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ar-DZ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EACD1E"/>
    <a:srgbClr val="E8972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6" d="100"/>
          <a:sy n="66" d="100"/>
        </p:scale>
        <p:origin x="-1716" y="-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409671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23771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41245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61139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52926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427650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6737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377418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402571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90453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DZ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195671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B4EF3-7525-47F0-A044-238803093EB0}" type="datetimeFigureOut">
              <a:rPr lang="ar-DZ" smtClean="0"/>
              <a:t>27-07-1445</a:t>
            </a:fld>
            <a:endParaRPr lang="ar-DZ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DZ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96AB-4D50-4655-AF5D-373273DFC97D}" type="slidenum">
              <a:rPr lang="ar-DZ" smtClean="0"/>
              <a:t>‹N°›</a:t>
            </a:fld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1836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826630" y="2854636"/>
            <a:ext cx="3744416" cy="1008112"/>
            <a:chOff x="3059832" y="3537862"/>
            <a:chExt cx="3744416" cy="1008112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059832" y="3537862"/>
              <a:ext cx="3744416" cy="10081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 smtClean="0">
                  <a:solidFill>
                    <a:schemeClr val="tx1"/>
                  </a:solidFill>
                  <a:latin typeface="Agency FB" pitchFamily="34" charset="0"/>
                </a:rPr>
                <a:t>  </a:t>
              </a:r>
              <a:r>
                <a:rPr lang="en-US" sz="3600" b="1" dirty="0" smtClean="0">
                  <a:solidFill>
                    <a:schemeClr val="tx1"/>
                  </a:solidFill>
                  <a:latin typeface="Agency FB" pitchFamily="34" charset="0"/>
                </a:rPr>
                <a:t>  Enter</a:t>
              </a:r>
              <a:endParaRPr lang="ar-DZ" sz="3600" b="1" dirty="0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5" name="Ellipse 4"/>
            <p:cNvSpPr/>
            <p:nvPr/>
          </p:nvSpPr>
          <p:spPr>
            <a:xfrm>
              <a:off x="3203848" y="3681878"/>
              <a:ext cx="720080" cy="720080"/>
            </a:xfrm>
            <a:prstGeom prst="ellipse">
              <a:avLst/>
            </a:prstGeom>
            <a:solidFill>
              <a:srgbClr val="1111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6" name="Ellipse 5"/>
            <p:cNvSpPr/>
            <p:nvPr/>
          </p:nvSpPr>
          <p:spPr>
            <a:xfrm>
              <a:off x="3384718" y="3862748"/>
              <a:ext cx="358340" cy="358340"/>
            </a:xfrm>
            <a:prstGeom prst="ellipse">
              <a:avLst/>
            </a:prstGeom>
            <a:noFill/>
            <a:ln w="57150">
              <a:solidFill>
                <a:srgbClr val="EACD1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dirty="0"/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829039" y="1766195"/>
            <a:ext cx="3744416" cy="1008112"/>
            <a:chOff x="3059832" y="3537862"/>
            <a:chExt cx="3744416" cy="1008112"/>
          </a:xfrm>
          <a:solidFill>
            <a:srgbClr val="FFFF00"/>
          </a:solidFill>
        </p:grpSpPr>
        <p:sp>
          <p:nvSpPr>
            <p:cNvPr id="10" name="Rectangle à coins arrondis 9"/>
            <p:cNvSpPr/>
            <p:nvPr/>
          </p:nvSpPr>
          <p:spPr>
            <a:xfrm>
              <a:off x="3059832" y="3537862"/>
              <a:ext cx="3744416" cy="1008112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b="1" dirty="0">
                  <a:solidFill>
                    <a:srgbClr val="FFCC00"/>
                  </a:solidFill>
                  <a:latin typeface="Agency FB" pitchFamily="34" charset="0"/>
                </a:rPr>
                <a:t> </a:t>
              </a:r>
              <a:r>
                <a:rPr lang="en-US" sz="3600" b="1" dirty="0" smtClean="0">
                  <a:solidFill>
                    <a:srgbClr val="FFCC00"/>
                  </a:solidFill>
                  <a:latin typeface="Agency FB" pitchFamily="34" charset="0"/>
                </a:rPr>
                <a:t>   Enter</a:t>
              </a:r>
              <a:endParaRPr lang="ar-DZ" sz="3600" b="1" dirty="0">
                <a:solidFill>
                  <a:srgbClr val="FFCC00"/>
                </a:solidFill>
                <a:latin typeface="Agency FB" pitchFamily="34" charset="0"/>
              </a:endParaRPr>
            </a:p>
          </p:txBody>
        </p:sp>
        <p:sp>
          <p:nvSpPr>
            <p:cNvPr id="11" name="Ellipse 10"/>
            <p:cNvSpPr/>
            <p:nvPr/>
          </p:nvSpPr>
          <p:spPr>
            <a:xfrm>
              <a:off x="3203848" y="3681878"/>
              <a:ext cx="720080" cy="720080"/>
            </a:xfrm>
            <a:prstGeom prst="ellipse">
              <a:avLst/>
            </a:prstGeom>
            <a:solidFill>
              <a:srgbClr val="EACD1E"/>
            </a:solidFill>
            <a:ln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384718" y="3862748"/>
              <a:ext cx="358340" cy="358340"/>
            </a:xfrm>
            <a:prstGeom prst="ellipse">
              <a:avLst/>
            </a:prstGeom>
            <a:grpFill/>
            <a:ln w="57150">
              <a:solidFill>
                <a:srgbClr val="FF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dirty="0"/>
            </a:p>
          </p:txBody>
        </p:sp>
      </p:grpSp>
      <p:pic>
        <p:nvPicPr>
          <p:cNvPr id="1035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9"/>
          <a:stretch/>
        </p:blipFill>
        <p:spPr bwMode="auto">
          <a:xfrm>
            <a:off x="5508104" y="1800847"/>
            <a:ext cx="3767137" cy="10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5"/>
          <a:stretch/>
        </p:blipFill>
        <p:spPr bwMode="auto">
          <a:xfrm>
            <a:off x="5724128" y="3518602"/>
            <a:ext cx="3767137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829039" y="4550477"/>
            <a:ext cx="3744416" cy="1008112"/>
            <a:chOff x="2988778" y="3537862"/>
            <a:chExt cx="3744416" cy="1008112"/>
          </a:xfrm>
        </p:grpSpPr>
        <p:sp>
          <p:nvSpPr>
            <p:cNvPr id="24" name="Rectangle à coins arrondis 23"/>
            <p:cNvSpPr/>
            <p:nvPr/>
          </p:nvSpPr>
          <p:spPr>
            <a:xfrm>
              <a:off x="2988778" y="3537862"/>
              <a:ext cx="3744416" cy="100811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 smtClean="0">
                  <a:latin typeface="Agency FB" pitchFamily="34" charset="0"/>
                </a:rPr>
                <a:t> </a:t>
              </a:r>
              <a:r>
                <a:rPr lang="en-US" sz="3600" dirty="0" smtClean="0">
                  <a:latin typeface="Agency FB" pitchFamily="34" charset="0"/>
                </a:rPr>
                <a:t>    </a:t>
              </a:r>
              <a:r>
                <a:rPr lang="en-US" sz="3600" b="1" dirty="0" smtClean="0">
                  <a:solidFill>
                    <a:schemeClr val="tx1"/>
                  </a:solidFill>
                  <a:latin typeface="Agency FB" pitchFamily="34" charset="0"/>
                </a:rPr>
                <a:t>Leave</a:t>
              </a:r>
              <a:endParaRPr lang="ar-DZ" sz="3600" b="1" dirty="0">
                <a:solidFill>
                  <a:schemeClr val="tx1"/>
                </a:solidFill>
                <a:latin typeface="Agency FB" pitchFamily="34" charset="0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3203848" y="3681878"/>
              <a:ext cx="720080" cy="720080"/>
            </a:xfrm>
            <a:prstGeom prst="ellipse">
              <a:avLst/>
            </a:prstGeom>
            <a:solidFill>
              <a:srgbClr val="11111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26" name="Multiplier 25"/>
            <p:cNvSpPr/>
            <p:nvPr/>
          </p:nvSpPr>
          <p:spPr>
            <a:xfrm>
              <a:off x="3225684" y="3703714"/>
              <a:ext cx="676408" cy="676408"/>
            </a:xfrm>
            <a:prstGeom prst="mathMultiply">
              <a:avLst>
                <a:gd name="adj1" fmla="val 9208"/>
              </a:avLst>
            </a:prstGeom>
            <a:solidFill>
              <a:srgbClr val="FFCC00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 dirty="0"/>
            </a:p>
          </p:txBody>
        </p:sp>
      </p:grpSp>
      <p:pic>
        <p:nvPicPr>
          <p:cNvPr id="1037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9"/>
          <a:stretch/>
        </p:blipFill>
        <p:spPr bwMode="auto">
          <a:xfrm>
            <a:off x="5729395" y="4221088"/>
            <a:ext cx="4322763" cy="1032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7"/>
          <a:stretch/>
        </p:blipFill>
        <p:spPr bwMode="auto">
          <a:xfrm>
            <a:off x="6203263" y="2222209"/>
            <a:ext cx="3767137" cy="10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"/>
          <a:stretch/>
        </p:blipFill>
        <p:spPr bwMode="auto">
          <a:xfrm>
            <a:off x="4848858" y="1259038"/>
            <a:ext cx="3767138" cy="102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6"/>
          <a:stretch/>
        </p:blipFill>
        <p:spPr bwMode="auto">
          <a:xfrm>
            <a:off x="5292080" y="12623"/>
            <a:ext cx="3767137" cy="1025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6"/>
          <a:stretch/>
        </p:blipFill>
        <p:spPr bwMode="auto">
          <a:xfrm>
            <a:off x="953217" y="12624"/>
            <a:ext cx="3767137" cy="102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530"/>
          <a:stretch/>
        </p:blipFill>
        <p:spPr bwMode="auto">
          <a:xfrm>
            <a:off x="2687638" y="2898775"/>
            <a:ext cx="3767137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209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6</Words>
  <Application>Microsoft Office PowerPoint</Application>
  <PresentationFormat>Affichage à l'écran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admin</dc:creator>
  <cp:lastModifiedBy>admin</cp:lastModifiedBy>
  <cp:revision>12</cp:revision>
  <dcterms:created xsi:type="dcterms:W3CDTF">2024-02-04T16:53:49Z</dcterms:created>
  <dcterms:modified xsi:type="dcterms:W3CDTF">2024-02-06T20:43:57Z</dcterms:modified>
</cp:coreProperties>
</file>