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17" name="Footer Placeholder 16"/>
          <p:cNvSpPr>
            <a:spLocks noGrp="1"/>
          </p:cNvSpPr>
          <p:nvPr>
            <p:ph type="ftr" sz="quarter" idx="11"/>
          </p:nvPr>
        </p:nvSpPr>
        <p:spPr/>
        <p:txBody>
          <a:bodyPr/>
          <a:lstStyle>
            <a:extLst/>
          </a:lstStyle>
          <a:p>
            <a:endParaRPr lang="ar-SA"/>
          </a:p>
        </p:txBody>
      </p:sp>
      <p:sp>
        <p:nvSpPr>
          <p:cNvPr id="29" name="Slide Number Placeholder 28"/>
          <p:cNvSpPr>
            <a:spLocks noGrp="1"/>
          </p:cNvSpPr>
          <p:nvPr>
            <p:ph type="sldNum" sz="quarter" idx="12"/>
          </p:nvPr>
        </p:nvSpPr>
        <p:spPr/>
        <p:txBody>
          <a:bodyPr/>
          <a:lstStyle>
            <a:extLst/>
          </a:lstStyle>
          <a:p>
            <a:fld id="{0AD6BB94-4278-40D8-ADD4-775E81EED442}" type="slidenum">
              <a:rPr lang="ar-SA" smtClean="0"/>
              <a:t>‹#›</a:t>
            </a:fld>
            <a:endParaRPr lang="ar-SA"/>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5" name="Footer Placeholder 4"/>
          <p:cNvSpPr>
            <a:spLocks noGrp="1"/>
          </p:cNvSpPr>
          <p:nvPr>
            <p:ph type="ftr" sz="quarter" idx="11"/>
          </p:nvPr>
        </p:nvSpPr>
        <p:spPr/>
        <p:txBody>
          <a:bodyPr/>
          <a:lstStyle>
            <a:extLst/>
          </a:lstStyle>
          <a:p>
            <a:endParaRPr lang="ar-SA"/>
          </a:p>
        </p:txBody>
      </p:sp>
      <p:sp>
        <p:nvSpPr>
          <p:cNvPr id="6" name="Slide Number Placeholder 5"/>
          <p:cNvSpPr>
            <a:spLocks noGrp="1"/>
          </p:cNvSpPr>
          <p:nvPr>
            <p:ph type="sldNum" sz="quarter" idx="12"/>
          </p:nvPr>
        </p:nvSpPr>
        <p:spPr/>
        <p:txBody>
          <a:bodyPr/>
          <a:lstStyle>
            <a:extLst/>
          </a:lstStyle>
          <a:p>
            <a:fld id="{0AD6BB94-4278-40D8-ADD4-775E81EED442}"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5" name="Footer Placeholder 4"/>
          <p:cNvSpPr>
            <a:spLocks noGrp="1"/>
          </p:cNvSpPr>
          <p:nvPr>
            <p:ph type="ftr" sz="quarter" idx="11"/>
          </p:nvPr>
        </p:nvSpPr>
        <p:spPr/>
        <p:txBody>
          <a:bodyPr/>
          <a:lstStyle>
            <a:extLst/>
          </a:lstStyle>
          <a:p>
            <a:endParaRPr lang="ar-SA"/>
          </a:p>
        </p:txBody>
      </p:sp>
      <p:sp>
        <p:nvSpPr>
          <p:cNvPr id="6" name="Slide Number Placeholder 5"/>
          <p:cNvSpPr>
            <a:spLocks noGrp="1"/>
          </p:cNvSpPr>
          <p:nvPr>
            <p:ph type="sldNum" sz="quarter" idx="12"/>
          </p:nvPr>
        </p:nvSpPr>
        <p:spPr/>
        <p:txBody>
          <a:bodyPr/>
          <a:lstStyle>
            <a:extLst/>
          </a:lstStyle>
          <a:p>
            <a:fld id="{0AD6BB94-4278-40D8-ADD4-775E81EED442}"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5" name="Footer Placeholder 4"/>
          <p:cNvSpPr>
            <a:spLocks noGrp="1"/>
          </p:cNvSpPr>
          <p:nvPr>
            <p:ph type="ftr" sz="quarter" idx="11"/>
          </p:nvPr>
        </p:nvSpPr>
        <p:spPr/>
        <p:txBody>
          <a:bodyPr/>
          <a:lstStyle>
            <a:extLst/>
          </a:lstStyle>
          <a:p>
            <a:endParaRPr lang="ar-SA"/>
          </a:p>
        </p:txBody>
      </p:sp>
      <p:sp>
        <p:nvSpPr>
          <p:cNvPr id="6" name="Slide Number Placeholder 5"/>
          <p:cNvSpPr>
            <a:spLocks noGrp="1"/>
          </p:cNvSpPr>
          <p:nvPr>
            <p:ph type="sldNum" sz="quarter" idx="12"/>
          </p:nvPr>
        </p:nvSpPr>
        <p:spPr/>
        <p:txBody>
          <a:bodyPr/>
          <a:lstStyle>
            <a:extLst/>
          </a:lstStyle>
          <a:p>
            <a:fld id="{0AD6BB94-4278-40D8-ADD4-775E81EED442}"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5" name="Footer Placeholder 4"/>
          <p:cNvSpPr>
            <a:spLocks noGrp="1"/>
          </p:cNvSpPr>
          <p:nvPr>
            <p:ph type="ftr" sz="quarter" idx="11"/>
          </p:nvPr>
        </p:nvSpPr>
        <p:spPr/>
        <p:txBody>
          <a:bodyPr/>
          <a:lstStyle>
            <a:extLst/>
          </a:lstStyle>
          <a:p>
            <a:endParaRPr lang="ar-SA"/>
          </a:p>
        </p:txBody>
      </p:sp>
      <p:sp>
        <p:nvSpPr>
          <p:cNvPr id="6" name="Slide Number Placeholder 5"/>
          <p:cNvSpPr>
            <a:spLocks noGrp="1"/>
          </p:cNvSpPr>
          <p:nvPr>
            <p:ph type="sldNum" sz="quarter" idx="12"/>
          </p:nvPr>
        </p:nvSpPr>
        <p:spPr/>
        <p:txBody>
          <a:bodyPr/>
          <a:lstStyle>
            <a:extLst/>
          </a:lstStyle>
          <a:p>
            <a:fld id="{0AD6BB94-4278-40D8-ADD4-775E81EED442}" type="slidenum">
              <a:rPr lang="ar-SA" smtClean="0"/>
              <a:t>‹#›</a:t>
            </a:fld>
            <a:endParaRPr lang="ar-SA"/>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6" name="Footer Placeholder 5"/>
          <p:cNvSpPr>
            <a:spLocks noGrp="1"/>
          </p:cNvSpPr>
          <p:nvPr>
            <p:ph type="ftr" sz="quarter" idx="11"/>
          </p:nvPr>
        </p:nvSpPr>
        <p:spPr/>
        <p:txBody>
          <a:bodyPr/>
          <a:lstStyle>
            <a:extLst/>
          </a:lstStyle>
          <a:p>
            <a:endParaRPr lang="ar-SA"/>
          </a:p>
        </p:txBody>
      </p:sp>
      <p:sp>
        <p:nvSpPr>
          <p:cNvPr id="7" name="Slide Number Placeholder 6"/>
          <p:cNvSpPr>
            <a:spLocks noGrp="1"/>
          </p:cNvSpPr>
          <p:nvPr>
            <p:ph type="sldNum" sz="quarter" idx="12"/>
          </p:nvPr>
        </p:nvSpPr>
        <p:spPr/>
        <p:txBody>
          <a:bodyPr/>
          <a:lstStyle>
            <a:extLst/>
          </a:lstStyle>
          <a:p>
            <a:fld id="{0AD6BB94-4278-40D8-ADD4-775E81EED442}"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8" name="Footer Placeholder 7"/>
          <p:cNvSpPr>
            <a:spLocks noGrp="1"/>
          </p:cNvSpPr>
          <p:nvPr>
            <p:ph type="ftr" sz="quarter" idx="11"/>
          </p:nvPr>
        </p:nvSpPr>
        <p:spPr/>
        <p:txBody>
          <a:bodyPr/>
          <a:lstStyle>
            <a:extLst/>
          </a:lstStyle>
          <a:p>
            <a:endParaRPr lang="ar-SA"/>
          </a:p>
        </p:txBody>
      </p:sp>
      <p:sp>
        <p:nvSpPr>
          <p:cNvPr id="9" name="Slide Number Placeholder 8"/>
          <p:cNvSpPr>
            <a:spLocks noGrp="1"/>
          </p:cNvSpPr>
          <p:nvPr>
            <p:ph type="sldNum" sz="quarter" idx="12"/>
          </p:nvPr>
        </p:nvSpPr>
        <p:spPr/>
        <p:txBody>
          <a:bodyPr/>
          <a:lstStyle>
            <a:extLst/>
          </a:lstStyle>
          <a:p>
            <a:fld id="{0AD6BB94-4278-40D8-ADD4-775E81EED442}" type="slidenum">
              <a:rPr lang="ar-SA" smtClean="0"/>
              <a:t>‹#›</a:t>
            </a:fld>
            <a:endParaRPr lang="ar-SA"/>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4" name="Footer Placeholder 3"/>
          <p:cNvSpPr>
            <a:spLocks noGrp="1"/>
          </p:cNvSpPr>
          <p:nvPr>
            <p:ph type="ftr" sz="quarter" idx="11"/>
          </p:nvPr>
        </p:nvSpPr>
        <p:spPr/>
        <p:txBody>
          <a:bodyPr/>
          <a:lstStyle>
            <a:extLst/>
          </a:lstStyle>
          <a:p>
            <a:endParaRPr lang="ar-SA"/>
          </a:p>
        </p:txBody>
      </p:sp>
      <p:sp>
        <p:nvSpPr>
          <p:cNvPr id="5" name="Slide Number Placeholder 4"/>
          <p:cNvSpPr>
            <a:spLocks noGrp="1"/>
          </p:cNvSpPr>
          <p:nvPr>
            <p:ph type="sldNum" sz="quarter" idx="12"/>
          </p:nvPr>
        </p:nvSpPr>
        <p:spPr/>
        <p:txBody>
          <a:bodyPr/>
          <a:lstStyle>
            <a:extLst/>
          </a:lstStyle>
          <a:p>
            <a:fld id="{0AD6BB94-4278-40D8-ADD4-775E81EED442}"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3" name="Footer Placeholder 2"/>
          <p:cNvSpPr>
            <a:spLocks noGrp="1"/>
          </p:cNvSpPr>
          <p:nvPr>
            <p:ph type="ftr" sz="quarter" idx="11"/>
          </p:nvPr>
        </p:nvSpPr>
        <p:spPr/>
        <p:txBody>
          <a:bodyPr/>
          <a:lstStyle>
            <a:extLst/>
          </a:lstStyle>
          <a:p>
            <a:endParaRPr lang="ar-SA"/>
          </a:p>
        </p:txBody>
      </p:sp>
      <p:sp>
        <p:nvSpPr>
          <p:cNvPr id="4" name="Slide Number Placeholder 3"/>
          <p:cNvSpPr>
            <a:spLocks noGrp="1"/>
          </p:cNvSpPr>
          <p:nvPr>
            <p:ph type="sldNum" sz="quarter" idx="12"/>
          </p:nvPr>
        </p:nvSpPr>
        <p:spPr/>
        <p:txBody>
          <a:bodyPr/>
          <a:lstStyle>
            <a:extLst/>
          </a:lstStyle>
          <a:p>
            <a:fld id="{0AD6BB94-4278-40D8-ADD4-775E81EED442}"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401E89-351A-451C-B9B3-E2FC841FC14B}" type="datetimeFigureOut">
              <a:rPr lang="ar-SA" smtClean="0"/>
              <a:t>10/06/1444</a:t>
            </a:fld>
            <a:endParaRPr lang="ar-SA"/>
          </a:p>
        </p:txBody>
      </p:sp>
      <p:sp>
        <p:nvSpPr>
          <p:cNvPr id="6" name="Footer Placeholder 5"/>
          <p:cNvSpPr>
            <a:spLocks noGrp="1"/>
          </p:cNvSpPr>
          <p:nvPr>
            <p:ph type="ftr" sz="quarter" idx="11"/>
          </p:nvPr>
        </p:nvSpPr>
        <p:spPr/>
        <p:txBody>
          <a:bodyPr/>
          <a:lstStyle>
            <a:extLst/>
          </a:lstStyle>
          <a:p>
            <a:endParaRPr lang="ar-SA"/>
          </a:p>
        </p:txBody>
      </p:sp>
      <p:sp>
        <p:nvSpPr>
          <p:cNvPr id="7" name="Slide Number Placeholder 6"/>
          <p:cNvSpPr>
            <a:spLocks noGrp="1"/>
          </p:cNvSpPr>
          <p:nvPr>
            <p:ph type="sldNum" sz="quarter" idx="12"/>
          </p:nvPr>
        </p:nvSpPr>
        <p:spPr/>
        <p:txBody>
          <a:bodyPr/>
          <a:lstStyle>
            <a:extLst/>
          </a:lstStyle>
          <a:p>
            <a:fld id="{0AD6BB94-4278-40D8-ADD4-775E81EED442}"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70401E89-351A-451C-B9B3-E2FC841FC14B}" type="datetimeFigureOut">
              <a:rPr lang="ar-SA" smtClean="0"/>
              <a:t>10/06/1444</a:t>
            </a:fld>
            <a:endParaRPr lang="ar-SA"/>
          </a:p>
        </p:txBody>
      </p:sp>
      <p:sp>
        <p:nvSpPr>
          <p:cNvPr id="6" name="Footer Placeholder 5"/>
          <p:cNvSpPr>
            <a:spLocks noGrp="1"/>
          </p:cNvSpPr>
          <p:nvPr>
            <p:ph type="ftr" sz="quarter" idx="11"/>
          </p:nvPr>
        </p:nvSpPr>
        <p:spPr>
          <a:xfrm>
            <a:off x="1219200" y="55499"/>
            <a:ext cx="7416800" cy="365125"/>
          </a:xfrm>
        </p:spPr>
        <p:txBody>
          <a:bodyPr/>
          <a:lstStyle>
            <a:extLst/>
          </a:lstStyle>
          <a:p>
            <a:endParaRPr lang="ar-SA"/>
          </a:p>
        </p:txBody>
      </p:sp>
      <p:sp>
        <p:nvSpPr>
          <p:cNvPr id="7" name="Slide Number Placeholder 6"/>
          <p:cNvSpPr>
            <a:spLocks noGrp="1"/>
          </p:cNvSpPr>
          <p:nvPr>
            <p:ph type="sldNum" sz="quarter" idx="12"/>
          </p:nvPr>
        </p:nvSpPr>
        <p:spPr>
          <a:xfrm>
            <a:off x="11480800" y="55499"/>
            <a:ext cx="609600" cy="365125"/>
          </a:xfrm>
        </p:spPr>
        <p:txBody>
          <a:bodyPr/>
          <a:lstStyle>
            <a:extLst/>
          </a:lstStyle>
          <a:p>
            <a:fld id="{0AD6BB94-4278-40D8-ADD4-775E81EED442}"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70401E89-351A-451C-B9B3-E2FC841FC14B}" type="datetimeFigureOut">
              <a:rPr lang="ar-SA" smtClean="0"/>
              <a:t>10/06/1444</a:t>
            </a:fld>
            <a:endParaRPr lang="ar-SA"/>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ar-SA"/>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0AD6BB94-4278-40D8-ADD4-775E81EED442}" type="slidenum">
              <a:rPr lang="ar-SA" smtClean="0"/>
              <a:t>‹#›</a:t>
            </a:fld>
            <a:endParaRPr lang="ar-SA"/>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FIFA WORLD CUP WINNER 2022</a:t>
            </a:r>
            <a:endParaRPr lang="ar-SA" dirty="0"/>
          </a:p>
        </p:txBody>
      </p:sp>
      <p:sp>
        <p:nvSpPr>
          <p:cNvPr id="3" name="Subtitle 2"/>
          <p:cNvSpPr>
            <a:spLocks noGrp="1"/>
          </p:cNvSpPr>
          <p:nvPr>
            <p:ph type="subTitle" idx="1"/>
          </p:nvPr>
        </p:nvSpPr>
        <p:spPr/>
        <p:txBody>
          <a:bodyPr/>
          <a:lstStyle/>
          <a:p>
            <a:r>
              <a:rPr lang="en-GB" b="1" dirty="0" smtClean="0">
                <a:latin typeface="+mj-lt"/>
              </a:rPr>
              <a:t>Data Analysis CSCI322</a:t>
            </a:r>
            <a:endParaRPr lang="ar-SA" b="1" dirty="0">
              <a:latin typeface="+mj-lt"/>
            </a:endParaRPr>
          </a:p>
        </p:txBody>
      </p:sp>
    </p:spTree>
    <p:extLst>
      <p:ext uri="{BB962C8B-B14F-4D97-AF65-F5344CB8AC3E}">
        <p14:creationId xmlns:p14="http://schemas.microsoft.com/office/powerpoint/2010/main" val="364690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ar-SA" dirty="0"/>
          </a:p>
        </p:txBody>
      </p:sp>
      <p:sp>
        <p:nvSpPr>
          <p:cNvPr id="3" name="Content Placeholder 2"/>
          <p:cNvSpPr>
            <a:spLocks noGrp="1"/>
          </p:cNvSpPr>
          <p:nvPr>
            <p:ph idx="1"/>
          </p:nvPr>
        </p:nvSpPr>
        <p:spPr>
          <a:xfrm>
            <a:off x="838200" y="1825625"/>
            <a:ext cx="3951514" cy="2755084"/>
          </a:xfrm>
        </p:spPr>
        <p:txBody>
          <a:bodyPr/>
          <a:lstStyle/>
          <a:p>
            <a:r>
              <a:rPr lang="en-US" dirty="0"/>
              <a:t>Does the best team always win? </a:t>
            </a:r>
            <a:endParaRPr lang="ar-SA" dirty="0"/>
          </a:p>
          <a:p>
            <a:pPr marL="0" indent="0">
              <a:buNone/>
            </a:pPr>
            <a:endParaRPr lang="ar-S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068" y="1583764"/>
            <a:ext cx="4891659" cy="3194958"/>
          </a:xfrm>
          <a:prstGeom prst="rect">
            <a:avLst/>
          </a:prstGeom>
        </p:spPr>
      </p:pic>
    </p:spTree>
    <p:extLst>
      <p:ext uri="{BB962C8B-B14F-4D97-AF65-F5344CB8AC3E}">
        <p14:creationId xmlns:p14="http://schemas.microsoft.com/office/powerpoint/2010/main" val="177931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ar-SA" dirty="0"/>
          </a:p>
        </p:txBody>
      </p:sp>
      <p:sp>
        <p:nvSpPr>
          <p:cNvPr id="3" name="Content Placeholder 2"/>
          <p:cNvSpPr>
            <a:spLocks noGrp="1"/>
          </p:cNvSpPr>
          <p:nvPr>
            <p:ph idx="1"/>
          </p:nvPr>
        </p:nvSpPr>
        <p:spPr/>
        <p:txBody>
          <a:bodyPr/>
          <a:lstStyle/>
          <a:p>
            <a:pPr algn="just">
              <a:lnSpc>
                <a:spcPct val="150000"/>
              </a:lnSpc>
            </a:pPr>
            <a:r>
              <a:rPr lang="en-US" dirty="0"/>
              <a:t>H</a:t>
            </a:r>
            <a:r>
              <a:rPr lang="en-US" dirty="0" smtClean="0"/>
              <a:t>ome team has advantage</a:t>
            </a:r>
          </a:p>
          <a:p>
            <a:pPr algn="just">
              <a:lnSpc>
                <a:spcPct val="150000"/>
              </a:lnSpc>
            </a:pPr>
            <a:r>
              <a:rPr lang="en-US" dirty="0" smtClean="0"/>
              <a:t>There is correlation between strong offense players and the amount of the goals scored</a:t>
            </a:r>
          </a:p>
          <a:p>
            <a:pPr algn="just">
              <a:lnSpc>
                <a:spcPct val="150000"/>
              </a:lnSpc>
            </a:pPr>
            <a:r>
              <a:rPr lang="en-US" dirty="0" smtClean="0"/>
              <a:t>There is a negative correlation between the goalkeeper and the goal’s conceded  </a:t>
            </a:r>
            <a:endParaRPr lang="ar-SA" dirty="0"/>
          </a:p>
        </p:txBody>
      </p:sp>
    </p:spTree>
    <p:extLst>
      <p:ext uri="{BB962C8B-B14F-4D97-AF65-F5344CB8AC3E}">
        <p14:creationId xmlns:p14="http://schemas.microsoft.com/office/powerpoint/2010/main" val="182672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latin typeface="Algerian" pitchFamily="82" charset="0"/>
              </a:rPr>
              <a:t>Info Of Our Team</a:t>
            </a:r>
            <a:endParaRPr lang="en-GB" sz="4400" dirty="0">
              <a:latin typeface="Algerian" pitchFamily="82" charset="0"/>
            </a:endParaRPr>
          </a:p>
        </p:txBody>
      </p:sp>
      <p:sp>
        <p:nvSpPr>
          <p:cNvPr id="3" name="Content Placeholder 2"/>
          <p:cNvSpPr>
            <a:spLocks noGrp="1"/>
          </p:cNvSpPr>
          <p:nvPr>
            <p:ph idx="1"/>
          </p:nvPr>
        </p:nvSpPr>
        <p:spPr/>
        <p:txBody>
          <a:bodyPr/>
          <a:lstStyle/>
          <a:p>
            <a:pPr>
              <a:lnSpc>
                <a:spcPct val="200000"/>
              </a:lnSpc>
            </a:pPr>
            <a:r>
              <a:rPr lang="en-GB" dirty="0" smtClean="0"/>
              <a:t>Mohamed  </a:t>
            </a:r>
            <a:r>
              <a:rPr lang="en-GB" dirty="0" err="1" smtClean="0"/>
              <a:t>Yaser</a:t>
            </a:r>
            <a:r>
              <a:rPr lang="en-GB" dirty="0" smtClean="0"/>
              <a:t>  </a:t>
            </a:r>
            <a:r>
              <a:rPr lang="en-GB" dirty="0" err="1" smtClean="0"/>
              <a:t>Aboshama</a:t>
            </a:r>
            <a:r>
              <a:rPr lang="en-GB" dirty="0" smtClean="0"/>
              <a:t> 202001242</a:t>
            </a:r>
          </a:p>
          <a:p>
            <a:pPr>
              <a:lnSpc>
                <a:spcPct val="200000"/>
              </a:lnSpc>
            </a:pPr>
            <a:r>
              <a:rPr lang="en-GB" dirty="0"/>
              <a:t>Ahmed Mohamed </a:t>
            </a:r>
            <a:r>
              <a:rPr lang="en-GB" dirty="0" err="1"/>
              <a:t>Sarg</a:t>
            </a:r>
            <a:r>
              <a:rPr lang="en-GB" dirty="0"/>
              <a:t> </a:t>
            </a:r>
            <a:r>
              <a:rPr lang="en-GB" dirty="0" smtClean="0"/>
              <a:t>202000818</a:t>
            </a:r>
          </a:p>
          <a:p>
            <a:pPr>
              <a:lnSpc>
                <a:spcPct val="200000"/>
              </a:lnSpc>
            </a:pPr>
            <a:r>
              <a:rPr lang="en-GB" dirty="0" smtClean="0"/>
              <a:t>Ahmed </a:t>
            </a:r>
            <a:r>
              <a:rPr lang="en-GB" dirty="0" err="1"/>
              <a:t>Magdy</a:t>
            </a:r>
            <a:r>
              <a:rPr lang="en-GB" dirty="0"/>
              <a:t> </a:t>
            </a:r>
            <a:r>
              <a:rPr lang="en-GB" dirty="0" err="1"/>
              <a:t>Eltohamy</a:t>
            </a:r>
            <a:r>
              <a:rPr lang="en-GB" dirty="0"/>
              <a:t> </a:t>
            </a:r>
            <a:r>
              <a:rPr lang="en-GB" dirty="0" smtClean="0"/>
              <a:t>202000947</a:t>
            </a:r>
          </a:p>
          <a:p>
            <a:pPr>
              <a:lnSpc>
                <a:spcPct val="200000"/>
              </a:lnSpc>
            </a:pPr>
            <a:r>
              <a:rPr lang="en-GB" dirty="0" err="1" smtClean="0"/>
              <a:t>Yousef</a:t>
            </a:r>
            <a:r>
              <a:rPr lang="en-GB" dirty="0" smtClean="0"/>
              <a:t> </a:t>
            </a:r>
            <a:r>
              <a:rPr lang="en-GB" dirty="0"/>
              <a:t>Mohamed Farouk 202000828</a:t>
            </a:r>
          </a:p>
        </p:txBody>
      </p:sp>
    </p:spTree>
    <p:extLst>
      <p:ext uri="{BB962C8B-B14F-4D97-AF65-F5344CB8AC3E}">
        <p14:creationId xmlns:p14="http://schemas.microsoft.com/office/powerpoint/2010/main" val="194746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ar-SA" dirty="0"/>
          </a:p>
        </p:txBody>
      </p:sp>
      <p:sp>
        <p:nvSpPr>
          <p:cNvPr id="3" name="Content Placeholder 2"/>
          <p:cNvSpPr>
            <a:spLocks noGrp="1"/>
          </p:cNvSpPr>
          <p:nvPr>
            <p:ph idx="1"/>
          </p:nvPr>
        </p:nvSpPr>
        <p:spPr>
          <a:xfrm>
            <a:off x="838200" y="1964962"/>
            <a:ext cx="10515600" cy="4351338"/>
          </a:xfrm>
        </p:spPr>
        <p:txBody>
          <a:bodyPr>
            <a:normAutofit/>
          </a:bodyPr>
          <a:lstStyle/>
          <a:p>
            <a:pPr algn="just"/>
            <a:r>
              <a:rPr lang="en-US" sz="2400" dirty="0" smtClean="0"/>
              <a:t> Trying to predict what team is most likely to win the 2022 FIFA World Cup?</a:t>
            </a:r>
          </a:p>
          <a:p>
            <a:pPr algn="just"/>
            <a:r>
              <a:rPr lang="en-US" sz="2400" dirty="0" smtClean="0"/>
              <a:t> What team has the strongest defense, midfield, and offense players?</a:t>
            </a:r>
          </a:p>
          <a:p>
            <a:pPr algn="just"/>
            <a:r>
              <a:rPr lang="en-US" sz="2400" dirty="0" smtClean="0"/>
              <a:t> Is there really such a thing as a home team advantage?</a:t>
            </a:r>
          </a:p>
          <a:p>
            <a:pPr algn="just"/>
            <a:r>
              <a:rPr lang="en-US" sz="2400" dirty="0" smtClean="0"/>
              <a:t> Do teams with stronger offense players score more goals? And do teams with stronger goalkeepers receive fewer goals?</a:t>
            </a:r>
          </a:p>
          <a:p>
            <a:pPr algn="just"/>
            <a:r>
              <a:rPr lang="en-US" sz="2400" dirty="0" smtClean="0"/>
              <a:t> Does the best team always win? </a:t>
            </a:r>
            <a:endParaRPr lang="ar-SA" sz="2400" dirty="0"/>
          </a:p>
        </p:txBody>
      </p:sp>
    </p:spTree>
    <p:extLst>
      <p:ext uri="{BB962C8B-B14F-4D97-AF65-F5344CB8AC3E}">
        <p14:creationId xmlns:p14="http://schemas.microsoft.com/office/powerpoint/2010/main" val="3920664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Dataset</a:t>
            </a:r>
            <a:endParaRPr lang="ar-SA" dirty="0"/>
          </a:p>
        </p:txBody>
      </p:sp>
      <p:sp>
        <p:nvSpPr>
          <p:cNvPr id="3" name="Content Placeholder 2"/>
          <p:cNvSpPr>
            <a:spLocks noGrp="1"/>
          </p:cNvSpPr>
          <p:nvPr>
            <p:ph idx="1"/>
          </p:nvPr>
        </p:nvSpPr>
        <p:spPr>
          <a:xfrm>
            <a:off x="838200" y="2182677"/>
            <a:ext cx="10515600" cy="3991700"/>
          </a:xfrm>
        </p:spPr>
        <p:txBody>
          <a:bodyPr/>
          <a:lstStyle/>
          <a:p>
            <a:pPr>
              <a:lnSpc>
                <a:spcPct val="150000"/>
              </a:lnSpc>
            </a:pPr>
            <a:r>
              <a:rPr lang="en-US" dirty="0" smtClean="0"/>
              <a:t>This dataset provides a complete overview of all international soccer matches played since the 90s. On top of that, the strength of each team is provided by incorporating actual FIFA rankings as well as player strengths based on the EA Sport FIFA video game.</a:t>
            </a:r>
            <a:endParaRPr lang="ar-SA" dirty="0"/>
          </a:p>
        </p:txBody>
      </p:sp>
    </p:spTree>
    <p:extLst>
      <p:ext uri="{BB962C8B-B14F-4D97-AF65-F5344CB8AC3E}">
        <p14:creationId xmlns:p14="http://schemas.microsoft.com/office/powerpoint/2010/main" val="2826549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Preparations &amp; Pre-processing</a:t>
            </a:r>
            <a:endParaRPr lang="ar-SA" dirty="0"/>
          </a:p>
        </p:txBody>
      </p:sp>
      <p:sp>
        <p:nvSpPr>
          <p:cNvPr id="3" name="Content Placeholder 2"/>
          <p:cNvSpPr>
            <a:spLocks noGrp="1"/>
          </p:cNvSpPr>
          <p:nvPr>
            <p:ph idx="1"/>
          </p:nvPr>
        </p:nvSpPr>
        <p:spPr>
          <a:xfrm>
            <a:off x="838200" y="1825625"/>
            <a:ext cx="4918166" cy="4351338"/>
          </a:xfrm>
        </p:spPr>
        <p:txBody>
          <a:bodyPr/>
          <a:lstStyle/>
          <a:p>
            <a:r>
              <a:rPr lang="en-US" dirty="0" smtClean="0"/>
              <a:t>Data cleaning:</a:t>
            </a:r>
          </a:p>
          <a:p>
            <a:pPr marL="0" indent="0">
              <a:buNone/>
            </a:pPr>
            <a:r>
              <a:rPr lang="en-US" dirty="0" smtClean="0"/>
              <a:t>Filling null values and missing data with mean.</a:t>
            </a:r>
          </a:p>
          <a:p>
            <a:pPr marL="0" indent="0">
              <a:buNone/>
            </a:pPr>
            <a:r>
              <a:rPr lang="en-US" dirty="0" smtClean="0"/>
              <a:t>Dropped unnecessary features.</a:t>
            </a:r>
          </a:p>
          <a:p>
            <a:pPr marL="0" indent="0">
              <a:buNone/>
            </a:pPr>
            <a:r>
              <a:rPr lang="en-US" dirty="0" smtClean="0"/>
              <a:t>Dropped unqualified teams from Qatar World Cup 2022</a:t>
            </a:r>
          </a:p>
          <a:p>
            <a:pPr marL="0" indent="0">
              <a:buNone/>
            </a:pPr>
            <a:endParaRPr lang="ar-S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338" y="1326482"/>
            <a:ext cx="3538948" cy="4325382"/>
          </a:xfrm>
          <a:prstGeom prst="rect">
            <a:avLst/>
          </a:prstGeom>
        </p:spPr>
      </p:pic>
    </p:spTree>
    <p:extLst>
      <p:ext uri="{BB962C8B-B14F-4D97-AF65-F5344CB8AC3E}">
        <p14:creationId xmlns:p14="http://schemas.microsoft.com/office/powerpoint/2010/main" val="154217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ar-SA" dirty="0"/>
          </a:p>
        </p:txBody>
      </p:sp>
      <p:sp>
        <p:nvSpPr>
          <p:cNvPr id="3" name="Content Placeholder 2"/>
          <p:cNvSpPr>
            <a:spLocks noGrp="1"/>
          </p:cNvSpPr>
          <p:nvPr>
            <p:ph idx="1"/>
          </p:nvPr>
        </p:nvSpPr>
        <p:spPr/>
        <p:txBody>
          <a:bodyPr/>
          <a:lstStyle/>
          <a:p>
            <a:r>
              <a:rPr lang="en-US" dirty="0" smtClean="0"/>
              <a:t>Logistic Regression:</a:t>
            </a:r>
          </a:p>
          <a:p>
            <a:pPr marL="0" indent="0">
              <a:buNone/>
            </a:pPr>
            <a:r>
              <a:rPr lang="en-US" dirty="0" smtClean="0"/>
              <a:t>Used Logistic regression to predict the world club winner</a:t>
            </a:r>
          </a:p>
          <a:p>
            <a:pPr marL="0" indent="0">
              <a:buNone/>
            </a:pPr>
            <a:r>
              <a:rPr lang="en-US" dirty="0" smtClean="0"/>
              <a:t>Logistic regression is a statistical model belonging to linear regression models that enables the modeling of a binomial variable in terms of a set of predicted random variables, whether numeric or categorical. Logistic regression is used to predict the probability of an event given the additional values of variables that can be explained or related to that event.</a:t>
            </a:r>
          </a:p>
        </p:txBody>
      </p:sp>
    </p:spTree>
    <p:extLst>
      <p:ext uri="{BB962C8B-B14F-4D97-AF65-F5344CB8AC3E}">
        <p14:creationId xmlns:p14="http://schemas.microsoft.com/office/powerpoint/2010/main" val="417413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5067"/>
          </a:xfrm>
        </p:spPr>
        <p:txBody>
          <a:bodyPr/>
          <a:lstStyle/>
          <a:p>
            <a:r>
              <a:rPr lang="en-US" dirty="0" smtClean="0"/>
              <a:t>Results</a:t>
            </a:r>
            <a:endParaRPr lang="ar-S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264" y="4035482"/>
            <a:ext cx="4062736" cy="24891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2" y="1370192"/>
            <a:ext cx="4235045" cy="25876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4379" y="3957869"/>
            <a:ext cx="4130398" cy="2644369"/>
          </a:xfrm>
          <a:prstGeom prst="rect">
            <a:avLst/>
          </a:prstGeom>
        </p:spPr>
      </p:pic>
      <p:sp>
        <p:nvSpPr>
          <p:cNvPr id="8" name="TextBox 7"/>
          <p:cNvSpPr txBox="1"/>
          <p:nvPr/>
        </p:nvSpPr>
        <p:spPr>
          <a:xfrm>
            <a:off x="1018903" y="1701117"/>
            <a:ext cx="5077097" cy="1661993"/>
          </a:xfrm>
          <a:prstGeom prst="rect">
            <a:avLst/>
          </a:prstGeom>
          <a:noFill/>
        </p:spPr>
        <p:txBody>
          <a:bodyPr wrap="square" rtlCol="1">
            <a:spAutoFit/>
          </a:bodyPr>
          <a:lstStyle/>
          <a:p>
            <a:r>
              <a:rPr lang="en-US" dirty="0"/>
              <a:t> </a:t>
            </a:r>
            <a:r>
              <a:rPr lang="en-US" sz="2800" dirty="0"/>
              <a:t>What team has the strongest defense, midfield, and offense players?</a:t>
            </a:r>
          </a:p>
          <a:p>
            <a:endParaRPr lang="ar-SA" dirty="0"/>
          </a:p>
        </p:txBody>
      </p:sp>
    </p:spTree>
    <p:extLst>
      <p:ext uri="{BB962C8B-B14F-4D97-AF65-F5344CB8AC3E}">
        <p14:creationId xmlns:p14="http://schemas.microsoft.com/office/powerpoint/2010/main" val="378124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ar-SA" dirty="0"/>
          </a:p>
        </p:txBody>
      </p:sp>
      <p:pic>
        <p:nvPicPr>
          <p:cNvPr id="4" name="Content Placeholder 3"/>
          <p:cNvPicPr>
            <a:picLocks noGrp="1" noChangeAspect="1"/>
          </p:cNvPicPr>
          <p:nvPr>
            <p:ph idx="1"/>
          </p:nvPr>
        </p:nvPicPr>
        <p:blipFill>
          <a:blip r:embed="rId2"/>
          <a:stretch>
            <a:fillRect/>
          </a:stretch>
        </p:blipFill>
        <p:spPr>
          <a:xfrm>
            <a:off x="5063374" y="3037750"/>
            <a:ext cx="2674852" cy="2065199"/>
          </a:xfrm>
          <a:prstGeom prst="rect">
            <a:avLst/>
          </a:prstGeom>
        </p:spPr>
      </p:pic>
      <p:sp>
        <p:nvSpPr>
          <p:cNvPr id="6" name="TextBox 5"/>
          <p:cNvSpPr txBox="1"/>
          <p:nvPr/>
        </p:nvSpPr>
        <p:spPr>
          <a:xfrm>
            <a:off x="838200" y="1942011"/>
            <a:ext cx="4352109" cy="954107"/>
          </a:xfrm>
          <a:prstGeom prst="rect">
            <a:avLst/>
          </a:prstGeom>
          <a:noFill/>
        </p:spPr>
        <p:txBody>
          <a:bodyPr wrap="square" rtlCol="1">
            <a:spAutoFit/>
          </a:bodyPr>
          <a:lstStyle/>
          <a:p>
            <a:r>
              <a:rPr lang="en-US" sz="2800" dirty="0"/>
              <a:t>Is there really such a thing as a home team advantage?</a:t>
            </a:r>
            <a:endParaRPr lang="ar-SA" sz="2800" dirty="0"/>
          </a:p>
        </p:txBody>
      </p:sp>
    </p:spTree>
    <p:extLst>
      <p:ext uri="{BB962C8B-B14F-4D97-AF65-F5344CB8AC3E}">
        <p14:creationId xmlns:p14="http://schemas.microsoft.com/office/powerpoint/2010/main" val="282964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ar-SA" dirty="0"/>
          </a:p>
        </p:txBody>
      </p:sp>
      <p:sp>
        <p:nvSpPr>
          <p:cNvPr id="3" name="Content Placeholder 2"/>
          <p:cNvSpPr>
            <a:spLocks noGrp="1"/>
          </p:cNvSpPr>
          <p:nvPr>
            <p:ph idx="1"/>
          </p:nvPr>
        </p:nvSpPr>
        <p:spPr>
          <a:xfrm>
            <a:off x="838200" y="1825625"/>
            <a:ext cx="5074920" cy="3321141"/>
          </a:xfrm>
        </p:spPr>
        <p:txBody>
          <a:bodyPr>
            <a:normAutofit lnSpcReduction="10000"/>
          </a:bodyPr>
          <a:lstStyle/>
          <a:p>
            <a:pPr algn="just">
              <a:lnSpc>
                <a:spcPct val="150000"/>
              </a:lnSpc>
            </a:pPr>
            <a:r>
              <a:rPr lang="en-US" dirty="0"/>
              <a:t>Do teams with stronger offense players score more goals? And </a:t>
            </a:r>
            <a:r>
              <a:rPr lang="en-US" dirty="0" smtClean="0"/>
              <a:t>do teams </a:t>
            </a:r>
            <a:r>
              <a:rPr lang="en-US" dirty="0"/>
              <a:t>with stronger </a:t>
            </a:r>
            <a:r>
              <a:rPr lang="en-US" dirty="0" smtClean="0"/>
              <a:t>goalkeepers receive </a:t>
            </a:r>
            <a:r>
              <a:rPr lang="en-US" dirty="0"/>
              <a:t>fewer goals?</a:t>
            </a:r>
          </a:p>
          <a:p>
            <a:endParaRPr lang="ar-S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865" y="1208182"/>
            <a:ext cx="4681039" cy="28238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641" y="4032069"/>
            <a:ext cx="4385488" cy="2640984"/>
          </a:xfrm>
          <a:prstGeom prst="rect">
            <a:avLst/>
          </a:prstGeom>
        </p:spPr>
      </p:pic>
    </p:spTree>
    <p:extLst>
      <p:ext uri="{BB962C8B-B14F-4D97-AF65-F5344CB8AC3E}">
        <p14:creationId xmlns:p14="http://schemas.microsoft.com/office/powerpoint/2010/main" val="964027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55</TotalTime>
  <Words>341</Words>
  <Application>Microsoft Office PowerPoint</Application>
  <PresentationFormat>Custom</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FIFA WORLD CUP WINNER 2022</vt:lpstr>
      <vt:lpstr>Info Of Our Team</vt:lpstr>
      <vt:lpstr>Problem Definition</vt:lpstr>
      <vt:lpstr>Used Dataset</vt:lpstr>
      <vt:lpstr>Preparations &amp; Pre-processing</vt:lpstr>
      <vt:lpstr>Methods</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user</cp:lastModifiedBy>
  <cp:revision>8</cp:revision>
  <dcterms:created xsi:type="dcterms:W3CDTF">2023-01-02T18:52:21Z</dcterms:created>
  <dcterms:modified xsi:type="dcterms:W3CDTF">2023-01-02T19:50:40Z</dcterms:modified>
</cp:coreProperties>
</file>