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6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9DBB-F8BB-5CCD-8D19-4EF1E5236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150B6-4967-75F3-CF4D-9F7170C15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DA50-0B34-0717-492F-AE11DF11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27A-D4EA-437C-95A5-A523E9E5B4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27EF-7CE8-8468-06CD-55889216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8DCB-94A2-6D00-8668-767B3CD9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0E-C0BA-49D7-8A79-7DD29D5A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6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ABCA-EB5F-5589-4F1D-0911C77E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7EABE-8AB5-E1C8-7F31-404B4DD66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ACB90-FF30-5869-95F1-49211738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27A-D4EA-437C-95A5-A523E9E5B4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D4FE-26F8-2AF6-B0E1-F46E13F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E33B-8406-25B9-B395-71554528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0E-C0BA-49D7-8A79-7DD29D5A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1C551-4DB1-11A1-2251-F80138549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CFB86-0190-DE26-619F-4D6A39965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F1B13-45F5-7C2F-3639-415BD885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27A-D4EA-437C-95A5-A523E9E5B4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58F3-9CFC-47A7-DC74-DCE40CA6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FA98-1E04-4CAD-D98D-996DA8D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0E-C0BA-49D7-8A79-7DD29D5A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8627-4B37-DBFC-C5E0-5BC9319F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22BB-828F-BC29-43FC-41F35313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3685-C2DD-46FE-C406-0C6BD062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27A-D4EA-437C-95A5-A523E9E5B4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A3E0-EE94-BB3F-6643-5F965687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8643-6302-64AC-D776-65FB25A2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0E-C0BA-49D7-8A79-7DD29D5A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E0B0-7372-059D-6872-1DA6406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0736-8047-B6A4-49F6-30E990D0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FEED-2DB3-26E5-25A7-7B7FBF42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27A-D4EA-437C-95A5-A523E9E5B4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6E0F-C401-03EC-D8DA-F7355C05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FA3B-2104-C5F5-8800-A1352135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0E-C0BA-49D7-8A79-7DD29D5A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8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55CE-F7E8-3634-3382-DD931CC6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E697-C6AB-FEF0-7A42-E64A762BE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2624-0115-3A80-D4F5-FC6D2A95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12AA5-38CF-958C-AC13-A076A967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27A-D4EA-437C-95A5-A523E9E5B4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1A813-2AB9-F530-A292-2931BA0D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07598-27C2-4816-AAB8-FCFEE9A4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0E-C0BA-49D7-8A79-7DD29D5A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6781-B0F3-4860-2FBF-630B75C0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2F42-7366-25CF-AD3B-A6BA0E565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76408-8100-5D88-1A75-97339DA0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FEC6D-FCE3-C5EE-1FD3-99417A4FC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A9122-6EEE-7B94-71C3-A5D69B77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BDE6B-D0D0-79AB-4EC7-2F00EC08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27A-D4EA-437C-95A5-A523E9E5B4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99D2F-1D7E-52AC-E481-A02CAA9A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C043E-0A68-D096-AD4D-6BAF535D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0E-C0BA-49D7-8A79-7DD29D5A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4722-F58F-47C5-CFF5-69026403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513C5-20ED-0C5C-9B3E-1EE3B3CD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27A-D4EA-437C-95A5-A523E9E5B4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D959C-1887-A3C5-FF8B-5376C7AD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DC6D3-E2E5-A27F-7C6E-CFDAE387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0E-C0BA-49D7-8A79-7DD29D5A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CBD91-2ECA-CF34-AEBA-43D2878D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27A-D4EA-437C-95A5-A523E9E5B4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68117-5D1E-FE71-A6B2-0C9E95DA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94D5-E3C4-A319-8E07-782044D2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0E-C0BA-49D7-8A79-7DD29D5A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6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4D40-5899-4AAA-FCB5-00BA3AA8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5F46-8213-1323-1906-B654CEDC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4AACE-62AF-F583-AEE8-B5E2C026E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A2F20-63E2-6E23-5D9A-6031EDA2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27A-D4EA-437C-95A5-A523E9E5B4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95B05-E5DE-86FA-87D1-E8D25122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B529E-378F-7077-F291-2D57E86A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0E-C0BA-49D7-8A79-7DD29D5A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D6C5-4592-A60B-2F3F-D2634125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F9890-041E-4C8B-23E3-A1C96AD6E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F4574-BFD1-FDA6-C37D-90D501AED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8A7EA-9147-D6E4-89A5-6C48772D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27A-D4EA-437C-95A5-A523E9E5B4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30E95-DDFC-12D2-A1BA-2C55912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4C2D2-7089-5B58-BE17-9827C013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0E-C0BA-49D7-8A79-7DD29D5A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49703-9476-1B51-C93B-9A30316A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0E6C-7535-F480-B674-F046DD87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6CA8-0EA5-AEA5-0371-0C59D6952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227A-D4EA-437C-95A5-A523E9E5B4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3C0FE-5038-34CB-7749-AC554E436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0D7C9-EAD7-53D2-A18F-2F768CA39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0F00E-C0BA-49D7-8A79-7DD29D5A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83C750F-C958-B100-6A80-214632F27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38" y="1832438"/>
            <a:ext cx="5791199" cy="29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4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1900CC3-1BB6-B768-1B0A-60074BA0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99" y="483038"/>
            <a:ext cx="8258175" cy="60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06E6C3A2-D714-1464-A17B-DF6A46C1B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69" y="479583"/>
            <a:ext cx="8334981" cy="61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0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E6C2046-7674-13BC-EA49-C5ADCC464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6" y="333375"/>
            <a:ext cx="9454074" cy="64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1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aterfall chart&#10;&#10;Description automatically generated">
            <a:extLst>
              <a:ext uri="{FF2B5EF4-FFF2-40B4-BE49-F238E27FC236}">
                <a16:creationId xmlns:a16="http://schemas.microsoft.com/office/drawing/2014/main" id="{49E9FA48-A635-F524-7F5A-DA8BD284B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52" y="152400"/>
            <a:ext cx="9361714" cy="6553200"/>
          </a:xfrm>
        </p:spPr>
      </p:pic>
    </p:spTree>
    <p:extLst>
      <p:ext uri="{BB962C8B-B14F-4D97-AF65-F5344CB8AC3E}">
        <p14:creationId xmlns:p14="http://schemas.microsoft.com/office/powerpoint/2010/main" val="29922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oard with colorful stickers&#10;&#10;Description automatically generated with low confidence">
            <a:extLst>
              <a:ext uri="{FF2B5EF4-FFF2-40B4-BE49-F238E27FC236}">
                <a16:creationId xmlns:a16="http://schemas.microsoft.com/office/drawing/2014/main" id="{D84FBE68-E9FD-680E-87C4-165AE66C2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" b="225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5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732F6FF-919A-4C98-8908-59121EF0F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" y="0"/>
            <a:ext cx="12091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5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Shaymaa Sayed ElKaliouby</dc:creator>
  <cp:lastModifiedBy>Shaymaa Sayed ElKaliouby</cp:lastModifiedBy>
  <cp:revision>1</cp:revision>
  <dcterms:created xsi:type="dcterms:W3CDTF">2022-12-15T08:35:27Z</dcterms:created>
  <dcterms:modified xsi:type="dcterms:W3CDTF">2022-12-15T10:57:05Z</dcterms:modified>
</cp:coreProperties>
</file>