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153E92-3DC2-4F3B-8648-E645D0721895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CB4ECC-F7F5-41BD-B446-1ADF283E75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240/UCI%20HAR%20Dataset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848600" cy="2308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Human Activity Recognition using LSTM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44090"/>
              </p:ext>
            </p:extLst>
          </p:nvPr>
        </p:nvGraphicFramePr>
        <p:xfrm>
          <a:off x="1524000" y="38100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Matric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Ahmad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1526703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Mahfuzealahi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Noman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1515803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Abid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Enba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Saif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Utsha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1433527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Sheikh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Md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Hanif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1534721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Jihad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Roba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Jobo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1614857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study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Sequence prediction challenges have a been around us for quite awhile and are considered by some, as one of the hardest problems to deal with in the data science field</a:t>
            </a:r>
          </a:p>
          <a:p>
            <a:endParaRPr lang="en-US" sz="1800" dirty="0"/>
          </a:p>
          <a:p>
            <a:r>
              <a:rPr lang="en-US" sz="1800" dirty="0" smtClean="0"/>
              <a:t>With the aid of Long Short-Term Memory (LSTM)  networks,  there is a potential of providing an effective solution.</a:t>
            </a:r>
          </a:p>
          <a:p>
            <a:endParaRPr lang="en-US" sz="1800" dirty="0"/>
          </a:p>
          <a:p>
            <a:r>
              <a:rPr lang="en-US" sz="1800" dirty="0" smtClean="0"/>
              <a:t>LSTM is usually considered to be more complex but easier to train due to its ability to avoid the vanishing gradient problem.</a:t>
            </a:r>
          </a:p>
          <a:p>
            <a:endParaRPr lang="en-US" sz="1800" dirty="0"/>
          </a:p>
          <a:p>
            <a:r>
              <a:rPr lang="en-US" sz="1800" dirty="0" smtClean="0"/>
              <a:t>Our study will be focused on Human Activity Recognition (HAR) using a smartphones dataset and an LSTM RNN (This research has been conducted by Guillaume Chevalier (2016) and is available in his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42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Human Activity Recognition is a broad area which focuses on Identifying specific human movements or actions based on sensor data ( such as walking, sitting,  and laying on a bed). Sensor data can be collected using videos, radar etc. </a:t>
            </a:r>
          </a:p>
          <a:p>
            <a:endParaRPr lang="en-US" sz="1600" dirty="0"/>
          </a:p>
          <a:p>
            <a:r>
              <a:rPr lang="en-US" sz="1600" dirty="0" smtClean="0"/>
              <a:t>The purpose of this project is to identify human behavior using smartphone dataset</a:t>
            </a:r>
          </a:p>
          <a:p>
            <a:endParaRPr lang="en-US" sz="1600" dirty="0" smtClean="0"/>
          </a:p>
          <a:p>
            <a:r>
              <a:rPr lang="en-US" sz="1600" dirty="0" smtClean="0"/>
              <a:t>The problem or challenge is to predict the activity with the small number of sensor data. </a:t>
            </a:r>
          </a:p>
          <a:p>
            <a:endParaRPr lang="en-US" sz="1600" dirty="0"/>
          </a:p>
          <a:p>
            <a:r>
              <a:rPr lang="en-US" sz="1600" dirty="0" smtClean="0"/>
              <a:t>This type of issue can easily be solved using deep learning. In this project, we are going to implement Recurrent Neural Network with LSTM(Long-Short Term Memory).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Identify human activity which includes walking, walking upstairs, walking downstairs, sitting, standing, laying.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 In-depth learning of Recurrent Neural Networks with LSTM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Implement LSTM using </a:t>
            </a:r>
            <a:r>
              <a:rPr lang="en-US" sz="2000" dirty="0" err="1" smtClean="0"/>
              <a:t>TensorFlow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8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By giving the images of human activity as input, the model should be able to recognize what kind of activity is being done such as walking, going down, going up</a:t>
            </a:r>
          </a:p>
          <a:p>
            <a:endParaRPr lang="en-US" sz="4000" dirty="0"/>
          </a:p>
          <a:p>
            <a:r>
              <a:rPr lang="en-US" sz="2000" dirty="0" smtClean="0"/>
              <a:t>The model also should have good prediction accuracy of higher than 60%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38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will be using UCI machine learning archive dataset to train and test our model. </a:t>
            </a:r>
          </a:p>
          <a:p>
            <a:endParaRPr lang="en-US" sz="2000" dirty="0"/>
          </a:p>
          <a:p>
            <a:r>
              <a:rPr lang="en-US" sz="2000" b="1" dirty="0" smtClean="0"/>
              <a:t>Source of this dataset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2"/>
              </a:rPr>
              <a:t>https://archive.ics.uci.edu/ml/machine-learning-databases/00240/UCI%20HAR%20Dataset.zip</a:t>
            </a: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62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357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Human Activity Recognition using LSTM</vt:lpstr>
      <vt:lpstr>Background of study </vt:lpstr>
      <vt:lpstr>Problem Background</vt:lpstr>
      <vt:lpstr>Objectives</vt:lpstr>
      <vt:lpstr>Expected Outcome </vt:lpstr>
      <vt:lpstr>Dataset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Recogintion using LSTM</dc:title>
  <dc:creator>TOSHIBA</dc:creator>
  <cp:lastModifiedBy>TOSHIBA</cp:lastModifiedBy>
  <cp:revision>4</cp:revision>
  <dcterms:created xsi:type="dcterms:W3CDTF">2019-03-17T03:28:08Z</dcterms:created>
  <dcterms:modified xsi:type="dcterms:W3CDTF">2019-03-17T04:38:10Z</dcterms:modified>
</cp:coreProperties>
</file>