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C35F-66E4-4EA1-8DEF-966EBE15969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A70-393F-443E-944A-97111CC9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9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C35F-66E4-4EA1-8DEF-966EBE15969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A70-393F-443E-944A-97111CC9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1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C35F-66E4-4EA1-8DEF-966EBE15969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A70-393F-443E-944A-97111CC9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5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C35F-66E4-4EA1-8DEF-966EBE15969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A70-393F-443E-944A-97111CC9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C35F-66E4-4EA1-8DEF-966EBE15969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A70-393F-443E-944A-97111CC9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5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C35F-66E4-4EA1-8DEF-966EBE15969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A70-393F-443E-944A-97111CC9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C35F-66E4-4EA1-8DEF-966EBE15969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A70-393F-443E-944A-97111CC9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6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C35F-66E4-4EA1-8DEF-966EBE15969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A70-393F-443E-944A-97111CC9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C35F-66E4-4EA1-8DEF-966EBE15969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A70-393F-443E-944A-97111CC9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2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C35F-66E4-4EA1-8DEF-966EBE15969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A70-393F-443E-944A-97111CC9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C35F-66E4-4EA1-8DEF-966EBE15969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9A70-393F-443E-944A-97111CC9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8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377C35F-66E4-4EA1-8DEF-966EBE15969B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C8F9A70-393F-443E-944A-97111CC9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7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26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679D8F-FCB4-7503-58D6-16763003389A}"/>
              </a:ext>
            </a:extLst>
          </p:cNvPr>
          <p:cNvSpPr txBox="1"/>
          <p:nvPr/>
        </p:nvSpPr>
        <p:spPr>
          <a:xfrm>
            <a:off x="2106561" y="1336119"/>
            <a:ext cx="79788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Ahmad Sherif Ahmad</a:t>
            </a:r>
          </a:p>
          <a:p>
            <a:r>
              <a:rPr lang="en-US" sz="3600" dirty="0"/>
              <a:t>GitHub: ahmadsherif2910</a:t>
            </a:r>
          </a:p>
          <a:p>
            <a:r>
              <a:rPr lang="en-US" sz="3600" dirty="0"/>
              <a:t>edX: ahmody110</a:t>
            </a:r>
          </a:p>
          <a:p>
            <a:r>
              <a:rPr lang="en-US" sz="3600" dirty="0"/>
              <a:t>Country: Egypt</a:t>
            </a:r>
          </a:p>
          <a:p>
            <a:r>
              <a:rPr lang="en-US" sz="3600" dirty="0"/>
              <a:t>City: Cairo</a:t>
            </a:r>
          </a:p>
          <a:p>
            <a:r>
              <a:rPr lang="en-US" sz="3600" dirty="0"/>
              <a:t>Date: 12/12/2024</a:t>
            </a:r>
          </a:p>
          <a:p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49523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827B-8F53-1F59-CEC1-AD741F08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Quran app</a:t>
            </a:r>
          </a:p>
        </p:txBody>
      </p:sp>
    </p:spTree>
    <p:extLst>
      <p:ext uri="{BB962C8B-B14F-4D97-AF65-F5344CB8AC3E}">
        <p14:creationId xmlns:p14="http://schemas.microsoft.com/office/powerpoint/2010/main" val="280418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20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Quran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احمد شريف احمد ابراهيم محمود</dc:creator>
  <cp:lastModifiedBy>احمد شريف احمد ابراهيم محمود</cp:lastModifiedBy>
  <cp:revision>2</cp:revision>
  <dcterms:created xsi:type="dcterms:W3CDTF">2024-12-12T06:29:47Z</dcterms:created>
  <dcterms:modified xsi:type="dcterms:W3CDTF">2024-12-12T09:03:08Z</dcterms:modified>
</cp:coreProperties>
</file>