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4773-C9BA-4D38-A3E7-DABBE8BD720D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FCAC-E645-4954-838E-F58C14DA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0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4773-C9BA-4D38-A3E7-DABBE8BD720D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FCAC-E645-4954-838E-F58C14DA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4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4773-C9BA-4D38-A3E7-DABBE8BD720D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FCAC-E645-4954-838E-F58C14DA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4773-C9BA-4D38-A3E7-DABBE8BD720D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FCAC-E645-4954-838E-F58C14DA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3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4773-C9BA-4D38-A3E7-DABBE8BD720D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FCAC-E645-4954-838E-F58C14DA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5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4773-C9BA-4D38-A3E7-DABBE8BD720D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FCAC-E645-4954-838E-F58C14DA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8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4773-C9BA-4D38-A3E7-DABBE8BD720D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FCAC-E645-4954-838E-F58C14DA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1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4773-C9BA-4D38-A3E7-DABBE8BD720D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FCAC-E645-4954-838E-F58C14DA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9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4773-C9BA-4D38-A3E7-DABBE8BD720D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FCAC-E645-4954-838E-F58C14DA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7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4773-C9BA-4D38-A3E7-DABBE8BD720D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FCAC-E645-4954-838E-F58C14DA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8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4773-C9BA-4D38-A3E7-DABBE8BD720D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FCAC-E645-4954-838E-F58C14DA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8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A4773-C9BA-4D38-A3E7-DABBE8BD720D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FCAC-E645-4954-838E-F58C14DA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4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7251" y="588209"/>
            <a:ext cx="9144000" cy="23876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Fake-News Detection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799" y="4635674"/>
            <a:ext cx="1949513" cy="698358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5334032"/>
            <a:ext cx="316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Arooj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Ali -&gt; BCSF18M534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Iqra Parveen -&gt; BCSF18M534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22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110" y="365125"/>
            <a:ext cx="1014969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4110" y="2088176"/>
            <a:ext cx="966004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/>
              <a:t>Fake news refers to information content that is false, misleading or whose source cannot be verified. This content may be generated to intentionally damage reputations, deceive, or to gain attention. </a:t>
            </a:r>
          </a:p>
        </p:txBody>
      </p:sp>
    </p:spTree>
    <p:extLst>
      <p:ext uri="{BB962C8B-B14F-4D97-AF65-F5344CB8AC3E}">
        <p14:creationId xmlns:p14="http://schemas.microsoft.com/office/powerpoint/2010/main" val="47561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Shape 80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9114" y="2092427"/>
            <a:ext cx="6000750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968720" y="2016613"/>
            <a:ext cx="40740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machine learning program to identify fake/unreliable news based on content acquired.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41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Discussed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the Detection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Logistic Regression</a:t>
                </a:r>
              </a:p>
              <a:p>
                <a:pPr marL="0" indent="0">
                  <a:buNone/>
                </a:pPr>
                <a:r>
                  <a:rPr lang="en-US" dirty="0" smtClean="0"/>
                  <a:t>	Sigmoid Function: p=1/1+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dirty="0" smtClean="0"/>
                  <a:t>	</a:t>
                </a:r>
                <a:endParaRPr lang="en-US" dirty="0"/>
              </a:p>
              <a:p>
                <a:r>
                  <a:rPr lang="en-US" dirty="0" smtClean="0"/>
                  <a:t>Decision Tree Classifier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Entropy(S):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 smtClean="0"/>
                  <a:t>)-(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r>
                  <a:rPr lang="en-US" dirty="0" smtClean="0"/>
                  <a:t>Random Forest Classifier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Entropy(S): 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43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893" y="2257300"/>
            <a:ext cx="6739551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Let’s Start Coding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8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Fake-News Detection</vt:lpstr>
      <vt:lpstr>Introduction</vt:lpstr>
      <vt:lpstr>Problem Statement</vt:lpstr>
      <vt:lpstr>Algorithms Discussed for the Detection</vt:lpstr>
      <vt:lpstr>Now Let’s Start Coding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Fake-News Detection</dc:title>
  <dc:creator>Iqra Mirza</dc:creator>
  <cp:lastModifiedBy>Iqra Mirza</cp:lastModifiedBy>
  <cp:revision>9</cp:revision>
  <dcterms:created xsi:type="dcterms:W3CDTF">2021-06-06T15:22:40Z</dcterms:created>
  <dcterms:modified xsi:type="dcterms:W3CDTF">2021-06-06T17:42:56Z</dcterms:modified>
</cp:coreProperties>
</file>