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4" r:id="rId5"/>
    <p:sldId id="258" r:id="rId6"/>
    <p:sldId id="259" r:id="rId7"/>
    <p:sldId id="260" r:id="rId8"/>
    <p:sldId id="261" r:id="rId9"/>
    <p:sldId id="262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6897-89B8-4ACF-9A18-07372BD70741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1FE3-722B-4189-AAA8-935A687C189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34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6897-89B8-4ACF-9A18-07372BD70741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1FE3-722B-4189-AAA8-935A687C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1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6897-89B8-4ACF-9A18-07372BD70741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1FE3-722B-4189-AAA8-935A687C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6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6897-89B8-4ACF-9A18-07372BD70741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1FE3-722B-4189-AAA8-935A687C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4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6897-89B8-4ACF-9A18-07372BD70741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1FE3-722B-4189-AAA8-935A687C189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66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6897-89B8-4ACF-9A18-07372BD70741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1FE3-722B-4189-AAA8-935A687C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9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6897-89B8-4ACF-9A18-07372BD70741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1FE3-722B-4189-AAA8-935A687C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6897-89B8-4ACF-9A18-07372BD70741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1FE3-722B-4189-AAA8-935A687C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1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6897-89B8-4ACF-9A18-07372BD70741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1FE3-722B-4189-AAA8-935A687C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3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3A6897-89B8-4ACF-9A18-07372BD70741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3D1FE3-722B-4189-AAA8-935A687C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1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6897-89B8-4ACF-9A18-07372BD70741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1FE3-722B-4189-AAA8-935A687C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9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3A6897-89B8-4ACF-9A18-07372BD70741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3D1FE3-722B-4189-AAA8-935A687C189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95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Polymorphism </a:t>
            </a:r>
            <a:br>
              <a:rPr lang="en-US" b="1" dirty="0" smtClean="0"/>
            </a:br>
            <a:r>
              <a:rPr lang="en-US" b="1" dirty="0" smtClean="0"/>
              <a:t>Lab # 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8537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352" y="425524"/>
            <a:ext cx="451944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Parent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Public: </a:t>
            </a:r>
          </a:p>
          <a:p>
            <a:pPr marL="201168" lvl="1" indent="0">
              <a:buNone/>
            </a:pPr>
            <a:r>
              <a:rPr lang="en-US" dirty="0" smtClean="0"/>
              <a:t>   virtual void show ( ) = 0 ;</a:t>
            </a:r>
          </a:p>
          <a:p>
            <a:pPr marL="201168" lvl="1" indent="0">
              <a:buNone/>
            </a:pPr>
            <a:r>
              <a:rPr lang="en-US" dirty="0" smtClean="0"/>
              <a:t>};</a:t>
            </a:r>
          </a:p>
          <a:p>
            <a:pPr marL="201168" lvl="1" indent="0">
              <a:buNone/>
            </a:pPr>
            <a:r>
              <a:rPr lang="en-US" dirty="0" smtClean="0"/>
              <a:t>class child1 : public Parent </a:t>
            </a:r>
          </a:p>
          <a:p>
            <a:pPr marL="201168" lvl="1" indent="0">
              <a:buNone/>
            </a:pPr>
            <a:r>
              <a:rPr lang="en-US" dirty="0" smtClean="0"/>
              <a:t>{</a:t>
            </a:r>
          </a:p>
          <a:p>
            <a:pPr marL="201168" lvl="1" indent="0">
              <a:buNone/>
            </a:pPr>
            <a:r>
              <a:rPr lang="en-US" dirty="0" smtClean="0"/>
              <a:t>  public:</a:t>
            </a:r>
          </a:p>
          <a:p>
            <a:pPr marL="201168" lvl="1" indent="0">
              <a:buNone/>
            </a:pPr>
            <a:r>
              <a:rPr lang="en-US" dirty="0" smtClean="0"/>
              <a:t>	void show( ) </a:t>
            </a:r>
          </a:p>
          <a:p>
            <a:pPr marL="201168" lvl="1" indent="0">
              <a:buNone/>
            </a:pPr>
            <a:r>
              <a:rPr lang="en-US" dirty="0" smtClean="0"/>
              <a:t>	{</a:t>
            </a:r>
          </a:p>
          <a:p>
            <a:pPr marL="201168" lvl="1" indent="0">
              <a:buNone/>
            </a:pPr>
            <a:r>
              <a:rPr lang="en-US" dirty="0" smtClean="0"/>
              <a:t>	 </a:t>
            </a:r>
            <a:r>
              <a:rPr lang="en-US" dirty="0" err="1" smtClean="0"/>
              <a:t>cout</a:t>
            </a:r>
            <a:r>
              <a:rPr lang="en-US" dirty="0" smtClean="0"/>
              <a:t>&lt;&lt;“ Child 1 class  “ &lt;&lt;</a:t>
            </a:r>
            <a:r>
              <a:rPr lang="en-US" dirty="0" err="1" smtClean="0"/>
              <a:t>endl</a:t>
            </a:r>
            <a:r>
              <a:rPr lang="en-US" dirty="0" smtClean="0"/>
              <a:t>;  </a:t>
            </a:r>
          </a:p>
          <a:p>
            <a:pPr marL="201168" lvl="1" indent="0">
              <a:buNone/>
            </a:pPr>
            <a:r>
              <a:rPr lang="en-US" dirty="0" smtClean="0"/>
              <a:t>	}</a:t>
            </a:r>
          </a:p>
          <a:p>
            <a:pPr marL="201168" lvl="1" indent="0">
              <a:buNone/>
            </a:pPr>
            <a:r>
              <a:rPr lang="en-US" dirty="0" smtClean="0"/>
              <a:t>};</a:t>
            </a:r>
          </a:p>
          <a:p>
            <a:pPr marL="201168" lvl="1" indent="0">
              <a:buNone/>
            </a:pPr>
            <a:r>
              <a:rPr lang="en-US" dirty="0" smtClean="0"/>
              <a:t>Class child2 : public Parent</a:t>
            </a:r>
          </a:p>
          <a:p>
            <a:pPr marL="201168" lvl="1" indent="0">
              <a:buNone/>
            </a:pPr>
            <a:r>
              <a:rPr lang="en-US" dirty="0" smtClean="0"/>
              <a:t> {</a:t>
            </a:r>
          </a:p>
          <a:p>
            <a:pPr marL="201168" lvl="1" indent="0">
              <a:buNone/>
            </a:pPr>
            <a:r>
              <a:rPr lang="en-US" dirty="0" smtClean="0"/>
              <a:t>   public: </a:t>
            </a:r>
          </a:p>
          <a:p>
            <a:pPr marL="201168" lvl="1" indent="0">
              <a:buNone/>
            </a:pPr>
            <a:r>
              <a:rPr lang="en-US" dirty="0" smtClean="0"/>
              <a:t>	void show( )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smtClean="0"/>
              <a:t> {</a:t>
            </a:r>
          </a:p>
          <a:p>
            <a:pPr marL="201168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&lt;&lt;“Child2 class  “ &lt;&lt;</a:t>
            </a:r>
            <a:r>
              <a:rPr lang="en-US" dirty="0" err="1" smtClean="0"/>
              <a:t>endl</a:t>
            </a:r>
            <a:r>
              <a:rPr lang="en-US" dirty="0" smtClean="0"/>
              <a:t>;  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201168" lvl="1" indent="0">
              <a:buNone/>
            </a:pPr>
            <a:r>
              <a:rPr lang="en-US" dirty="0" smtClean="0"/>
              <a:t>};</a:t>
            </a:r>
          </a:p>
          <a:p>
            <a:pPr marL="201168" lvl="1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7283670" y="2217371"/>
            <a:ext cx="33317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main ( )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Parent *</a:t>
            </a:r>
            <a:r>
              <a:rPr lang="en-US" dirty="0" err="1" smtClean="0"/>
              <a:t>ptr</a:t>
            </a:r>
            <a:r>
              <a:rPr lang="en-US" dirty="0" smtClean="0"/>
              <a:t>[2];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tr</a:t>
            </a:r>
            <a:r>
              <a:rPr lang="en-US" dirty="0" smtClean="0"/>
              <a:t>[0]= new child1;</a:t>
            </a:r>
            <a:endParaRPr lang="en-US" dirty="0" smtClean="0"/>
          </a:p>
          <a:p>
            <a:r>
              <a:rPr lang="en-US" dirty="0" err="1"/>
              <a:t>p</a:t>
            </a:r>
            <a:r>
              <a:rPr lang="en-US" dirty="0" err="1" smtClean="0"/>
              <a:t>tr</a:t>
            </a:r>
            <a:r>
              <a:rPr lang="en-US" dirty="0" smtClean="0"/>
              <a:t>[1]= new child2;</a:t>
            </a:r>
          </a:p>
          <a:p>
            <a:r>
              <a:rPr lang="en-US" dirty="0" err="1" smtClean="0"/>
              <a:t>Ptr</a:t>
            </a:r>
            <a:r>
              <a:rPr lang="en-US" dirty="0" smtClean="0"/>
              <a:t>[0]-&gt;show();</a:t>
            </a:r>
          </a:p>
          <a:p>
            <a:r>
              <a:rPr lang="en-US" dirty="0" err="1" smtClean="0"/>
              <a:t>Ptr</a:t>
            </a:r>
            <a:r>
              <a:rPr lang="en-US" dirty="0" smtClean="0"/>
              <a:t>[1]-&gt; show();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7268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5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Polymorphism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The word </a:t>
            </a:r>
            <a:r>
              <a:rPr lang="en-US" b="1" dirty="0" smtClean="0"/>
              <a:t>polymorphism</a:t>
            </a:r>
            <a:r>
              <a:rPr lang="en-US" dirty="0" smtClean="0"/>
              <a:t> is a combination of two words poly and morphism. Poly means many and morphism means form.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In OOP polymorphism means that an object may behave differently in different conditions.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It allows a programmer to reuse and extend the code, the same code acts differently depending on the situation.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The user does not have to know the exact type of the object in advance.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behavior of the object can be implemented at run time, it is called late binding or dynamic binding.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polymorphism is implemented by using </a:t>
            </a:r>
            <a:r>
              <a:rPr lang="en-US" b="1" dirty="0" smtClean="0"/>
              <a:t>virtual function.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3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Real life Example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221" y="2000118"/>
            <a:ext cx="6779172" cy="4022725"/>
          </a:xfrm>
        </p:spPr>
      </p:pic>
    </p:spTree>
    <p:extLst>
      <p:ext uri="{BB962C8B-B14F-4D97-AF65-F5344CB8AC3E}">
        <p14:creationId xmlns:p14="http://schemas.microsoft.com/office/powerpoint/2010/main" val="272314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polymorphism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b="1" dirty="0" smtClean="0"/>
              <a:t>Static polymorphism/Compile time</a:t>
            </a:r>
          </a:p>
          <a:p>
            <a:pPr lvl="7">
              <a:buFont typeface="Wingdings" panose="05000000000000000000" pitchFamily="2" charset="2"/>
              <a:buChar char="§"/>
            </a:pPr>
            <a:r>
              <a:rPr lang="en-US" sz="1600" b="1" dirty="0" smtClean="0"/>
              <a:t>In this method the object is bound to the function call at the Compile time itself , it is also known as the early binding.</a:t>
            </a:r>
          </a:p>
          <a:p>
            <a:pPr lvl="7">
              <a:buFont typeface="Wingdings" panose="05000000000000000000" pitchFamily="2" charset="2"/>
              <a:buChar char="§"/>
            </a:pPr>
            <a:r>
              <a:rPr lang="en-US" sz="1600" b="1" dirty="0"/>
              <a:t> </a:t>
            </a:r>
            <a:r>
              <a:rPr lang="en-US" sz="1600" b="1" dirty="0" smtClean="0"/>
              <a:t>compile time polymorphism achieve only two ways these are</a:t>
            </a:r>
          </a:p>
          <a:p>
            <a:pPr lvl="8">
              <a:buFont typeface="Courier New" panose="02070309020205020404" pitchFamily="49" charset="0"/>
              <a:buChar char="o"/>
            </a:pPr>
            <a:r>
              <a:rPr lang="en-US" sz="1600" b="1" dirty="0" smtClean="0"/>
              <a:t>Method overloading</a:t>
            </a:r>
          </a:p>
          <a:p>
            <a:pPr lvl="8">
              <a:buFont typeface="Courier New" panose="02070309020205020404" pitchFamily="49" charset="0"/>
              <a:buChar char="o"/>
            </a:pPr>
            <a:r>
              <a:rPr lang="en-US" sz="1600" b="1" dirty="0"/>
              <a:t> </a:t>
            </a:r>
            <a:r>
              <a:rPr lang="en-US" sz="1600" b="1" dirty="0" smtClean="0"/>
              <a:t>Method overriding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 Dynamic polymorphism/ Run time</a:t>
            </a:r>
          </a:p>
          <a:p>
            <a:pPr lvl="7">
              <a:buFont typeface="Wingdings" panose="05000000000000000000" pitchFamily="2" charset="2"/>
              <a:buChar char="§"/>
            </a:pPr>
            <a:r>
              <a:rPr lang="en-US" sz="1600" b="1" dirty="0"/>
              <a:t>In this method the object is bound to the function call </a:t>
            </a:r>
            <a:r>
              <a:rPr lang="en-US" sz="1600" b="1" dirty="0" smtClean="0"/>
              <a:t>only at Run time, it is also known as the late binding.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985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Virtual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35250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 smtClean="0"/>
              <a:t>Virtual </a:t>
            </a:r>
            <a:r>
              <a:rPr lang="en-US" dirty="0" smtClean="0"/>
              <a:t>means existing in effect but not in reality.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 type of function that appears to exist in some part of program but does not exist really is called virtual function.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virtual functions are used to implement polymorphism.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They enable the user to execute completely different functions by the same function call.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A virtual function is defined in the parent class and can be overridden in child classes.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it is defined by using the keyword </a:t>
            </a:r>
            <a:r>
              <a:rPr lang="en-US" b="1" dirty="0" smtClean="0"/>
              <a:t>virtual.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5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10207" y="1"/>
            <a:ext cx="5255172" cy="6858000"/>
          </a:xfrm>
        </p:spPr>
        <p:txBody>
          <a:bodyPr/>
          <a:lstStyle/>
          <a:p>
            <a:r>
              <a:rPr lang="en-US" dirty="0" smtClean="0"/>
              <a:t>Class A {</a:t>
            </a:r>
          </a:p>
          <a:p>
            <a:r>
              <a:rPr lang="en-US" dirty="0" smtClean="0"/>
              <a:t>Public: </a:t>
            </a:r>
          </a:p>
          <a:p>
            <a:pPr marL="201168" lvl="1" indent="0">
              <a:buNone/>
            </a:pPr>
            <a:r>
              <a:rPr lang="en-US" dirty="0"/>
              <a:t> </a:t>
            </a:r>
            <a:r>
              <a:rPr lang="en-US" dirty="0" smtClean="0"/>
              <a:t>  virtual void show ( ) {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&lt;&lt;“Parent class A “ &lt;&lt;</a:t>
            </a:r>
            <a:r>
              <a:rPr lang="en-US" dirty="0" err="1" smtClean="0"/>
              <a:t>endl</a:t>
            </a:r>
            <a:r>
              <a:rPr lang="en-US" dirty="0" smtClean="0"/>
              <a:t>;  }</a:t>
            </a:r>
          </a:p>
          <a:p>
            <a:pPr marL="201168" lvl="1" indent="0">
              <a:buNone/>
            </a:pPr>
            <a:r>
              <a:rPr lang="en-US" dirty="0" smtClean="0"/>
              <a:t>};</a:t>
            </a: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class B : public A </a:t>
            </a:r>
          </a:p>
          <a:p>
            <a:pPr marL="201168" lvl="1" indent="0">
              <a:buNone/>
            </a:pPr>
            <a:r>
              <a:rPr lang="en-US" dirty="0" smtClean="0"/>
              <a:t>{</a:t>
            </a:r>
          </a:p>
          <a:p>
            <a:pPr marL="201168" lvl="1" indent="0">
              <a:buNone/>
            </a:pPr>
            <a:r>
              <a:rPr lang="en-US" dirty="0" smtClean="0"/>
              <a:t>  public: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smtClean="0"/>
              <a:t>void show( ) 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201168" lvl="1" indent="0">
              <a:buNone/>
            </a:pPr>
            <a:r>
              <a:rPr lang="en-US" dirty="0"/>
              <a:t>	 </a:t>
            </a:r>
            <a:r>
              <a:rPr lang="en-US" dirty="0" err="1" smtClean="0"/>
              <a:t>cout</a:t>
            </a:r>
            <a:r>
              <a:rPr lang="en-US" dirty="0" smtClean="0"/>
              <a:t>&lt;&lt;“ Child class B “ &lt;&lt;</a:t>
            </a:r>
            <a:r>
              <a:rPr lang="en-US" dirty="0" err="1" smtClean="0"/>
              <a:t>endl</a:t>
            </a:r>
            <a:r>
              <a:rPr lang="en-US" dirty="0" smtClean="0"/>
              <a:t>;  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201168" lvl="1" indent="0">
              <a:buNone/>
            </a:pPr>
            <a:r>
              <a:rPr lang="en-US" dirty="0" smtClean="0"/>
              <a:t>};</a:t>
            </a:r>
          </a:p>
          <a:p>
            <a:pPr marL="201168" lvl="1" indent="0">
              <a:buNone/>
            </a:pPr>
            <a:r>
              <a:rPr lang="en-US" dirty="0" smtClean="0"/>
              <a:t>Class C : public A {</a:t>
            </a:r>
          </a:p>
          <a:p>
            <a:pPr marL="201168" lvl="1" indent="0">
              <a:buNone/>
            </a:pPr>
            <a:r>
              <a:rPr lang="en-US" dirty="0"/>
              <a:t> </a:t>
            </a:r>
            <a:r>
              <a:rPr lang="en-US" dirty="0" smtClean="0"/>
              <a:t>  public: 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smtClean="0"/>
              <a:t>void show( ) {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&lt;&lt;“Child class C “ &lt;&lt;</a:t>
            </a:r>
            <a:r>
              <a:rPr lang="en-US" dirty="0" err="1" smtClean="0"/>
              <a:t>endl</a:t>
            </a:r>
            <a:r>
              <a:rPr lang="en-US" dirty="0" smtClean="0"/>
              <a:t>;  }</a:t>
            </a:r>
          </a:p>
          <a:p>
            <a:pPr marL="201168" lvl="1" indent="0">
              <a:buNone/>
            </a:pPr>
            <a:r>
              <a:rPr lang="en-US" dirty="0" smtClean="0"/>
              <a:t>};</a:t>
            </a:r>
          </a:p>
          <a:p>
            <a:pPr marL="201168" lvl="1" indent="0">
              <a:buNone/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990896" y="0"/>
            <a:ext cx="5459073" cy="6858000"/>
          </a:xfrm>
        </p:spPr>
        <p:txBody>
          <a:bodyPr/>
          <a:lstStyle/>
          <a:p>
            <a:r>
              <a:rPr lang="en-US" dirty="0" smtClean="0"/>
              <a:t>main ( )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A obj1;</a:t>
            </a:r>
          </a:p>
          <a:p>
            <a:r>
              <a:rPr lang="en-US" dirty="0" smtClean="0"/>
              <a:t>B obj2;</a:t>
            </a:r>
          </a:p>
          <a:p>
            <a:r>
              <a:rPr lang="en-US" dirty="0" smtClean="0"/>
              <a:t>C obj3;</a:t>
            </a:r>
          </a:p>
          <a:p>
            <a:r>
              <a:rPr lang="en-US" dirty="0" smtClean="0"/>
              <a:t>A *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ptr</a:t>
            </a:r>
            <a:r>
              <a:rPr lang="en-US" dirty="0"/>
              <a:t> </a:t>
            </a:r>
            <a:r>
              <a:rPr lang="en-US" dirty="0" smtClean="0"/>
              <a:t>= &amp;obj1;</a:t>
            </a:r>
          </a:p>
          <a:p>
            <a:r>
              <a:rPr lang="en-US" dirty="0" err="1" smtClean="0"/>
              <a:t>ptr</a:t>
            </a:r>
            <a:r>
              <a:rPr lang="en-US" dirty="0" smtClean="0"/>
              <a:t>-&gt;show();</a:t>
            </a:r>
          </a:p>
          <a:p>
            <a:r>
              <a:rPr lang="en-US" dirty="0" err="1" smtClean="0"/>
              <a:t>ptr</a:t>
            </a:r>
            <a:r>
              <a:rPr lang="en-US" dirty="0" smtClean="0"/>
              <a:t> = &amp;obj2;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tr</a:t>
            </a:r>
            <a:r>
              <a:rPr lang="en-US" dirty="0" smtClean="0"/>
              <a:t>-&gt; show();</a:t>
            </a:r>
          </a:p>
          <a:p>
            <a:r>
              <a:rPr lang="en-US" dirty="0" smtClean="0"/>
              <a:t> </a:t>
            </a:r>
            <a:r>
              <a:rPr lang="en-US" dirty="0" err="1"/>
              <a:t>ptr</a:t>
            </a:r>
            <a:r>
              <a:rPr lang="en-US" dirty="0"/>
              <a:t> = &amp;</a:t>
            </a:r>
            <a:r>
              <a:rPr lang="en-US" dirty="0" smtClean="0"/>
              <a:t>obj3;</a:t>
            </a:r>
            <a:endParaRPr lang="en-US" dirty="0"/>
          </a:p>
          <a:p>
            <a:r>
              <a:rPr lang="en-US" dirty="0" err="1"/>
              <a:t>ptr</a:t>
            </a:r>
            <a:r>
              <a:rPr lang="en-US" dirty="0"/>
              <a:t>-&gt;show();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4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Pure virtual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A type of virtual function that has no body is known as </a:t>
            </a:r>
            <a:r>
              <a:rPr lang="en-US" b="1" dirty="0" smtClean="0"/>
              <a:t>pure virtual function. </a:t>
            </a:r>
            <a:r>
              <a:rPr lang="en-US" dirty="0" smtClean="0"/>
              <a:t>A function can be declared as pure virtual function by adding two things.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keyword </a:t>
            </a:r>
            <a:r>
              <a:rPr lang="en-US" b="1" dirty="0" smtClean="0"/>
              <a:t>virtual </a:t>
            </a:r>
            <a:r>
              <a:rPr lang="en-US" dirty="0" smtClean="0"/>
              <a:t>at the start of the function declarator.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b="1" dirty="0" smtClean="0"/>
              <a:t>=0 </a:t>
            </a:r>
            <a:r>
              <a:rPr lang="en-US" dirty="0" smtClean="0"/>
              <a:t> at the end of function declarator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pure virtual function are used in the classes which are not used directly.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user can inherit the class and then override the pure virtual function in the child class.</a:t>
            </a:r>
          </a:p>
        </p:txBody>
      </p:sp>
    </p:spTree>
    <p:extLst>
      <p:ext uri="{BB962C8B-B14F-4D97-AF65-F5344CB8AC3E}">
        <p14:creationId xmlns:p14="http://schemas.microsoft.com/office/powerpoint/2010/main" val="284522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Abstract Classes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A type of class that contains any pure virtual function is called abstract class.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An abstract class cannot be used directly, it means that no object of an abstract class can be      created.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However, a child class can inherit an abstract class and use it by overriding its pure virtual function.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abstract classes are used to create a model class.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Any user who creates a new class by inheriting an abstract class has to override the pure virtual functions.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child class also becomes an abstract class if any of the pure virtual functions is not overridden in child class.</a:t>
            </a:r>
          </a:p>
        </p:txBody>
      </p:sp>
    </p:spTree>
    <p:extLst>
      <p:ext uri="{BB962C8B-B14F-4D97-AF65-F5344CB8AC3E}">
        <p14:creationId xmlns:p14="http://schemas.microsoft.com/office/powerpoint/2010/main" val="552266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35116"/>
            <a:ext cx="10058400" cy="473397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Syntax of Abstract class</a:t>
            </a:r>
          </a:p>
          <a:p>
            <a:pPr marL="201168" lvl="1" indent="0">
              <a:buNone/>
            </a:pPr>
            <a:endParaRPr lang="en-US" sz="2600" b="1" dirty="0"/>
          </a:p>
          <a:p>
            <a:pPr marL="201168" lvl="1" indent="0">
              <a:buNone/>
            </a:pPr>
            <a:r>
              <a:rPr lang="en-US" sz="2600" b="1" dirty="0" smtClean="0"/>
              <a:t>	</a:t>
            </a:r>
            <a:r>
              <a:rPr lang="en-US" sz="2000" b="1" dirty="0" smtClean="0"/>
              <a:t>virtual return-type function-name ( ) = 0;</a:t>
            </a:r>
          </a:p>
          <a:p>
            <a:pPr marL="201168" lvl="1" indent="0">
              <a:buNone/>
            </a:pPr>
            <a:r>
              <a:rPr lang="en-US" sz="2000" b="1" dirty="0" smtClean="0"/>
              <a:t>virtual    		</a:t>
            </a:r>
            <a:r>
              <a:rPr lang="en-US" sz="2000" dirty="0" smtClean="0"/>
              <a:t>it is a keyword used to declare a virtual function.</a:t>
            </a:r>
            <a:endParaRPr lang="en-US" sz="2600" b="1" dirty="0" smtClean="0"/>
          </a:p>
          <a:p>
            <a:pPr marL="201168" lvl="1" indent="0">
              <a:buNone/>
            </a:pPr>
            <a:r>
              <a:rPr lang="en-US" sz="2000" b="1" dirty="0" smtClean="0"/>
              <a:t>return-type		</a:t>
            </a:r>
            <a:r>
              <a:rPr lang="en-US" sz="2000" dirty="0" smtClean="0"/>
              <a:t>it indicates the type of value return by the function.</a:t>
            </a:r>
            <a:endParaRPr lang="en-US" sz="2000" b="1" dirty="0" smtClean="0"/>
          </a:p>
          <a:p>
            <a:pPr marL="201168" lvl="1" indent="0">
              <a:buNone/>
            </a:pPr>
            <a:r>
              <a:rPr lang="en-US" sz="2000" b="1" dirty="0" smtClean="0"/>
              <a:t>function-name 		</a:t>
            </a:r>
            <a:r>
              <a:rPr lang="en-US" sz="2000" dirty="0" smtClean="0"/>
              <a:t>it indicates the name of the function.</a:t>
            </a:r>
            <a:endParaRPr lang="en-US" sz="2000" b="1" dirty="0" smtClean="0"/>
          </a:p>
          <a:p>
            <a:pPr marL="201168" lvl="1" indent="0">
              <a:buNone/>
            </a:pPr>
            <a:r>
              <a:rPr lang="en-US" sz="2000" b="1" dirty="0" smtClean="0"/>
              <a:t>= 0			</a:t>
            </a:r>
            <a:r>
              <a:rPr lang="en-US" sz="2000" dirty="0" smtClean="0"/>
              <a:t>it indicates that the function is a pure virtual function.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4593314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</TotalTime>
  <Words>603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Courier New</vt:lpstr>
      <vt:lpstr>Wingdings</vt:lpstr>
      <vt:lpstr>Retrospect</vt:lpstr>
      <vt:lpstr>Polymorphism  Lab # 9</vt:lpstr>
      <vt:lpstr>Polymorphism</vt:lpstr>
      <vt:lpstr>Real life Example</vt:lpstr>
      <vt:lpstr>Types of polymorphism</vt:lpstr>
      <vt:lpstr>Virtual Functions</vt:lpstr>
      <vt:lpstr>PowerPoint Presentation</vt:lpstr>
      <vt:lpstr>Pure virtual Functions</vt:lpstr>
      <vt:lpstr>Abstract Classes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  Lab # 9</dc:title>
  <dc:creator>Aleem</dc:creator>
  <cp:lastModifiedBy>Aleem</cp:lastModifiedBy>
  <cp:revision>15</cp:revision>
  <dcterms:created xsi:type="dcterms:W3CDTF">2022-08-28T10:14:57Z</dcterms:created>
  <dcterms:modified xsi:type="dcterms:W3CDTF">2022-08-28T11:50:32Z</dcterms:modified>
</cp:coreProperties>
</file>