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82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2" r:id="rId15"/>
    <p:sldId id="299" r:id="rId16"/>
    <p:sldId id="300" r:id="rId17"/>
    <p:sldId id="28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8F99-F517-4090-82B9-D0728E18B1C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AB37-A572-42B9-9523-B1859ADE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AB37-A572-42B9-9523-B1859ADEE4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7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D79C9E-9639-4D39-A3B0-42D588C72C9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DD767-91B0-4CD0-A96C-5DFC2F0E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6B22A3-1A0D-495D-93F9-C8FDA4159235}"/>
              </a:ext>
            </a:extLst>
          </p:cNvPr>
          <p:cNvSpPr txBox="1">
            <a:spLocks/>
          </p:cNvSpPr>
          <p:nvPr/>
        </p:nvSpPr>
        <p:spPr>
          <a:xfrm>
            <a:off x="1524000" y="2519915"/>
            <a:ext cx="9144000" cy="99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Object Oriented Programming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54F569-9B10-41DB-B786-E7D7DA942FB8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LAB # 5</a:t>
            </a:r>
          </a:p>
        </p:txBody>
      </p:sp>
    </p:spTree>
    <p:extLst>
      <p:ext uri="{BB962C8B-B14F-4D97-AF65-F5344CB8AC3E}">
        <p14:creationId xmlns:p14="http://schemas.microsoft.com/office/powerpoint/2010/main" val="18674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CC192D-A77E-9B96-D953-241A73A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Binary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D5A69-DFCD-6D7B-83AD-2A1F7752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operator that works with two operands is called</a:t>
            </a:r>
            <a:r>
              <a:rPr lang="en-US" b="1" dirty="0"/>
              <a:t> binary operator.</a:t>
            </a:r>
          </a:p>
          <a:p>
            <a:r>
              <a:rPr lang="en-US" dirty="0"/>
              <a:t>The binary operators are overloaded to increase their capabilities.</a:t>
            </a:r>
          </a:p>
          <a:p>
            <a:r>
              <a:rPr lang="en-US" dirty="0"/>
              <a:t>The Binary operators that can be overloaded in </a:t>
            </a:r>
            <a:r>
              <a:rPr lang="en-US" dirty="0" err="1"/>
              <a:t>c++</a:t>
            </a:r>
            <a:r>
              <a:rPr lang="en-US" dirty="0"/>
              <a:t> are as follows:</a:t>
            </a:r>
          </a:p>
          <a:p>
            <a:pPr marL="0" indent="0">
              <a:buNone/>
            </a:pPr>
            <a:r>
              <a:rPr lang="en-US" dirty="0"/>
              <a:t>		 +		-		*		/		%		&amp;		|		^		&lt;&lt;		&gt;&gt;</a:t>
            </a:r>
          </a:p>
          <a:p>
            <a:pPr marL="0" indent="0">
              <a:buNone/>
            </a:pPr>
            <a:r>
              <a:rPr lang="en-US" dirty="0"/>
              <a:t>		==		+=		-=		/=		%=		&amp;=		|=		^=		&lt;&lt;=	&gt;&gt;=</a:t>
            </a:r>
          </a:p>
          <a:p>
            <a:pPr marL="0" indent="0">
              <a:buNone/>
            </a:pPr>
            <a:r>
              <a:rPr lang="en-US" dirty="0"/>
              <a:t>		&gt;		&lt;		&lt;=		&gt;=		&amp;&amp;		||		[ ]		( )</a:t>
            </a:r>
          </a:p>
        </p:txBody>
      </p:sp>
    </p:spTree>
    <p:extLst>
      <p:ext uri="{BB962C8B-B14F-4D97-AF65-F5344CB8AC3E}">
        <p14:creationId xmlns:p14="http://schemas.microsoft.com/office/powerpoint/2010/main" val="193312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3F71-223C-C11A-AD5C-9DE2A610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7DB-51F7-1509-D86A-5890327C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arithmetic operators such as +, - , * , / are binary operators.</a:t>
            </a:r>
          </a:p>
          <a:p>
            <a:r>
              <a:rPr lang="en-US" dirty="0"/>
              <a:t>They works with two operands.</a:t>
            </a:r>
          </a:p>
          <a:p>
            <a:r>
              <a:rPr lang="en-US" dirty="0"/>
              <a:t>These operators can be overloaded to enable them to work with user-defined objects in the same way as they work with basic types such as </a:t>
            </a:r>
            <a:r>
              <a:rPr lang="en-US" b="1" dirty="0"/>
              <a:t>int, long </a:t>
            </a:r>
            <a:r>
              <a:rPr lang="en-US" dirty="0"/>
              <a:t>and </a:t>
            </a:r>
            <a:r>
              <a:rPr lang="en-US" b="1" dirty="0"/>
              <a:t>float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688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6D88E2-E712-521A-B0CF-5AEB1A157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2184" y="0"/>
            <a:ext cx="4607169" cy="6857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 Add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private: </a:t>
            </a:r>
          </a:p>
          <a:p>
            <a:pPr marL="0" indent="0">
              <a:buNone/>
            </a:pPr>
            <a:r>
              <a:rPr lang="en-US" b="1" dirty="0"/>
              <a:t>		int a, b;</a:t>
            </a:r>
          </a:p>
          <a:p>
            <a:pPr marL="0" indent="0">
              <a:buNone/>
            </a:pPr>
            <a:r>
              <a:rPr lang="en-US" b="1" dirty="0"/>
              <a:t>	public:</a:t>
            </a:r>
          </a:p>
          <a:p>
            <a:pPr marL="0" indent="0">
              <a:buNone/>
            </a:pPr>
            <a:r>
              <a:rPr lang="en-US" b="1" dirty="0"/>
              <a:t>		Add ( ) </a:t>
            </a:r>
          </a:p>
          <a:p>
            <a:pPr marL="0" indent="0">
              <a:buNone/>
            </a:pPr>
            <a:r>
              <a:rPr lang="en-US" b="1" dirty="0"/>
              <a:t>		{ a = b  = 0 ; }</a:t>
            </a:r>
          </a:p>
          <a:p>
            <a:pPr marL="0" indent="0">
              <a:buNone/>
            </a:pPr>
            <a:r>
              <a:rPr lang="en-US" b="1" dirty="0"/>
              <a:t>		void in ( ) 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&lt;&lt; “ Enter the value of a “ 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cin</a:t>
            </a:r>
            <a:r>
              <a:rPr lang="en-US" b="1" dirty="0"/>
              <a:t>&gt;&gt; a 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&lt;&lt;“Enter the value of b “ 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cin</a:t>
            </a:r>
            <a:r>
              <a:rPr lang="en-US" b="1" dirty="0"/>
              <a:t>&gt;&gt;b;  }</a:t>
            </a:r>
          </a:p>
          <a:p>
            <a:pPr marL="0" indent="0">
              <a:buNone/>
            </a:pPr>
            <a:r>
              <a:rPr lang="en-US" b="1" dirty="0"/>
              <a:t>		void show ( ) {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/>
              <a:t>cout</a:t>
            </a:r>
            <a:r>
              <a:rPr lang="en-US" b="1" dirty="0"/>
              <a:t>&lt;&lt; “ a “ &lt;&lt;a 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/>
              <a:t>cout</a:t>
            </a:r>
            <a:r>
              <a:rPr lang="en-US" b="1" dirty="0"/>
              <a:t>&lt;&lt;“b ” &lt;&lt;b  &lt;&lt;</a:t>
            </a:r>
            <a:r>
              <a:rPr lang="en-US" b="1" dirty="0" err="1"/>
              <a:t>endl</a:t>
            </a:r>
            <a:r>
              <a:rPr lang="en-US" b="1" dirty="0"/>
              <a:t> ;  }</a:t>
            </a:r>
          </a:p>
          <a:p>
            <a:pPr marL="0" indent="0">
              <a:buNone/>
            </a:pPr>
            <a:r>
              <a:rPr lang="en-US" b="1" dirty="0"/>
              <a:t>	Add operator + ( Add p 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Add temp;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err="1"/>
              <a:t>temp.a</a:t>
            </a:r>
            <a:r>
              <a:rPr lang="en-US" b="1" dirty="0"/>
              <a:t> = </a:t>
            </a:r>
            <a:r>
              <a:rPr lang="en-US" b="1" dirty="0" err="1"/>
              <a:t>p.a</a:t>
            </a:r>
            <a:r>
              <a:rPr lang="en-US" b="1" dirty="0"/>
              <a:t> + a ;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err="1"/>
              <a:t>temp.b</a:t>
            </a:r>
            <a:r>
              <a:rPr lang="en-US" b="1" dirty="0"/>
              <a:t> = </a:t>
            </a:r>
            <a:r>
              <a:rPr lang="en-US" b="1" dirty="0" err="1"/>
              <a:t>p.b</a:t>
            </a:r>
            <a:r>
              <a:rPr lang="en-US" b="1" dirty="0"/>
              <a:t> + b ;</a:t>
            </a:r>
          </a:p>
          <a:p>
            <a:pPr marL="0" indent="0">
              <a:buNone/>
            </a:pPr>
            <a:r>
              <a:rPr lang="en-US" b="1" dirty="0"/>
              <a:t>	 return temp;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0B391-25AD-A777-C8EA-D0578A11E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1754" y="398584"/>
            <a:ext cx="4258161" cy="4407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void main (  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Add  X ,  Y , Z ;</a:t>
            </a:r>
          </a:p>
          <a:p>
            <a:pPr marL="0" indent="0">
              <a:buNone/>
            </a:pPr>
            <a:r>
              <a:rPr lang="en-US" b="1" dirty="0"/>
              <a:t>X. in  ( ) ;</a:t>
            </a:r>
          </a:p>
          <a:p>
            <a:pPr marL="0" indent="0">
              <a:buNone/>
            </a:pPr>
            <a:r>
              <a:rPr lang="en-US" b="1" dirty="0"/>
              <a:t>Y . in ( );</a:t>
            </a:r>
          </a:p>
          <a:p>
            <a:pPr marL="0" indent="0">
              <a:buNone/>
            </a:pPr>
            <a:r>
              <a:rPr lang="en-US" b="1" dirty="0"/>
              <a:t>Z = X +  Y ;</a:t>
            </a:r>
          </a:p>
          <a:p>
            <a:pPr marL="0" indent="0">
              <a:buNone/>
            </a:pPr>
            <a:r>
              <a:rPr lang="en-US" b="1" dirty="0"/>
              <a:t>X . show ( ) ;</a:t>
            </a:r>
          </a:p>
          <a:p>
            <a:pPr marL="0" indent="0">
              <a:buNone/>
            </a:pPr>
            <a:r>
              <a:rPr lang="en-US" b="1" dirty="0"/>
              <a:t>Y . show ( ) ;</a:t>
            </a:r>
          </a:p>
          <a:p>
            <a:pPr marL="0" indent="0">
              <a:buNone/>
            </a:pPr>
            <a:r>
              <a:rPr lang="en-US" b="1" dirty="0"/>
              <a:t> Z. show ( ) 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72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362D9-AFB9-5679-5930-DC5AB7EE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Comparison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59A6E-9AC1-A3FD-633C-A8E28909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comparison operator are Binary Operators.</a:t>
            </a:r>
          </a:p>
          <a:p>
            <a:r>
              <a:rPr lang="en-US" dirty="0"/>
              <a:t>These operators are frequently used to compare the values of basic data types.</a:t>
            </a:r>
          </a:p>
          <a:p>
            <a:r>
              <a:rPr lang="en-US" dirty="0"/>
              <a:t>Suppose a and b are two integers and the following statement is execute</a:t>
            </a:r>
          </a:p>
          <a:p>
            <a:pPr marL="0" indent="0">
              <a:buNone/>
            </a:pPr>
            <a:r>
              <a:rPr lang="en-US" b="1" dirty="0"/>
              <a:t>	a == b</a:t>
            </a:r>
          </a:p>
          <a:p>
            <a:r>
              <a:rPr lang="en-US" dirty="0"/>
              <a:t>The above statement is true when a and b values are equal otherwise false.</a:t>
            </a:r>
          </a:p>
          <a:p>
            <a:r>
              <a:rPr lang="en-US" dirty="0"/>
              <a:t>The comparison operator == can’t work with user-define objects, but It can be overloaded in order to use it with user-define objects.</a:t>
            </a:r>
          </a:p>
        </p:txBody>
      </p:sp>
    </p:spTree>
    <p:extLst>
      <p:ext uri="{BB962C8B-B14F-4D97-AF65-F5344CB8AC3E}">
        <p14:creationId xmlns:p14="http://schemas.microsoft.com/office/powerpoint/2010/main" val="100201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F127-8D29-6A30-18DF-0528BB70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34" y="244426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Task: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		Write a program that overloads the </a:t>
            </a:r>
            <a:r>
              <a:rPr lang="en-US" dirty="0">
                <a:latin typeface="+mn-lt"/>
              </a:rPr>
              <a:t>comparison</a:t>
            </a:r>
            <a:r>
              <a:rPr lang="en-US" sz="4000" dirty="0">
                <a:latin typeface="+mn-lt"/>
              </a:rPr>
              <a:t> operators ==  to work with </a:t>
            </a:r>
            <a:r>
              <a:rPr lang="en-US" b="1" dirty="0">
                <a:latin typeface="+mn-lt"/>
              </a:rPr>
              <a:t>String </a:t>
            </a:r>
            <a:r>
              <a:rPr lang="en-US" dirty="0">
                <a:latin typeface="+mn-lt"/>
              </a:rPr>
              <a:t>class.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The result of comparison must be 1 if two strings are of same length and 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1790A-5759-32A0-2749-CE724F10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0862" y="1"/>
            <a:ext cx="4407877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class String</a:t>
            </a:r>
          </a:p>
          <a:p>
            <a:pPr marL="0" indent="0">
              <a:buNone/>
            </a:pPr>
            <a:r>
              <a:rPr lang="en-US" sz="1500" b="1" dirty="0"/>
              <a:t>{</a:t>
            </a:r>
          </a:p>
          <a:p>
            <a:pPr marL="0" indent="0">
              <a:buNone/>
            </a:pPr>
            <a:r>
              <a:rPr lang="en-US" sz="1500" b="1" dirty="0"/>
              <a:t>	private:</a:t>
            </a:r>
          </a:p>
          <a:p>
            <a:pPr marL="0" indent="0">
              <a:buNone/>
            </a:pPr>
            <a:r>
              <a:rPr lang="en-US" sz="1500" b="1" dirty="0"/>
              <a:t>		char str [50];</a:t>
            </a:r>
          </a:p>
          <a:p>
            <a:pPr marL="0" indent="0">
              <a:buNone/>
            </a:pPr>
            <a:r>
              <a:rPr lang="en-US" sz="1500" b="1" dirty="0"/>
              <a:t>	public:</a:t>
            </a:r>
          </a:p>
          <a:p>
            <a:pPr marL="0" indent="0">
              <a:buNone/>
            </a:pPr>
            <a:r>
              <a:rPr lang="en-US" sz="1500" b="1" dirty="0"/>
              <a:t>		String()</a:t>
            </a:r>
          </a:p>
          <a:p>
            <a:pPr marL="0" indent="0">
              <a:buNone/>
            </a:pPr>
            <a:r>
              <a:rPr lang="en-US" sz="1500" b="1" dirty="0"/>
              <a:t>		{  str[0] = '\0’;  }</a:t>
            </a:r>
          </a:p>
          <a:p>
            <a:pPr marL="0" indent="0">
              <a:buNone/>
            </a:pPr>
            <a:r>
              <a:rPr lang="en-US" sz="1500" b="1" dirty="0"/>
              <a:t>		void in ()   {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cout</a:t>
            </a:r>
            <a:r>
              <a:rPr lang="en-US" sz="1500" b="1" dirty="0"/>
              <a:t>&lt;&lt; "Enter string ";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cin</a:t>
            </a:r>
            <a:r>
              <a:rPr lang="en-US" sz="1500" b="1" dirty="0"/>
              <a:t>&gt;&gt;str;  }</a:t>
            </a:r>
          </a:p>
          <a:p>
            <a:pPr marL="0" indent="0">
              <a:buNone/>
            </a:pPr>
            <a:r>
              <a:rPr lang="en-US" sz="1500" b="1" dirty="0"/>
              <a:t>		void show ()  {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cout</a:t>
            </a:r>
            <a:r>
              <a:rPr lang="en-US" sz="1500" b="1" dirty="0"/>
              <a:t>&lt;&lt;str&lt;&lt;</a:t>
            </a:r>
            <a:r>
              <a:rPr lang="en-US" sz="1500" b="1" dirty="0" err="1"/>
              <a:t>endl</a:t>
            </a:r>
            <a:r>
              <a:rPr lang="en-US" sz="1500" b="1" dirty="0"/>
              <a:t>;  }</a:t>
            </a:r>
          </a:p>
          <a:p>
            <a:pPr marL="0" indent="0">
              <a:buNone/>
            </a:pPr>
            <a:r>
              <a:rPr lang="en-US" sz="1500" b="1" dirty="0"/>
              <a:t>		int operator == (String s) </a:t>
            </a:r>
          </a:p>
          <a:p>
            <a:pPr marL="0" indent="0">
              <a:buNone/>
            </a:pPr>
            <a:r>
              <a:rPr lang="en-US" sz="1500" b="1" dirty="0"/>
              <a:t>		 {</a:t>
            </a:r>
          </a:p>
          <a:p>
            <a:pPr marL="0" indent="0">
              <a:buNone/>
            </a:pPr>
            <a:r>
              <a:rPr lang="en-US" sz="1500" b="1" dirty="0"/>
              <a:t>			if ( </a:t>
            </a:r>
            <a:r>
              <a:rPr lang="en-US" sz="1500" b="1" dirty="0" err="1"/>
              <a:t>strlen</a:t>
            </a:r>
            <a:r>
              <a:rPr lang="en-US" sz="1500" b="1" dirty="0"/>
              <a:t>(</a:t>
            </a:r>
            <a:r>
              <a:rPr lang="en-US" sz="1500" b="1" dirty="0" err="1"/>
              <a:t>s.str</a:t>
            </a:r>
            <a:r>
              <a:rPr lang="en-US" sz="1500" b="1" dirty="0"/>
              <a:t>)==</a:t>
            </a:r>
            <a:r>
              <a:rPr lang="en-US" sz="1500" b="1" dirty="0" err="1"/>
              <a:t>strlen</a:t>
            </a:r>
            <a:r>
              <a:rPr lang="en-US" sz="1500" b="1" dirty="0"/>
              <a:t>(str))</a:t>
            </a:r>
          </a:p>
          <a:p>
            <a:pPr marL="0" indent="0">
              <a:buNone/>
            </a:pPr>
            <a:r>
              <a:rPr lang="en-US" sz="1500" b="1" dirty="0"/>
              <a:t>			return 1;</a:t>
            </a:r>
          </a:p>
          <a:p>
            <a:pPr marL="0" indent="0">
              <a:buNone/>
            </a:pPr>
            <a:r>
              <a:rPr lang="en-US" sz="1500" b="1" dirty="0"/>
              <a:t>			else </a:t>
            </a:r>
          </a:p>
          <a:p>
            <a:pPr marL="0" indent="0">
              <a:buNone/>
            </a:pPr>
            <a:r>
              <a:rPr lang="en-US" sz="1500" b="1" dirty="0"/>
              <a:t>			return 0;</a:t>
            </a:r>
          </a:p>
          <a:p>
            <a:pPr marL="0" indent="0">
              <a:buNone/>
            </a:pPr>
            <a:r>
              <a:rPr lang="en-US" sz="1500" b="1" dirty="0"/>
              <a:t>		}</a:t>
            </a:r>
          </a:p>
          <a:p>
            <a:pPr marL="0" indent="0">
              <a:buNone/>
            </a:pPr>
            <a:r>
              <a:rPr lang="en-US" sz="1500" b="1" dirty="0"/>
              <a:t>		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4881-9AF8-057A-3851-FC9E9CFD3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172308"/>
            <a:ext cx="4895056" cy="4618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main ()</a:t>
            </a:r>
          </a:p>
          <a:p>
            <a:pPr marL="0" indent="0">
              <a:buNone/>
            </a:pPr>
            <a:r>
              <a:rPr lang="en-US" sz="1500" b="1" dirty="0"/>
              <a:t>{</a:t>
            </a:r>
          </a:p>
          <a:p>
            <a:pPr marL="0" indent="0">
              <a:buNone/>
            </a:pPr>
            <a:r>
              <a:rPr lang="en-US" sz="1500" b="1" dirty="0"/>
              <a:t>	String s1, s2;</a:t>
            </a:r>
          </a:p>
          <a:p>
            <a:pPr marL="0" indent="0">
              <a:buNone/>
            </a:pPr>
            <a:r>
              <a:rPr lang="en-US" sz="1500" b="1" dirty="0"/>
              <a:t>	s1.in();</a:t>
            </a:r>
          </a:p>
          <a:p>
            <a:pPr marL="0" indent="0">
              <a:buNone/>
            </a:pPr>
            <a:r>
              <a:rPr lang="en-US" sz="1500" b="1" dirty="0"/>
              <a:t>	s2.in();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&lt;&lt;"s1 = " ;</a:t>
            </a:r>
          </a:p>
          <a:p>
            <a:pPr marL="0" indent="0">
              <a:buNone/>
            </a:pPr>
            <a:r>
              <a:rPr lang="en-US" sz="1500" b="1" dirty="0"/>
              <a:t>	s1.show();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&lt;&lt;"s2 = ";</a:t>
            </a:r>
          </a:p>
          <a:p>
            <a:pPr marL="0" indent="0">
              <a:buNone/>
            </a:pPr>
            <a:r>
              <a:rPr lang="en-US" sz="1500" b="1" dirty="0"/>
              <a:t>	s2.show();</a:t>
            </a:r>
          </a:p>
          <a:p>
            <a:pPr marL="0" indent="0">
              <a:buNone/>
            </a:pPr>
            <a:r>
              <a:rPr lang="en-US" sz="1500" b="1" dirty="0"/>
              <a:t>	if(s1==s2)</a:t>
            </a:r>
          </a:p>
          <a:p>
            <a:pPr marL="0" indent="0">
              <a:buNone/>
            </a:pPr>
            <a:r>
              <a:rPr lang="en-US" sz="1500" b="1" dirty="0"/>
              <a:t>	{</a:t>
            </a:r>
          </a:p>
          <a:p>
            <a:pPr marL="0" indent="0">
              <a:buNone/>
            </a:pPr>
            <a:r>
              <a:rPr lang="en-US" sz="1500" b="1" dirty="0"/>
              <a:t>		</a:t>
            </a:r>
            <a:r>
              <a:rPr lang="en-US" sz="1500" b="1" dirty="0" err="1"/>
              <a:t>cout</a:t>
            </a:r>
            <a:r>
              <a:rPr lang="en-US" sz="1500" b="1" dirty="0"/>
              <a:t>&lt;&lt;"Both strings have equal </a:t>
            </a:r>
            <a:r>
              <a:rPr lang="en-US" sz="1500" b="1" dirty="0" err="1"/>
              <a:t>legth</a:t>
            </a:r>
            <a:r>
              <a:rPr lang="en-US" sz="1500" b="1" dirty="0"/>
              <a:t> ";</a:t>
            </a:r>
          </a:p>
          <a:p>
            <a:pPr marL="0" indent="0">
              <a:buNone/>
            </a:pPr>
            <a:r>
              <a:rPr lang="en-US" sz="1500" b="1" dirty="0"/>
              <a:t>	 } </a:t>
            </a:r>
          </a:p>
          <a:p>
            <a:pPr marL="0" indent="0">
              <a:buNone/>
            </a:pPr>
            <a:r>
              <a:rPr lang="en-US" sz="1500" b="1" dirty="0"/>
              <a:t>	 else</a:t>
            </a:r>
          </a:p>
          <a:p>
            <a:pPr marL="0" indent="0">
              <a:buNone/>
            </a:pPr>
            <a:r>
              <a:rPr lang="en-US" sz="1500" b="1" dirty="0"/>
              <a:t>	 {</a:t>
            </a:r>
          </a:p>
          <a:p>
            <a:pPr marL="0" indent="0">
              <a:buNone/>
            </a:pPr>
            <a:r>
              <a:rPr lang="en-US" sz="1500" b="1" dirty="0"/>
              <a:t>	 	</a:t>
            </a:r>
            <a:r>
              <a:rPr lang="en-US" sz="1500" b="1" dirty="0" err="1"/>
              <a:t>cout</a:t>
            </a:r>
            <a:r>
              <a:rPr lang="en-US" sz="1500" b="1" dirty="0"/>
              <a:t>&lt;&lt;"Both strings have different length ";</a:t>
            </a:r>
          </a:p>
          <a:p>
            <a:pPr marL="0" indent="0">
              <a:buNone/>
            </a:pPr>
            <a:r>
              <a:rPr lang="en-US" sz="1500" b="1" dirty="0"/>
              <a:t>	 }</a:t>
            </a:r>
          </a:p>
          <a:p>
            <a:pPr marL="0" indent="0">
              <a:buNone/>
            </a:pPr>
            <a:r>
              <a:rPr lang="en-US" sz="15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60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2E8EC0-B2E2-8E97-F004-59F34A33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Assignment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C4458-F153-CE7A-0318-A3FA0BB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arithmetic assignment operations are used to increase the value of a variable.</a:t>
            </a:r>
          </a:p>
          <a:p>
            <a:r>
              <a:rPr lang="en-US" dirty="0"/>
              <a:t>Suppose a and b are two integers and the following statements is executed.</a:t>
            </a:r>
          </a:p>
          <a:p>
            <a:pPr marL="0" indent="0">
              <a:buNone/>
            </a:pPr>
            <a:r>
              <a:rPr lang="en-US" b="1" dirty="0"/>
              <a:t>	A +=B</a:t>
            </a:r>
          </a:p>
          <a:p>
            <a:r>
              <a:rPr lang="en-US" dirty="0"/>
              <a:t>The above statement will add the values of a and b and assign the result to a.</a:t>
            </a:r>
          </a:p>
          <a:p>
            <a:r>
              <a:rPr lang="en-US" dirty="0"/>
              <a:t>The arithmetic assignment operator += can’t work with user-defined objects, but it can be overloaded in order to use it with user-defined objects.</a:t>
            </a:r>
          </a:p>
        </p:txBody>
      </p:sp>
    </p:spTree>
    <p:extLst>
      <p:ext uri="{BB962C8B-B14F-4D97-AF65-F5344CB8AC3E}">
        <p14:creationId xmlns:p14="http://schemas.microsoft.com/office/powerpoint/2010/main" val="294033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8A58B-F198-39A7-1E6B-CE1006E50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8228" y="280859"/>
            <a:ext cx="3412273" cy="67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class Test</a:t>
            </a:r>
          </a:p>
          <a:p>
            <a:pPr marL="0" indent="0">
              <a:buNone/>
            </a:pPr>
            <a:r>
              <a:rPr lang="en-US" sz="1500" b="1" dirty="0"/>
              <a:t>{</a:t>
            </a:r>
          </a:p>
          <a:p>
            <a:pPr marL="0" indent="0">
              <a:buNone/>
            </a:pPr>
            <a:r>
              <a:rPr lang="en-US" sz="1500" b="1" dirty="0"/>
              <a:t>	int a, b;</a:t>
            </a:r>
          </a:p>
          <a:p>
            <a:pPr marL="0" indent="0">
              <a:buNone/>
            </a:pPr>
            <a:r>
              <a:rPr lang="en-US" sz="1500" b="1" dirty="0"/>
              <a:t>	public:</a:t>
            </a:r>
          </a:p>
          <a:p>
            <a:pPr marL="0" indent="0">
              <a:buNone/>
            </a:pPr>
            <a:r>
              <a:rPr lang="en-US" sz="1500" b="1" dirty="0"/>
              <a:t>		Test():a(0),b(0)</a:t>
            </a:r>
          </a:p>
          <a:p>
            <a:pPr marL="0" indent="0">
              <a:buNone/>
            </a:pPr>
            <a:r>
              <a:rPr lang="en-US" sz="1500" b="1" dirty="0"/>
              <a:t>		{ }</a:t>
            </a:r>
          </a:p>
          <a:p>
            <a:pPr marL="0" indent="0">
              <a:buNone/>
            </a:pPr>
            <a:r>
              <a:rPr lang="en-US" sz="1500" b="1" dirty="0"/>
              <a:t>		Test(int x, int y):a(x),b(y)</a:t>
            </a:r>
          </a:p>
          <a:p>
            <a:pPr marL="0" indent="0">
              <a:buNone/>
            </a:pPr>
            <a:r>
              <a:rPr lang="en-US" sz="1500" b="1" dirty="0"/>
              <a:t>		{ }</a:t>
            </a:r>
          </a:p>
          <a:p>
            <a:pPr marL="0" indent="0">
              <a:buNone/>
            </a:pPr>
            <a:r>
              <a:rPr lang="en-US" sz="1500" b="1" dirty="0"/>
              <a:t>		Test operator+(Test t)</a:t>
            </a:r>
          </a:p>
          <a:p>
            <a:pPr marL="0" indent="0">
              <a:buNone/>
            </a:pPr>
            <a:r>
              <a:rPr lang="en-US" sz="1500" b="1" dirty="0"/>
              <a:t>		{</a:t>
            </a:r>
          </a:p>
          <a:p>
            <a:pPr marL="0" indent="0">
              <a:buNone/>
            </a:pPr>
            <a:r>
              <a:rPr lang="en-US" sz="1500" b="1" dirty="0"/>
              <a:t>			Test temp;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temp.a</a:t>
            </a:r>
            <a:r>
              <a:rPr lang="en-US" sz="1500" b="1" dirty="0"/>
              <a:t>=</a:t>
            </a:r>
            <a:r>
              <a:rPr lang="en-US" sz="1500" b="1" dirty="0" err="1"/>
              <a:t>a+t.a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temp.b</a:t>
            </a:r>
            <a:r>
              <a:rPr lang="en-US" sz="1500" b="1" dirty="0"/>
              <a:t>=</a:t>
            </a:r>
            <a:r>
              <a:rPr lang="en-US" sz="1500" b="1" dirty="0" err="1"/>
              <a:t>b+t.b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b="1" dirty="0"/>
              <a:t>		}</a:t>
            </a:r>
          </a:p>
          <a:p>
            <a:pPr marL="0" indent="0">
              <a:buNone/>
            </a:pPr>
            <a:r>
              <a:rPr lang="en-US" sz="1500" b="1" dirty="0"/>
              <a:t>		Test operator*(Test t)</a:t>
            </a:r>
          </a:p>
          <a:p>
            <a:pPr marL="0" indent="0">
              <a:buNone/>
            </a:pPr>
            <a:r>
              <a:rPr lang="en-US" sz="1500" b="1" dirty="0"/>
              <a:t>		{</a:t>
            </a:r>
          </a:p>
          <a:p>
            <a:pPr marL="0" indent="0">
              <a:buNone/>
            </a:pPr>
            <a:r>
              <a:rPr lang="en-US" sz="1500" b="1" dirty="0"/>
              <a:t>			Test temp;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temp.a</a:t>
            </a:r>
            <a:r>
              <a:rPr lang="en-US" sz="1500" b="1" dirty="0"/>
              <a:t>=a*</a:t>
            </a:r>
            <a:r>
              <a:rPr lang="en-US" sz="1500" b="1" dirty="0" err="1"/>
              <a:t>t.a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b="1" dirty="0"/>
              <a:t>			</a:t>
            </a:r>
            <a:r>
              <a:rPr lang="en-US" sz="1500" b="1" dirty="0" err="1"/>
              <a:t>temp.b</a:t>
            </a:r>
            <a:r>
              <a:rPr lang="en-US" sz="1500" b="1" dirty="0"/>
              <a:t>=b*</a:t>
            </a:r>
            <a:r>
              <a:rPr lang="en-US" sz="1500" b="1" dirty="0" err="1"/>
              <a:t>t.b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b="1" dirty="0"/>
              <a:t>			return temp;   </a:t>
            </a:r>
          </a:p>
          <a:p>
            <a:pPr marL="0" indent="0">
              <a:buNone/>
            </a:pPr>
            <a:r>
              <a:rPr lang="en-US" sz="1500" b="1" dirty="0"/>
              <a:t>		 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8AE12-A493-BD1E-3754-78A2C72FA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148" y="0"/>
            <a:ext cx="4405206" cy="6800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/>
              <a:t>Test operator++()</a:t>
            </a:r>
          </a:p>
          <a:p>
            <a:pPr marL="0" indent="0">
              <a:buNone/>
            </a:pPr>
            <a:r>
              <a:rPr lang="en-US" sz="1500" b="1" dirty="0"/>
              <a:t>{</a:t>
            </a:r>
          </a:p>
          <a:p>
            <a:pPr marL="0" indent="0">
              <a:buNone/>
            </a:pPr>
            <a:r>
              <a:rPr lang="en-US" sz="1500" b="1" dirty="0"/>
              <a:t>	a++;</a:t>
            </a:r>
          </a:p>
          <a:p>
            <a:pPr marL="0" indent="0">
              <a:buNone/>
            </a:pPr>
            <a:r>
              <a:rPr lang="en-US" sz="1500" b="1" dirty="0"/>
              <a:t>	b++;</a:t>
            </a:r>
          </a:p>
          <a:p>
            <a:pPr marL="0" indent="0">
              <a:buNone/>
            </a:pPr>
            <a:r>
              <a:rPr lang="en-US" sz="1500" b="1" dirty="0"/>
              <a:t>	Test temp;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temp.a</a:t>
            </a:r>
            <a:r>
              <a:rPr lang="en-US" sz="1500" b="1" dirty="0"/>
              <a:t>=a;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temp.b</a:t>
            </a:r>
            <a:r>
              <a:rPr lang="en-US" sz="1500" b="1" dirty="0"/>
              <a:t>=b;</a:t>
            </a:r>
          </a:p>
          <a:p>
            <a:pPr marL="0" indent="0">
              <a:buNone/>
            </a:pPr>
            <a:r>
              <a:rPr lang="en-US" sz="1500" b="1" dirty="0"/>
              <a:t>	return temp;</a:t>
            </a:r>
          </a:p>
          <a:p>
            <a:pPr marL="0" indent="0">
              <a:buNone/>
            </a:pPr>
            <a:r>
              <a:rPr lang="en-US" sz="1500" b="1" dirty="0"/>
              <a:t>}</a:t>
            </a:r>
          </a:p>
          <a:p>
            <a:pPr marL="0" indent="0">
              <a:buNone/>
            </a:pPr>
            <a:r>
              <a:rPr lang="en-US" sz="1500" b="1" dirty="0"/>
              <a:t>void display()</a:t>
            </a:r>
          </a:p>
          <a:p>
            <a:pPr marL="0" indent="0">
              <a:buNone/>
            </a:pPr>
            <a:r>
              <a:rPr lang="en-US" sz="1500" b="1" dirty="0"/>
              <a:t>{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&lt;&lt;"\</a:t>
            </a:r>
            <a:r>
              <a:rPr lang="en-US" sz="1500" b="1" dirty="0" err="1"/>
              <a:t>nValue</a:t>
            </a:r>
            <a:r>
              <a:rPr lang="en-US" sz="1500" b="1" dirty="0"/>
              <a:t> of a = "&lt;&lt;a;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&lt;&lt;"\</a:t>
            </a:r>
            <a:r>
              <a:rPr lang="en-US" sz="1500" b="1" dirty="0" err="1"/>
              <a:t>nValue</a:t>
            </a:r>
            <a:r>
              <a:rPr lang="en-US" sz="1500" b="1" dirty="0"/>
              <a:t> of b = "&lt;&lt;b;</a:t>
            </a:r>
          </a:p>
          <a:p>
            <a:pPr marL="0" indent="0">
              <a:buNone/>
            </a:pPr>
            <a:r>
              <a:rPr lang="en-US" sz="1500" b="1" dirty="0"/>
              <a:t>}</a:t>
            </a:r>
          </a:p>
          <a:p>
            <a:pPr marL="0" indent="0">
              <a:buNone/>
            </a:pPr>
            <a:r>
              <a:rPr lang="en-US" sz="1500" b="1" dirty="0"/>
              <a:t>};</a:t>
            </a:r>
          </a:p>
          <a:p>
            <a:pPr marL="0" indent="0">
              <a:buNone/>
            </a:pPr>
            <a:r>
              <a:rPr lang="fr-FR" sz="1500" b="1" dirty="0" err="1"/>
              <a:t>int</a:t>
            </a:r>
            <a:r>
              <a:rPr lang="fr-FR" sz="1500" b="1" dirty="0"/>
              <a:t> main()</a:t>
            </a:r>
          </a:p>
          <a:p>
            <a:pPr marL="0" indent="0">
              <a:buNone/>
            </a:pPr>
            <a:r>
              <a:rPr lang="fr-FR" sz="1500" b="1" dirty="0"/>
              <a:t>{</a:t>
            </a:r>
          </a:p>
          <a:p>
            <a:pPr marL="0" indent="0">
              <a:buNone/>
            </a:pPr>
            <a:r>
              <a:rPr lang="fr-FR" sz="1500" b="1" dirty="0"/>
              <a:t>	Test t1(20,30),t2(40,60), t3;</a:t>
            </a:r>
          </a:p>
          <a:p>
            <a:pPr marL="0" indent="0">
              <a:buNone/>
            </a:pPr>
            <a:r>
              <a:rPr lang="fr-FR" sz="1500" b="1" dirty="0"/>
              <a:t>	t3=++(t1+t2*t2);</a:t>
            </a:r>
          </a:p>
          <a:p>
            <a:pPr marL="0" indent="0">
              <a:buNone/>
            </a:pPr>
            <a:r>
              <a:rPr lang="fr-FR" sz="1500" b="1" dirty="0"/>
              <a:t>	t1.display();</a:t>
            </a:r>
          </a:p>
          <a:p>
            <a:pPr marL="0" indent="0">
              <a:buNone/>
            </a:pPr>
            <a:r>
              <a:rPr lang="fr-FR" sz="1500" b="1" dirty="0"/>
              <a:t>	t2.display();</a:t>
            </a:r>
          </a:p>
          <a:p>
            <a:pPr marL="0" indent="0">
              <a:buNone/>
            </a:pPr>
            <a:r>
              <a:rPr lang="fr-FR" sz="1500" b="1" dirty="0"/>
              <a:t>	t3.display();</a:t>
            </a:r>
          </a:p>
          <a:p>
            <a:pPr marL="0" indent="0">
              <a:buNone/>
            </a:pPr>
            <a:r>
              <a:rPr lang="fr-FR" sz="1500" b="1" dirty="0"/>
              <a:t>}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2345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B83F7B-77B3-8C40-5F85-158516E2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71" y="0"/>
            <a:ext cx="10018713" cy="943708"/>
          </a:xfrm>
        </p:spPr>
        <p:txBody>
          <a:bodyPr/>
          <a:lstStyle/>
          <a:p>
            <a:r>
              <a:rPr lang="en-US" b="1" dirty="0"/>
              <a:t>Task: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184C743-5D6E-8EEF-2CC9-F1694D77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941" y="1348155"/>
            <a:ext cx="10018713" cy="50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Define a class for a bank account that includes the following data members:</a:t>
            </a:r>
          </a:p>
          <a:p>
            <a:r>
              <a:rPr lang="en-US" sz="2100" dirty="0"/>
              <a:t>Name of the depositor </a:t>
            </a:r>
          </a:p>
          <a:p>
            <a:r>
              <a:rPr lang="en-US" sz="2100" dirty="0"/>
              <a:t>Account number</a:t>
            </a:r>
          </a:p>
          <a:p>
            <a:r>
              <a:rPr lang="en-US" sz="2100" dirty="0"/>
              <a:t>Type of account</a:t>
            </a:r>
          </a:p>
          <a:p>
            <a:r>
              <a:rPr lang="en-US" sz="2100" dirty="0"/>
              <a:t>Balance amount in the account</a:t>
            </a:r>
          </a:p>
          <a:p>
            <a:pPr marL="0" indent="0">
              <a:buNone/>
            </a:pPr>
            <a:r>
              <a:rPr lang="en-US" sz="2100" dirty="0"/>
              <a:t>The class also contains the following member functions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constructor to assign initial values</a:t>
            </a:r>
            <a:endParaRPr lang="en-US" sz="2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Deposit function to deposit the some amount, it should accept the amount as parameter.</a:t>
            </a:r>
            <a:endParaRPr lang="en-US" sz="2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Withdraw function to withdraw an amount after checking the balance. It should accept amount as parameter.</a:t>
            </a:r>
            <a:endParaRPr lang="en-US" sz="2100" dirty="0"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Display function to display the name and balance.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 dirty="0">
                <a:solidFill>
                  <a:srgbClr val="000000"/>
                </a:solidFill>
                <a:ea typeface="Times New Roman" panose="02020603050405020304" pitchFamily="18" charset="0"/>
              </a:rPr>
              <a:t>Overload binary </a:t>
            </a:r>
            <a:r>
              <a:rPr lang="en-US" sz="2100" b="1" dirty="0">
                <a:solidFill>
                  <a:srgbClr val="000000"/>
                </a:solidFill>
                <a:ea typeface="Times New Roman" panose="02020603050405020304" pitchFamily="18" charset="0"/>
              </a:rPr>
              <a:t>+ </a:t>
            </a:r>
            <a:r>
              <a:rPr lang="en-US" sz="2100" dirty="0">
                <a:solidFill>
                  <a:srgbClr val="000000"/>
                </a:solidFill>
                <a:ea typeface="Times New Roman" panose="02020603050405020304" pitchFamily="18" charset="0"/>
              </a:rPr>
              <a:t>operator that adds the balance of one account to another account. It should accept an object as parameter and add the values of the parameter to the calling object.</a:t>
            </a:r>
            <a:endParaRPr lang="en-US" sz="2100" dirty="0">
              <a:effectLst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42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EF14-5B2A-134A-057C-704C6D29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AEA4-C75A-DAE0-AA21-680B1594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process of defining additional meanings of an operator is known as </a:t>
            </a:r>
            <a:r>
              <a:rPr lang="en-US" b="1" dirty="0"/>
              <a:t>operator overloading.</a:t>
            </a:r>
          </a:p>
          <a:p>
            <a:r>
              <a:rPr lang="en-US" dirty="0"/>
              <a:t>It enables the operator to perform different operations depending on the type of operands.</a:t>
            </a:r>
          </a:p>
          <a:p>
            <a:r>
              <a:rPr lang="en-US" dirty="0"/>
              <a:t>It also enables the operators to process the user-defined data types.</a:t>
            </a:r>
          </a:p>
          <a:p>
            <a:r>
              <a:rPr lang="en-US" dirty="0"/>
              <a:t>The basic arithmetic operators such as +,-,* and / normally work with basics types such as int, float, and long etc.</a:t>
            </a:r>
          </a:p>
          <a:p>
            <a:r>
              <a:rPr lang="en-US" dirty="0"/>
              <a:t>An operator can be overloaded to process the user-defined objects.</a:t>
            </a:r>
          </a:p>
        </p:txBody>
      </p:sp>
    </p:spTree>
    <p:extLst>
      <p:ext uri="{BB962C8B-B14F-4D97-AF65-F5344CB8AC3E}">
        <p14:creationId xmlns:p14="http://schemas.microsoft.com/office/powerpoint/2010/main" val="16901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3A33-765C-1C9A-0A64-2DDAEFA0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an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7F11-E284-358E-6A4F-1CF4D55C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26438"/>
            <a:ext cx="10515600" cy="5032375"/>
          </a:xfrm>
        </p:spPr>
        <p:txBody>
          <a:bodyPr/>
          <a:lstStyle/>
          <a:p>
            <a:r>
              <a:rPr lang="en-US" dirty="0"/>
              <a:t>An operator can be overloaded by declaring a special member function in the class.</a:t>
            </a:r>
          </a:p>
          <a:p>
            <a:r>
              <a:rPr lang="en-US" dirty="0"/>
              <a:t>The member function uses the keyword </a:t>
            </a:r>
            <a:r>
              <a:rPr lang="en-US" b="1" dirty="0"/>
              <a:t>operator </a:t>
            </a:r>
            <a:r>
              <a:rPr lang="en-US" dirty="0"/>
              <a:t>with the symbol of operator to be overloaded.</a:t>
            </a:r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return_type</a:t>
            </a:r>
            <a:r>
              <a:rPr lang="en-US" b="1" dirty="0"/>
              <a:t> operator op ( 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	function body;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4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51A6-A309-FEFA-AD95-9864FF7F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72" y="193431"/>
            <a:ext cx="10018713" cy="1752599"/>
          </a:xfrm>
        </p:spPr>
        <p:txBody>
          <a:bodyPr/>
          <a:lstStyle/>
          <a:p>
            <a:r>
              <a:rPr lang="en-US" b="1" dirty="0"/>
              <a:t>Overloading Unary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14272-6AF5-92E5-B772-D9C4091FF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41231"/>
                <a:ext cx="10018713" cy="52167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type of operator that works with single operand is called </a:t>
                </a:r>
                <a:r>
                  <a:rPr lang="en-US" b="1" dirty="0"/>
                  <a:t>unary operator.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unary operators are overloaded to increase their capabilities.</a:t>
                </a:r>
              </a:p>
              <a:p>
                <a:pPr marL="0" indent="0">
                  <a:buNone/>
                </a:pPr>
                <a:r>
                  <a:rPr lang="en-US" dirty="0"/>
                  <a:t>The unary operators that can be overloaded in </a:t>
                </a:r>
                <a:r>
                  <a:rPr lang="en-US" dirty="0" err="1"/>
                  <a:t>c++</a:t>
                </a:r>
                <a:r>
                  <a:rPr lang="en-US" dirty="0"/>
                  <a:t> are as follows.</a:t>
                </a:r>
              </a:p>
              <a:p>
                <a:pPr marL="0" indent="0">
                  <a:buNone/>
                </a:pPr>
                <a:r>
                  <a:rPr lang="en-US" b="1" dirty="0"/>
                  <a:t>					          +		   -		  *	   !	  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b="1" dirty="0"/>
                  <a:t>		   &amp;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   + +	   - -	   ( )	   -&gt;	   new 	 delete</a:t>
                </a:r>
              </a:p>
              <a:p>
                <a:pPr marL="0" indent="0">
                  <a:buNone/>
                </a:pPr>
                <a:r>
                  <a:rPr lang="en-US" b="1" dirty="0"/>
                  <a:t>Note: </a:t>
                </a:r>
                <a:r>
                  <a:rPr lang="en-US" dirty="0"/>
                  <a:t>The operator that can’t be overloaded are as follows</a:t>
                </a:r>
                <a:endParaRPr lang="en-US" b="1" dirty="0"/>
              </a:p>
              <a:p>
                <a:r>
                  <a:rPr lang="en-US" b="1" dirty="0"/>
                  <a:t>Scope resolution operator ( :</a:t>
                </a:r>
                <a:r>
                  <a:rPr lang="en-US" b="1" dirty="0">
                    <a:sym typeface="Wingdings" panose="05000000000000000000" pitchFamily="2" charset="2"/>
                  </a:rPr>
                  <a:t>: )</a:t>
                </a:r>
              </a:p>
              <a:p>
                <a:r>
                  <a:rPr lang="en-US" b="1" dirty="0" err="1">
                    <a:sym typeface="Wingdings" panose="05000000000000000000" pitchFamily="2" charset="2"/>
                  </a:rPr>
                  <a:t>Sizeof</a:t>
                </a:r>
                <a:r>
                  <a:rPr lang="en-US" b="1" dirty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Member selector ( . )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Member Pointer Selector ( . * )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Ternary operator ( : ? )</a:t>
                </a:r>
              </a:p>
              <a:p>
                <a:endParaRPr lang="en-US" b="1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14272-6AF5-92E5-B772-D9C4091FF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41231"/>
                <a:ext cx="10018713" cy="5216769"/>
              </a:xfrm>
              <a:blipFill>
                <a:blip r:embed="rId2"/>
                <a:stretch>
                  <a:fillRect l="-1338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2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4AEB-A37B-8091-1AB6-3E5D205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++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48A6-29E1-D906-E378-D8D0A019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increment operator ++ is a unary operator. It works with single operand.</a:t>
            </a:r>
          </a:p>
          <a:p>
            <a:r>
              <a:rPr lang="en-US" dirty="0"/>
              <a:t>It increases the value of operand by 1.</a:t>
            </a:r>
          </a:p>
          <a:p>
            <a:r>
              <a:rPr lang="en-US" dirty="0"/>
              <a:t>It only works numeric values by default.</a:t>
            </a:r>
          </a:p>
          <a:p>
            <a:r>
              <a:rPr lang="en-US" dirty="0"/>
              <a:t>It can be overloaded to enable it to increase the values of data members of an object in the same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2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FC63F-5439-94BD-23AA-404C0EFE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14" y="0"/>
            <a:ext cx="10515600" cy="644968"/>
          </a:xfrm>
        </p:spPr>
        <p:txBody>
          <a:bodyPr>
            <a:normAutofit/>
          </a:bodyPr>
          <a:lstStyle/>
          <a:p>
            <a:r>
              <a:rPr lang="en-US" sz="2000" b="1" dirty="0"/>
              <a:t>Write a program that overloads increments operator to work with user-define objects: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FB7CA-5DC4-77F4-6946-008E2B6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5528" y="644968"/>
            <a:ext cx="4326673" cy="642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Counter</a:t>
            </a:r>
          </a:p>
          <a:p>
            <a:pPr marL="0" indent="0">
              <a:buNone/>
            </a:pP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private: </a:t>
            </a:r>
          </a:p>
          <a:p>
            <a:pPr marL="0" indent="0">
              <a:buNone/>
            </a:pPr>
            <a:r>
              <a:rPr lang="en-US" b="1" dirty="0"/>
              <a:t>	unsigned int count;</a:t>
            </a:r>
          </a:p>
          <a:p>
            <a:pPr marL="0" indent="0">
              <a:buNone/>
            </a:pPr>
            <a:r>
              <a:rPr lang="en-US" b="1" dirty="0"/>
              <a:t>       public: </a:t>
            </a:r>
          </a:p>
          <a:p>
            <a:pPr marL="0" indent="0">
              <a:buNone/>
            </a:pPr>
            <a:r>
              <a:rPr lang="en-US" b="1" dirty="0"/>
              <a:t>	Counter() : count(0)  { }</a:t>
            </a:r>
          </a:p>
          <a:p>
            <a:pPr marL="0" indent="0">
              <a:buNone/>
            </a:pPr>
            <a:r>
              <a:rPr lang="en-US" b="1" dirty="0"/>
              <a:t>	 unsigned int </a:t>
            </a:r>
            <a:r>
              <a:rPr lang="en-US" b="1" dirty="0" err="1"/>
              <a:t>get_count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b="1" dirty="0"/>
              <a:t>	  { 	</a:t>
            </a:r>
          </a:p>
          <a:p>
            <a:pPr marL="0" indent="0">
              <a:buNone/>
            </a:pPr>
            <a:r>
              <a:rPr lang="en-US" b="1" dirty="0"/>
              <a:t>		return count; </a:t>
            </a:r>
          </a:p>
          <a:p>
            <a:pPr marL="0" indent="0">
              <a:buNone/>
            </a:pPr>
            <a:r>
              <a:rPr lang="en-US" b="1" dirty="0"/>
              <a:t>	} </a:t>
            </a:r>
          </a:p>
          <a:p>
            <a:pPr marL="0" indent="0">
              <a:buNone/>
            </a:pPr>
            <a:r>
              <a:rPr lang="en-US" b="1" dirty="0"/>
              <a:t>	void operator ++ ()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	 ++count; </a:t>
            </a:r>
          </a:p>
          <a:p>
            <a:pPr marL="0" indent="0">
              <a:buNone/>
            </a:pPr>
            <a:r>
              <a:rPr lang="en-US" b="1" dirty="0"/>
              <a:t>	} 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9585-5828-48CB-B6DB-831BBA28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732" y="644969"/>
            <a:ext cx="5292160" cy="621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 main() </a:t>
            </a:r>
          </a:p>
          <a:p>
            <a:pPr marL="0" indent="0">
              <a:buNone/>
            </a:pPr>
            <a:r>
              <a:rPr lang="en-US" b="1" dirty="0"/>
              <a:t>{ </a:t>
            </a:r>
          </a:p>
          <a:p>
            <a:pPr marL="0" indent="0">
              <a:buNone/>
            </a:pPr>
            <a:r>
              <a:rPr lang="en-US" b="1" dirty="0"/>
              <a:t>Counter c1, c2; 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“\nc1=” &lt;&lt; c1.get_count(); 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“\nc2=” &lt;&lt; c2.get_count(); </a:t>
            </a:r>
          </a:p>
          <a:p>
            <a:pPr marL="0" indent="0">
              <a:buNone/>
            </a:pPr>
            <a:r>
              <a:rPr lang="en-US" b="1" dirty="0"/>
              <a:t>++c1;  </a:t>
            </a:r>
          </a:p>
          <a:p>
            <a:pPr marL="0" indent="0">
              <a:buNone/>
            </a:pPr>
            <a:r>
              <a:rPr lang="en-US" b="1" dirty="0"/>
              <a:t>++c2; 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“\nc1=” &lt;&lt; c1.get_count(); 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“\nc2=” &lt;&lt; c2.get_count(); </a:t>
            </a:r>
          </a:p>
          <a:p>
            <a:pPr marL="0" indent="0">
              <a:buNone/>
            </a:pPr>
            <a:r>
              <a:rPr lang="en-US" b="1" dirty="0"/>
              <a:t>return 0;</a:t>
            </a:r>
          </a:p>
          <a:p>
            <a:pPr marL="0" indent="0">
              <a:buNone/>
            </a:pPr>
            <a:r>
              <a:rPr lang="en-US" b="1" dirty="0"/>
              <a:t> 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53F60-AD97-B718-AB6A-E2FE7634893E}"/>
              </a:ext>
            </a:extLst>
          </p:cNvPr>
          <p:cNvSpPr/>
          <p:nvPr/>
        </p:nvSpPr>
        <p:spPr>
          <a:xfrm>
            <a:off x="8706293" y="5128510"/>
            <a:ext cx="2913321" cy="132545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Output:</a:t>
            </a:r>
          </a:p>
          <a:p>
            <a:r>
              <a:rPr lang="en-US" b="1" dirty="0"/>
              <a:t>c1 = 0</a:t>
            </a:r>
          </a:p>
          <a:p>
            <a:r>
              <a:rPr lang="en-US" b="1" dirty="0"/>
              <a:t>c2 = 0</a:t>
            </a:r>
          </a:p>
          <a:p>
            <a:r>
              <a:rPr lang="en-US" b="1" dirty="0"/>
              <a:t>c1 = 1</a:t>
            </a:r>
          </a:p>
          <a:p>
            <a:r>
              <a:rPr lang="en-US" b="1" dirty="0"/>
              <a:t>c2 = 2</a:t>
            </a:r>
          </a:p>
        </p:txBody>
      </p:sp>
    </p:spTree>
    <p:extLst>
      <p:ext uri="{BB962C8B-B14F-4D97-AF65-F5344CB8AC3E}">
        <p14:creationId xmlns:p14="http://schemas.microsoft.com/office/powerpoint/2010/main" val="359503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6EADD-6FDE-B22D-A668-6AA85D92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Overloading with Returned Value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3D4697-0367-8181-EEF4-AD5F90CC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increment operator can be used in assignment statement to store the incremented value in another variable.</a:t>
            </a:r>
          </a:p>
          <a:p>
            <a:r>
              <a:rPr lang="en-US" dirty="0"/>
              <a:t>Suppose a and b are two integers, the following statement will increment the value of a by 1 and then assign the new value to b.</a:t>
            </a:r>
          </a:p>
          <a:p>
            <a:pPr marL="0" indent="0">
              <a:buNone/>
            </a:pPr>
            <a:r>
              <a:rPr lang="en-US" b="1" dirty="0"/>
              <a:t>   	b = ++ a ;</a:t>
            </a:r>
          </a:p>
          <a:p>
            <a:r>
              <a:rPr lang="en-US" dirty="0"/>
              <a:t>The above functionality can be assigned to the operator by returning the new value from the member function.</a:t>
            </a:r>
          </a:p>
          <a:p>
            <a:r>
              <a:rPr lang="en-US" dirty="0"/>
              <a:t>The returned value can be stored in another object of the same type on the left side of the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159560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722D1-A42E-0C02-7042-AEEA9C93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58" y="942790"/>
            <a:ext cx="11353800" cy="49724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	Write a program that overloads the increment operator to work with user-defined objects.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overloaded function should return an object after incrementing the data member. </a:t>
            </a:r>
          </a:p>
        </p:txBody>
      </p:sp>
    </p:spTree>
    <p:extLst>
      <p:ext uri="{BB962C8B-B14F-4D97-AF65-F5344CB8AC3E}">
        <p14:creationId xmlns:p14="http://schemas.microsoft.com/office/powerpoint/2010/main" val="226369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E493-9336-ACCE-E2D0-9D0527983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186" y="55756"/>
            <a:ext cx="3624146" cy="6932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 Counter </a:t>
            </a:r>
          </a:p>
          <a:p>
            <a:pPr marL="0" indent="0">
              <a:buNone/>
            </a:pPr>
            <a:r>
              <a:rPr lang="en-US" b="1" dirty="0"/>
              <a:t>{ </a:t>
            </a:r>
          </a:p>
          <a:p>
            <a:pPr marL="0" indent="0">
              <a:buNone/>
            </a:pPr>
            <a:r>
              <a:rPr lang="en-US" b="1" dirty="0"/>
              <a:t>	private: </a:t>
            </a:r>
          </a:p>
          <a:p>
            <a:pPr marL="0" indent="0">
              <a:buNone/>
            </a:pPr>
            <a:r>
              <a:rPr lang="en-US" b="1" dirty="0"/>
              <a:t>	unsigned int count;</a:t>
            </a:r>
          </a:p>
          <a:p>
            <a:pPr marL="0" indent="0">
              <a:buNone/>
            </a:pPr>
            <a:r>
              <a:rPr lang="en-US" b="1" dirty="0"/>
              <a:t>	 public:</a:t>
            </a:r>
          </a:p>
          <a:p>
            <a:pPr marL="0" indent="0">
              <a:buNone/>
            </a:pPr>
            <a:r>
              <a:rPr lang="en-US" b="1" dirty="0"/>
              <a:t>	 Counter() : count(0) { } </a:t>
            </a:r>
          </a:p>
          <a:p>
            <a:pPr marL="0" indent="0">
              <a:buNone/>
            </a:pPr>
            <a:r>
              <a:rPr lang="en-US" b="1" dirty="0"/>
              <a:t>	unsigned int </a:t>
            </a:r>
            <a:r>
              <a:rPr lang="en-US" b="1" dirty="0" err="1"/>
              <a:t>get_count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	{ </a:t>
            </a:r>
          </a:p>
          <a:p>
            <a:pPr marL="0" indent="0">
              <a:buNone/>
            </a:pPr>
            <a:r>
              <a:rPr lang="en-US" b="1" dirty="0"/>
              <a:t>	return count; </a:t>
            </a:r>
          </a:p>
          <a:p>
            <a:pPr marL="0" indent="0">
              <a:buNone/>
            </a:pPr>
            <a:r>
              <a:rPr lang="en-US" b="1" dirty="0"/>
              <a:t>	} </a:t>
            </a:r>
          </a:p>
          <a:p>
            <a:pPr marL="0" indent="0">
              <a:buNone/>
            </a:pPr>
            <a:r>
              <a:rPr lang="en-US" b="1" dirty="0"/>
              <a:t>	Counter operator ++ ()</a:t>
            </a:r>
          </a:p>
          <a:p>
            <a:pPr marL="0" indent="0">
              <a:buNone/>
            </a:pPr>
            <a:r>
              <a:rPr lang="en-US" b="1" dirty="0"/>
              <a:t>	{ </a:t>
            </a:r>
          </a:p>
          <a:p>
            <a:pPr marL="0" indent="0">
              <a:buNone/>
            </a:pPr>
            <a:r>
              <a:rPr lang="en-US" b="1" dirty="0"/>
              <a:t>	++count;</a:t>
            </a:r>
          </a:p>
          <a:p>
            <a:pPr marL="0" indent="0">
              <a:buNone/>
            </a:pPr>
            <a:r>
              <a:rPr lang="en-US" b="1" dirty="0"/>
              <a:t>	Counter temp;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temp.count</a:t>
            </a:r>
            <a:r>
              <a:rPr lang="en-US" b="1" dirty="0"/>
              <a:t> = count; </a:t>
            </a:r>
          </a:p>
          <a:p>
            <a:pPr marL="0" indent="0">
              <a:buNone/>
            </a:pPr>
            <a:r>
              <a:rPr lang="en-US" b="1" dirty="0"/>
              <a:t>	return temp; 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CA68-5E11-9590-0A84-4DD94ADC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2424" y="350874"/>
            <a:ext cx="4845206" cy="5811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int main() </a:t>
            </a:r>
          </a:p>
          <a:p>
            <a:pPr marL="0" indent="0">
              <a:buNone/>
            </a:pPr>
            <a:r>
              <a:rPr lang="en-US" b="1" dirty="0"/>
              <a:t>{ </a:t>
            </a:r>
          </a:p>
          <a:p>
            <a:pPr marL="0" indent="0">
              <a:buNone/>
            </a:pPr>
            <a:r>
              <a:rPr lang="en-US" b="1" dirty="0"/>
              <a:t>Counter c1, c2;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“\nc1=” &lt;&lt; c1.get_count(); 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“\nc2=” &lt;&lt; c2.get_count();  ++c1;  </a:t>
            </a:r>
          </a:p>
          <a:p>
            <a:pPr marL="0" indent="0">
              <a:buNone/>
            </a:pPr>
            <a:r>
              <a:rPr lang="en-US" b="1" dirty="0"/>
              <a:t>c2 = ++c1;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“\nc1=” &lt;&lt; c1.get_count(); </a:t>
            </a:r>
          </a:p>
          <a:p>
            <a:pPr marL="0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“\nc2=” &lt;&lt; c2.get_count() &lt;&lt; </a:t>
            </a:r>
            <a:r>
              <a:rPr lang="en-US" b="1" dirty="0" err="1"/>
              <a:t>endl</a:t>
            </a:r>
            <a:r>
              <a:rPr lang="en-US" b="1" dirty="0"/>
              <a:t>; </a:t>
            </a:r>
          </a:p>
          <a:p>
            <a:pPr marL="0" indent="0">
              <a:buNone/>
            </a:pPr>
            <a:r>
              <a:rPr lang="en-US" b="1" dirty="0"/>
              <a:t>return 0; 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EFF0C-E1CA-95C2-681F-9866E0666D68}"/>
              </a:ext>
            </a:extLst>
          </p:cNvPr>
          <p:cNvSpPr/>
          <p:nvPr/>
        </p:nvSpPr>
        <p:spPr>
          <a:xfrm>
            <a:off x="8070112" y="5103628"/>
            <a:ext cx="2668772" cy="1403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Output:</a:t>
            </a:r>
          </a:p>
          <a:p>
            <a:r>
              <a:rPr lang="en-US" b="1" dirty="0"/>
              <a:t>c1 = 0</a:t>
            </a:r>
          </a:p>
          <a:p>
            <a:r>
              <a:rPr lang="en-US" b="1" dirty="0"/>
              <a:t>c2 = 0</a:t>
            </a:r>
          </a:p>
          <a:p>
            <a:r>
              <a:rPr lang="en-US" b="1" dirty="0"/>
              <a:t>c1 = 2</a:t>
            </a:r>
          </a:p>
          <a:p>
            <a:r>
              <a:rPr lang="en-US" b="1" dirty="0"/>
              <a:t>c2 = 2</a:t>
            </a:r>
          </a:p>
        </p:txBody>
      </p:sp>
    </p:spTree>
    <p:extLst>
      <p:ext uri="{BB962C8B-B14F-4D97-AF65-F5344CB8AC3E}">
        <p14:creationId xmlns:p14="http://schemas.microsoft.com/office/powerpoint/2010/main" val="267603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</TotalTime>
  <Words>1914</Words>
  <Application>Microsoft Office PowerPoint</Application>
  <PresentationFormat>Widescreen</PresentationFormat>
  <Paragraphs>257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Symbol</vt:lpstr>
      <vt:lpstr>Parallax</vt:lpstr>
      <vt:lpstr>PowerPoint Presentation</vt:lpstr>
      <vt:lpstr>Operator Overloading </vt:lpstr>
      <vt:lpstr>Overloading an Operator</vt:lpstr>
      <vt:lpstr>Overloading Unary Operator</vt:lpstr>
      <vt:lpstr>Overloading ++ Operator</vt:lpstr>
      <vt:lpstr>Write a program that overloads increments operator to work with user-define objects:</vt:lpstr>
      <vt:lpstr>Operator Overloading with Returned Value</vt:lpstr>
      <vt:lpstr>Task:   Write a program that overloads the increment operator to work with user-defined objects. The overloaded function should return an object after incrementing the data member. </vt:lpstr>
      <vt:lpstr>PowerPoint Presentation</vt:lpstr>
      <vt:lpstr>Overloading Binary Operator</vt:lpstr>
      <vt:lpstr>Arithmetic Operator</vt:lpstr>
      <vt:lpstr>PowerPoint Presentation</vt:lpstr>
      <vt:lpstr>Overloading Comparison Operator</vt:lpstr>
      <vt:lpstr>Task:   Write a program that overloads the comparison operators ==  to work with String class. The result of comparison must be 1 if two strings are of same length and  0 otherwise.</vt:lpstr>
      <vt:lpstr>PowerPoint Presentation</vt:lpstr>
      <vt:lpstr>Overloading Assignment Operator</vt:lpstr>
      <vt:lpstr>PowerPoint Presentation</vt:lpstr>
      <vt:lpstr>Task: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Aleem</dc:creator>
  <cp:lastModifiedBy>Aleem</cp:lastModifiedBy>
  <cp:revision>18</cp:revision>
  <dcterms:created xsi:type="dcterms:W3CDTF">2022-05-22T05:24:17Z</dcterms:created>
  <dcterms:modified xsi:type="dcterms:W3CDTF">2022-05-22T07:37:59Z</dcterms:modified>
</cp:coreProperties>
</file>