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55"/>
  </p:notesMasterIdLst>
  <p:sldIdLst>
    <p:sldId id="256" r:id="rId5"/>
    <p:sldId id="475" r:id="rId6"/>
    <p:sldId id="477" r:id="rId7"/>
    <p:sldId id="478" r:id="rId8"/>
    <p:sldId id="479" r:id="rId9"/>
    <p:sldId id="339" r:id="rId10"/>
    <p:sldId id="340" r:id="rId11"/>
    <p:sldId id="341" r:id="rId12"/>
    <p:sldId id="342" r:id="rId13"/>
    <p:sldId id="343" r:id="rId14"/>
    <p:sldId id="344" r:id="rId15"/>
    <p:sldId id="345" r:id="rId16"/>
    <p:sldId id="346" r:id="rId17"/>
    <p:sldId id="325" r:id="rId18"/>
    <p:sldId id="323" r:id="rId19"/>
    <p:sldId id="292" r:id="rId20"/>
    <p:sldId id="295" r:id="rId21"/>
    <p:sldId id="332" r:id="rId22"/>
    <p:sldId id="333" r:id="rId23"/>
    <p:sldId id="334" r:id="rId24"/>
    <p:sldId id="335" r:id="rId25"/>
    <p:sldId id="336" r:id="rId26"/>
    <p:sldId id="324" r:id="rId27"/>
    <p:sldId id="329" r:id="rId28"/>
    <p:sldId id="331" r:id="rId29"/>
    <p:sldId id="365" r:id="rId30"/>
    <p:sldId id="362" r:id="rId31"/>
    <p:sldId id="348" r:id="rId32"/>
    <p:sldId id="337" r:id="rId33"/>
    <p:sldId id="366" r:id="rId34"/>
    <p:sldId id="351" r:id="rId35"/>
    <p:sldId id="372" r:id="rId36"/>
    <p:sldId id="373" r:id="rId37"/>
    <p:sldId id="374" r:id="rId38"/>
    <p:sldId id="376" r:id="rId39"/>
    <p:sldId id="375" r:id="rId40"/>
    <p:sldId id="377" r:id="rId41"/>
    <p:sldId id="371" r:id="rId42"/>
    <p:sldId id="358" r:id="rId43"/>
    <p:sldId id="367" r:id="rId44"/>
    <p:sldId id="361" r:id="rId45"/>
    <p:sldId id="349" r:id="rId46"/>
    <p:sldId id="350" r:id="rId47"/>
    <p:sldId id="338" r:id="rId48"/>
    <p:sldId id="368" r:id="rId49"/>
    <p:sldId id="352" r:id="rId50"/>
    <p:sldId id="379" r:id="rId51"/>
    <p:sldId id="359" r:id="rId52"/>
    <p:sldId id="369" r:id="rId53"/>
    <p:sldId id="353" r:id="rId54"/>
    <p:sldId id="378" r:id="rId55"/>
    <p:sldId id="360" r:id="rId56"/>
    <p:sldId id="354" r:id="rId57"/>
    <p:sldId id="363" r:id="rId58"/>
    <p:sldId id="370" r:id="rId59"/>
    <p:sldId id="357" r:id="rId60"/>
    <p:sldId id="383" r:id="rId61"/>
    <p:sldId id="364"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 id="406" r:id="rId85"/>
    <p:sldId id="407" r:id="rId86"/>
    <p:sldId id="408" r:id="rId87"/>
    <p:sldId id="409" r:id="rId88"/>
    <p:sldId id="410" r:id="rId89"/>
    <p:sldId id="411" r:id="rId90"/>
    <p:sldId id="412" r:id="rId91"/>
    <p:sldId id="413" r:id="rId92"/>
    <p:sldId id="414" r:id="rId93"/>
    <p:sldId id="415" r:id="rId94"/>
    <p:sldId id="416" r:id="rId95"/>
    <p:sldId id="417" r:id="rId96"/>
    <p:sldId id="418" r:id="rId97"/>
    <p:sldId id="419" r:id="rId98"/>
    <p:sldId id="420" r:id="rId99"/>
    <p:sldId id="421" r:id="rId100"/>
    <p:sldId id="422" r:id="rId101"/>
    <p:sldId id="423" r:id="rId102"/>
    <p:sldId id="424" r:id="rId103"/>
    <p:sldId id="425" r:id="rId104"/>
    <p:sldId id="426" r:id="rId105"/>
    <p:sldId id="427" r:id="rId106"/>
    <p:sldId id="428" r:id="rId107"/>
    <p:sldId id="429" r:id="rId108"/>
    <p:sldId id="430" r:id="rId109"/>
    <p:sldId id="431" r:id="rId110"/>
    <p:sldId id="432" r:id="rId111"/>
    <p:sldId id="433" r:id="rId112"/>
    <p:sldId id="434" r:id="rId113"/>
    <p:sldId id="435" r:id="rId114"/>
    <p:sldId id="436" r:id="rId115"/>
    <p:sldId id="437" r:id="rId116"/>
    <p:sldId id="438" r:id="rId117"/>
    <p:sldId id="439" r:id="rId118"/>
    <p:sldId id="440" r:id="rId119"/>
    <p:sldId id="441" r:id="rId120"/>
    <p:sldId id="442" r:id="rId121"/>
    <p:sldId id="443" r:id="rId122"/>
    <p:sldId id="444" r:id="rId123"/>
    <p:sldId id="445" r:id="rId124"/>
    <p:sldId id="446" r:id="rId125"/>
    <p:sldId id="447" r:id="rId126"/>
    <p:sldId id="448" r:id="rId127"/>
    <p:sldId id="449" r:id="rId128"/>
    <p:sldId id="450" r:id="rId129"/>
    <p:sldId id="451" r:id="rId130"/>
    <p:sldId id="452" r:id="rId131"/>
    <p:sldId id="453" r:id="rId132"/>
    <p:sldId id="454" r:id="rId133"/>
    <p:sldId id="455" r:id="rId134"/>
    <p:sldId id="456" r:id="rId135"/>
    <p:sldId id="457" r:id="rId136"/>
    <p:sldId id="458" r:id="rId137"/>
    <p:sldId id="459" r:id="rId138"/>
    <p:sldId id="460" r:id="rId139"/>
    <p:sldId id="461" r:id="rId140"/>
    <p:sldId id="462" r:id="rId141"/>
    <p:sldId id="463" r:id="rId142"/>
    <p:sldId id="464" r:id="rId143"/>
    <p:sldId id="465" r:id="rId144"/>
    <p:sldId id="466" r:id="rId145"/>
    <p:sldId id="467" r:id="rId146"/>
    <p:sldId id="468" r:id="rId147"/>
    <p:sldId id="469" r:id="rId148"/>
    <p:sldId id="470" r:id="rId149"/>
    <p:sldId id="471" r:id="rId150"/>
    <p:sldId id="472" r:id="rId151"/>
    <p:sldId id="473" r:id="rId152"/>
    <p:sldId id="474" r:id="rId153"/>
    <p:sldId id="347" r:id="rId15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4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notesMaster" Target="notesMasters/notesMaster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Cliquez pour modifier les styles du texte du masque</a:t>
            </a:r>
          </a:p>
          <a:p>
            <a:pPr lvl="1"/>
            <a:r>
              <a:rPr lang="en-GB" smtClean="0"/>
              <a:t>Deuxième niveau</a:t>
            </a:r>
          </a:p>
          <a:p>
            <a:pPr lvl="2"/>
            <a:r>
              <a:rPr lang="en-GB" smtClean="0"/>
              <a:t>Troisième niveau</a:t>
            </a:r>
          </a:p>
          <a:p>
            <a:pPr lvl="3"/>
            <a:r>
              <a:rPr lang="en-GB" smtClean="0"/>
              <a:t>Quatrième niveau</a:t>
            </a:r>
          </a:p>
          <a:p>
            <a:pPr lvl="4"/>
            <a:r>
              <a:rPr lang="en-GB" smtClean="0"/>
              <a:t>Cinquième niveau</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B9D5F2E-8D05-4954-AC76-1F200B4847DB}" type="slidenum">
              <a:rPr lang="ar-SA"/>
              <a:pPr/>
              <a:t>‹#›</a:t>
            </a:fld>
            <a:endParaRPr lang="en-GB"/>
          </a:p>
        </p:txBody>
      </p:sp>
    </p:spTree>
    <p:extLst>
      <p:ext uri="{BB962C8B-B14F-4D97-AF65-F5344CB8AC3E}">
        <p14:creationId xmlns:p14="http://schemas.microsoft.com/office/powerpoint/2010/main" val="11555171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51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en-GB"/>
              <a:t>Cliquez pour modifier le style du titre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GB"/>
              <a:t>Cliquez pour modifier le style des sous-titres du masque</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GB"/>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GB"/>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BDB8305-7A18-433F-B0C2-2F2FB46D1078}" type="slidenum">
              <a:rPr lang="ar-SA"/>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E931740-EBA0-46D1-AE9B-5B32266B97A5}" type="slidenum">
              <a:rPr lang="ar-SA"/>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24A4128-A370-41C6-8D3C-3F313EE328E4}" type="slidenum">
              <a:rPr lang="ar-SA"/>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9392DCE9-ECB4-40EB-BAFE-F53E51FE3B13}" type="slidenum">
              <a:rPr lang="ar-SA"/>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BC54ED6-0112-4E65-B907-96E586ED31BA}" type="slidenum">
              <a:rPr lang="ar-SA"/>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E438D1D-D9AC-4C8B-8DE7-B987866D04BD}" type="slidenum">
              <a:rPr lang="ar-SA"/>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8E87F68-0872-4F6A-BF6E-7BCB937D7632}" type="slidenum">
              <a:rPr lang="ar-SA"/>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2BD86F7-22E6-412D-BD8F-572ACDD3492D}" type="slidenum">
              <a:rPr lang="ar-SA"/>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730E141F-278F-4A07-8BC8-D5819BD09DCB}" type="slidenum">
              <a:rPr lang="ar-SA"/>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3E1F4A0E-8E56-408C-9FDE-0F29DD2A4118}" type="slidenum">
              <a:rPr lang="ar-SA"/>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C5B17478-7541-408A-AD74-A356CBAF1C67}" type="slidenum">
              <a:rPr lang="ar-SA"/>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CAA1AEF9-91B2-445F-B5BE-78CF53C698CE}" type="slidenum">
              <a:rPr lang="ar-SA"/>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en-US" sz="2400"/>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sz="2400"/>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en-US" sz="2400"/>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sz="2400"/>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sz="2400"/>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en-US" sz="2400"/>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p>
        </p:txBody>
      </p:sp>
      <p:sp>
        <p:nvSpPr>
          <p:cNvPr id="41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Cliquez pour modifier le style du titre</a:t>
            </a:r>
          </a:p>
        </p:txBody>
      </p:sp>
      <p:sp>
        <p:nvSpPr>
          <p:cNvPr id="41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Cliquez pour modifier les styles du texte du masque</a:t>
            </a:r>
          </a:p>
          <a:p>
            <a:pPr lvl="1"/>
            <a:r>
              <a:rPr lang="en-GB" smtClean="0"/>
              <a:t>Deuxième niveau</a:t>
            </a:r>
          </a:p>
          <a:p>
            <a:pPr lvl="2"/>
            <a:r>
              <a:rPr lang="en-GB" smtClean="0"/>
              <a:t>Troisième niveau</a:t>
            </a:r>
          </a:p>
          <a:p>
            <a:pPr lvl="3"/>
            <a:r>
              <a:rPr lang="en-GB" smtClean="0"/>
              <a:t>Quatrième niveau</a:t>
            </a:r>
          </a:p>
          <a:p>
            <a:pPr lvl="4"/>
            <a:r>
              <a:rPr lang="en-GB" smtClean="0"/>
              <a:t>Cinquième niveau</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GB"/>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GB"/>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7DDB70CF-3DE1-4E15-B380-407356F3E03A}" type="slidenum">
              <a:rPr lang="ar-SA"/>
              <a:pPr/>
              <a:t>‹#›</a:t>
            </a:fld>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cs typeface="Arial" charset="0"/>
        </a:defRPr>
      </a:lvl2pPr>
      <a:lvl3pPr algn="l" rtl="0" fontAlgn="base">
        <a:spcBef>
          <a:spcPct val="0"/>
        </a:spcBef>
        <a:spcAft>
          <a:spcPct val="0"/>
        </a:spcAft>
        <a:defRPr sz="4400">
          <a:solidFill>
            <a:schemeClr val="tx2"/>
          </a:solidFill>
          <a:latin typeface="Tahoma" pitchFamily="34" charset="0"/>
          <a:cs typeface="Arial" charset="0"/>
        </a:defRPr>
      </a:lvl3pPr>
      <a:lvl4pPr algn="l" rtl="0" fontAlgn="base">
        <a:spcBef>
          <a:spcPct val="0"/>
        </a:spcBef>
        <a:spcAft>
          <a:spcPct val="0"/>
        </a:spcAft>
        <a:defRPr sz="4400">
          <a:solidFill>
            <a:schemeClr val="tx2"/>
          </a:solidFill>
          <a:latin typeface="Tahoma" pitchFamily="34" charset="0"/>
          <a:cs typeface="Arial" charset="0"/>
        </a:defRPr>
      </a:lvl4pPr>
      <a:lvl5pPr algn="l" rtl="0" fontAlgn="base">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sz="4000" dirty="0"/>
              <a:t>Artificial Intelligence</a:t>
            </a:r>
            <a:br>
              <a:rPr lang="en-US" sz="4000" dirty="0"/>
            </a:br>
            <a:r>
              <a:rPr lang="en-US" sz="4000" dirty="0">
                <a:solidFill>
                  <a:schemeClr val="accent2"/>
                </a:solidFill>
              </a:rPr>
              <a:t>Problem solving by searching</a:t>
            </a:r>
            <a:br>
              <a:rPr lang="en-US" sz="4000" dirty="0">
                <a:solidFill>
                  <a:schemeClr val="accent2"/>
                </a:solidFill>
              </a:rPr>
            </a:br>
            <a:endParaRPr lang="en-GB" sz="4000" dirty="0"/>
          </a:p>
        </p:txBody>
      </p:sp>
      <p:sp>
        <p:nvSpPr>
          <p:cNvPr id="4" name="Subtitle 3"/>
          <p:cNvSpPr>
            <a:spLocks noGrp="1"/>
          </p:cNvSpPr>
          <p:nvPr>
            <p:ph type="subTitle" idx="1"/>
          </p:nvPr>
        </p:nvSpPr>
        <p:spPr>
          <a:xfrm>
            <a:off x="1371600" y="3886200"/>
            <a:ext cx="7086600" cy="1752600"/>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CDD0EBF-E2A1-4E6B-97F3-82885973CEC5}" type="slidenum">
              <a:rPr lang="ar-SA"/>
              <a:pPr/>
              <a:t>10</a:t>
            </a:fld>
            <a:endParaRPr lang="en-GB"/>
          </a:p>
        </p:txBody>
      </p:sp>
      <p:sp>
        <p:nvSpPr>
          <p:cNvPr id="165890" name="Rectangle 2"/>
          <p:cNvSpPr>
            <a:spLocks noGrp="1" noChangeArrowheads="1"/>
          </p:cNvSpPr>
          <p:nvPr>
            <p:ph type="title"/>
          </p:nvPr>
        </p:nvSpPr>
        <p:spPr/>
        <p:txBody>
          <a:bodyPr/>
          <a:lstStyle/>
          <a:p>
            <a:r>
              <a:rPr lang="en-US"/>
              <a:t>Search Methods</a:t>
            </a:r>
            <a:endParaRPr lang="en-GB"/>
          </a:p>
        </p:txBody>
      </p:sp>
      <p:sp>
        <p:nvSpPr>
          <p:cNvPr id="165891" name="Rectangle 3"/>
          <p:cNvSpPr>
            <a:spLocks noGrp="1" noChangeArrowheads="1"/>
          </p:cNvSpPr>
          <p:nvPr>
            <p:ph type="body" sz="half" idx="1"/>
          </p:nvPr>
        </p:nvSpPr>
        <p:spPr>
          <a:xfrm>
            <a:off x="533400" y="1828800"/>
            <a:ext cx="4419600" cy="5029200"/>
          </a:xfrm>
        </p:spPr>
        <p:txBody>
          <a:bodyPr/>
          <a:lstStyle/>
          <a:p>
            <a:pPr>
              <a:lnSpc>
                <a:spcPct val="80000"/>
              </a:lnSpc>
            </a:pPr>
            <a:r>
              <a:rPr lang="en-US" sz="2000"/>
              <a:t>Searching for a solution:</a:t>
            </a:r>
          </a:p>
          <a:p>
            <a:pPr eaLnBrk="0" hangingPunct="0">
              <a:lnSpc>
                <a:spcPct val="80000"/>
              </a:lnSpc>
              <a:spcBef>
                <a:spcPct val="0"/>
              </a:spcBef>
              <a:buClrTx/>
              <a:buSzTx/>
              <a:buFontTx/>
              <a:buNone/>
            </a:pPr>
            <a:endParaRPr lang="en-US" sz="2000"/>
          </a:p>
          <a:p>
            <a:pPr eaLnBrk="0" hangingPunct="0">
              <a:lnSpc>
                <a:spcPct val="80000"/>
              </a:lnSpc>
              <a:spcBef>
                <a:spcPct val="0"/>
              </a:spcBef>
              <a:buClrTx/>
              <a:buSzTx/>
              <a:buFontTx/>
              <a:buNone/>
            </a:pPr>
            <a:r>
              <a:rPr lang="en-US" sz="2000"/>
              <a:t>	We start with the initial state and keep using the operators to expand the parent nodes till we find a goal state.</a:t>
            </a:r>
          </a:p>
          <a:p>
            <a:pPr eaLnBrk="0" hangingPunct="0">
              <a:lnSpc>
                <a:spcPct val="80000"/>
              </a:lnSpc>
              <a:spcBef>
                <a:spcPct val="0"/>
              </a:spcBef>
              <a:buClrTx/>
              <a:buSzTx/>
              <a:buFontTx/>
              <a:buNone/>
            </a:pPr>
            <a:endParaRPr lang="en-US" sz="2000"/>
          </a:p>
          <a:p>
            <a:pPr eaLnBrk="0" hangingPunct="0">
              <a:lnSpc>
                <a:spcPct val="80000"/>
              </a:lnSpc>
              <a:spcBef>
                <a:spcPct val="0"/>
              </a:spcBef>
              <a:buClrTx/>
              <a:buSzTx/>
              <a:buFontTx/>
              <a:buNone/>
            </a:pPr>
            <a:endParaRPr lang="en-US" sz="2000"/>
          </a:p>
          <a:p>
            <a:pPr>
              <a:lnSpc>
                <a:spcPct val="80000"/>
              </a:lnSpc>
            </a:pPr>
            <a:r>
              <a:rPr lang="en-US" sz="2000"/>
              <a:t>…but the search space might be large…</a:t>
            </a:r>
          </a:p>
          <a:p>
            <a:pPr>
              <a:lnSpc>
                <a:spcPct val="80000"/>
              </a:lnSpc>
            </a:pPr>
            <a:endParaRPr lang="en-US" sz="2000"/>
          </a:p>
          <a:p>
            <a:pPr>
              <a:lnSpc>
                <a:spcPct val="80000"/>
              </a:lnSpc>
            </a:pPr>
            <a:r>
              <a:rPr lang="en-US" sz="2000"/>
              <a:t>…really large…</a:t>
            </a:r>
          </a:p>
          <a:p>
            <a:pPr>
              <a:lnSpc>
                <a:spcPct val="80000"/>
              </a:lnSpc>
            </a:pPr>
            <a:endParaRPr lang="en-US" sz="2000"/>
          </a:p>
          <a:p>
            <a:pPr>
              <a:lnSpc>
                <a:spcPct val="80000"/>
              </a:lnSpc>
            </a:pPr>
            <a:r>
              <a:rPr lang="en-US" sz="2000">
                <a:solidFill>
                  <a:schemeClr val="hlink"/>
                </a:solidFill>
              </a:rPr>
              <a:t>So we need some systematic way to search.</a:t>
            </a:r>
          </a:p>
          <a:p>
            <a:pPr eaLnBrk="0" hangingPunct="0">
              <a:lnSpc>
                <a:spcPct val="80000"/>
              </a:lnSpc>
              <a:spcBef>
                <a:spcPct val="0"/>
              </a:spcBef>
              <a:buClrTx/>
              <a:buSzTx/>
              <a:buFontTx/>
              <a:buNone/>
            </a:pPr>
            <a:endParaRPr lang="en-US" sz="2000"/>
          </a:p>
          <a:p>
            <a:pPr eaLnBrk="0" hangingPunct="0">
              <a:lnSpc>
                <a:spcPct val="80000"/>
              </a:lnSpc>
              <a:spcBef>
                <a:spcPct val="0"/>
              </a:spcBef>
              <a:buClrTx/>
              <a:buSzTx/>
              <a:buFontTx/>
              <a:buNone/>
            </a:pPr>
            <a:endParaRPr lang="en-US" sz="2000"/>
          </a:p>
          <a:p>
            <a:pPr eaLnBrk="0" hangingPunct="0">
              <a:lnSpc>
                <a:spcPct val="80000"/>
              </a:lnSpc>
              <a:spcBef>
                <a:spcPct val="0"/>
              </a:spcBef>
              <a:buClrTx/>
              <a:buSzTx/>
              <a:buFontTx/>
              <a:buNone/>
            </a:pPr>
            <a:r>
              <a:rPr lang="en-US" sz="2000"/>
              <a:t> </a:t>
            </a:r>
          </a:p>
          <a:p>
            <a:pPr>
              <a:lnSpc>
                <a:spcPct val="80000"/>
              </a:lnSpc>
            </a:pPr>
            <a:endParaRPr lang="en-US" sz="2000"/>
          </a:p>
        </p:txBody>
      </p:sp>
      <p:pic>
        <p:nvPicPr>
          <p:cNvPr id="165894" name="Picture 6"/>
          <p:cNvPicPr>
            <a:picLocks noGrp="1" noChangeAspect="1" noChangeArrowheads="1"/>
          </p:cNvPicPr>
          <p:nvPr>
            <p:ph sz="half" idx="2"/>
          </p:nvPr>
        </p:nvPicPr>
        <p:blipFill>
          <a:blip r:embed="rId2"/>
          <a:srcRect/>
          <a:stretch>
            <a:fillRect/>
          </a:stretch>
        </p:blipFill>
        <p:spPr>
          <a:xfrm>
            <a:off x="4724400" y="1905000"/>
            <a:ext cx="4230688" cy="4648200"/>
          </a:xfrm>
          <a:noFill/>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77D69EDA-84ED-4247-9425-BEE8FFEFEFAA}" type="slidenum">
              <a:rPr lang="ar-SA"/>
              <a:pPr/>
              <a:t>100</a:t>
            </a:fld>
            <a:endParaRPr lang="en-GB"/>
          </a:p>
        </p:txBody>
      </p:sp>
      <p:sp>
        <p:nvSpPr>
          <p:cNvPr id="266242"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6624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a:p>
            <a:pPr marL="342900" indent="-342900">
              <a:spcBef>
                <a:spcPct val="20000"/>
              </a:spcBef>
              <a:buClr>
                <a:schemeClr val="folHlink"/>
              </a:buClr>
              <a:buSzPct val="60000"/>
              <a:buFont typeface="Wingdings" pitchFamily="2" charset="2"/>
              <a:buChar char="n"/>
            </a:pPr>
            <a:r>
              <a:rPr lang="en-US" sz="2000"/>
              <a:t>J,</a:t>
            </a:r>
          </a:p>
          <a:p>
            <a:pPr marL="342900" indent="-342900">
              <a:spcBef>
                <a:spcPct val="20000"/>
              </a:spcBef>
              <a:buClr>
                <a:schemeClr val="folHlink"/>
              </a:buClr>
              <a:buSzPct val="60000"/>
              <a:buFont typeface="Wingdings" pitchFamily="2" charset="2"/>
              <a:buChar char="n"/>
            </a:pPr>
            <a:r>
              <a:rPr lang="en-US" sz="2000"/>
              <a:t>E, </a:t>
            </a:r>
            <a:r>
              <a:rPr lang="en-US" sz="2000">
                <a:solidFill>
                  <a:srgbClr val="FF0000"/>
                </a:solidFill>
              </a:rPr>
              <a:t>Failure</a:t>
            </a:r>
          </a:p>
        </p:txBody>
      </p:sp>
      <p:grpSp>
        <p:nvGrpSpPr>
          <p:cNvPr id="266244" name="Group 4"/>
          <p:cNvGrpSpPr>
            <a:grpSpLocks/>
          </p:cNvGrpSpPr>
          <p:nvPr/>
        </p:nvGrpSpPr>
        <p:grpSpPr bwMode="auto">
          <a:xfrm>
            <a:off x="4572000" y="2895600"/>
            <a:ext cx="533400" cy="381000"/>
            <a:chOff x="2640" y="1776"/>
            <a:chExt cx="336" cy="240"/>
          </a:xfrm>
        </p:grpSpPr>
        <p:sp>
          <p:nvSpPr>
            <p:cNvPr id="266245"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4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6247" name="Group 7"/>
          <p:cNvGrpSpPr>
            <a:grpSpLocks/>
          </p:cNvGrpSpPr>
          <p:nvPr/>
        </p:nvGrpSpPr>
        <p:grpSpPr bwMode="auto">
          <a:xfrm>
            <a:off x="2819400" y="3581400"/>
            <a:ext cx="533400" cy="381000"/>
            <a:chOff x="2640" y="1776"/>
            <a:chExt cx="336" cy="240"/>
          </a:xfrm>
        </p:grpSpPr>
        <p:sp>
          <p:nvSpPr>
            <p:cNvPr id="266248"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4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6250" name="Group 10"/>
          <p:cNvGrpSpPr>
            <a:grpSpLocks/>
          </p:cNvGrpSpPr>
          <p:nvPr/>
        </p:nvGrpSpPr>
        <p:grpSpPr bwMode="auto">
          <a:xfrm>
            <a:off x="4114800" y="3581400"/>
            <a:ext cx="533400" cy="381000"/>
            <a:chOff x="2640" y="1776"/>
            <a:chExt cx="336" cy="240"/>
          </a:xfrm>
        </p:grpSpPr>
        <p:sp>
          <p:nvSpPr>
            <p:cNvPr id="266251"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5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6253" name="Group 13"/>
          <p:cNvGrpSpPr>
            <a:grpSpLocks/>
          </p:cNvGrpSpPr>
          <p:nvPr/>
        </p:nvGrpSpPr>
        <p:grpSpPr bwMode="auto">
          <a:xfrm>
            <a:off x="7010400" y="3581400"/>
            <a:ext cx="533400" cy="381000"/>
            <a:chOff x="2640" y="1776"/>
            <a:chExt cx="336" cy="240"/>
          </a:xfrm>
        </p:grpSpPr>
        <p:sp>
          <p:nvSpPr>
            <p:cNvPr id="26625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5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6256" name="Group 16"/>
          <p:cNvGrpSpPr>
            <a:grpSpLocks/>
          </p:cNvGrpSpPr>
          <p:nvPr/>
        </p:nvGrpSpPr>
        <p:grpSpPr bwMode="auto">
          <a:xfrm>
            <a:off x="5410200" y="3581400"/>
            <a:ext cx="533400" cy="381000"/>
            <a:chOff x="2640" y="1776"/>
            <a:chExt cx="336" cy="240"/>
          </a:xfrm>
        </p:grpSpPr>
        <p:sp>
          <p:nvSpPr>
            <p:cNvPr id="266257"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5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6259" name="Group 19"/>
          <p:cNvGrpSpPr>
            <a:grpSpLocks/>
          </p:cNvGrpSpPr>
          <p:nvPr/>
        </p:nvGrpSpPr>
        <p:grpSpPr bwMode="auto">
          <a:xfrm>
            <a:off x="2133600" y="4267200"/>
            <a:ext cx="533400" cy="381000"/>
            <a:chOff x="2640" y="1776"/>
            <a:chExt cx="336" cy="240"/>
          </a:xfrm>
        </p:grpSpPr>
        <p:sp>
          <p:nvSpPr>
            <p:cNvPr id="266260"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61"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6262" name="Group 22"/>
          <p:cNvGrpSpPr>
            <a:grpSpLocks/>
          </p:cNvGrpSpPr>
          <p:nvPr/>
        </p:nvGrpSpPr>
        <p:grpSpPr bwMode="auto">
          <a:xfrm>
            <a:off x="3352800" y="4267200"/>
            <a:ext cx="533400" cy="381000"/>
            <a:chOff x="2640" y="1776"/>
            <a:chExt cx="336" cy="240"/>
          </a:xfrm>
        </p:grpSpPr>
        <p:sp>
          <p:nvSpPr>
            <p:cNvPr id="266263"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64"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6265" name="Group 25"/>
          <p:cNvGrpSpPr>
            <a:grpSpLocks/>
          </p:cNvGrpSpPr>
          <p:nvPr/>
        </p:nvGrpSpPr>
        <p:grpSpPr bwMode="auto">
          <a:xfrm>
            <a:off x="4495800" y="4267200"/>
            <a:ext cx="533400" cy="381000"/>
            <a:chOff x="2640" y="1776"/>
            <a:chExt cx="336" cy="240"/>
          </a:xfrm>
        </p:grpSpPr>
        <p:sp>
          <p:nvSpPr>
            <p:cNvPr id="266266"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67"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66268" name="Group 28"/>
          <p:cNvGrpSpPr>
            <a:grpSpLocks/>
          </p:cNvGrpSpPr>
          <p:nvPr/>
        </p:nvGrpSpPr>
        <p:grpSpPr bwMode="auto">
          <a:xfrm>
            <a:off x="5257800" y="4267200"/>
            <a:ext cx="533400" cy="381000"/>
            <a:chOff x="2640" y="1776"/>
            <a:chExt cx="336" cy="240"/>
          </a:xfrm>
        </p:grpSpPr>
        <p:sp>
          <p:nvSpPr>
            <p:cNvPr id="266269"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70"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66271" name="Group 31"/>
          <p:cNvGrpSpPr>
            <a:grpSpLocks/>
          </p:cNvGrpSpPr>
          <p:nvPr/>
        </p:nvGrpSpPr>
        <p:grpSpPr bwMode="auto">
          <a:xfrm>
            <a:off x="6248400" y="4267200"/>
            <a:ext cx="533400" cy="381000"/>
            <a:chOff x="2640" y="1776"/>
            <a:chExt cx="336" cy="240"/>
          </a:xfrm>
        </p:grpSpPr>
        <p:sp>
          <p:nvSpPr>
            <p:cNvPr id="266272"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273"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66274"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66275"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66276"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66277"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66278"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66279"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66280"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66281"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66282"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66283"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5"/>
          <p:cNvSpPr>
            <a:spLocks noGrp="1"/>
          </p:cNvSpPr>
          <p:nvPr>
            <p:ph type="sldNum" sz="quarter" idx="12"/>
          </p:nvPr>
        </p:nvSpPr>
        <p:spPr/>
        <p:txBody>
          <a:bodyPr/>
          <a:lstStyle/>
          <a:p>
            <a:fld id="{06489E9E-E4DC-48D9-8316-2D775C5A14BB}" type="slidenum">
              <a:rPr lang="ar-SA"/>
              <a:pPr/>
              <a:t>101</a:t>
            </a:fld>
            <a:endParaRPr lang="en-GB"/>
          </a:p>
        </p:txBody>
      </p:sp>
      <p:sp>
        <p:nvSpPr>
          <p:cNvPr id="267266"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6726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DLS algorithm returns </a:t>
            </a:r>
            <a:r>
              <a:rPr lang="en-US" sz="2000">
                <a:solidFill>
                  <a:srgbClr val="FF0000"/>
                </a:solidFill>
              </a:rPr>
              <a:t>Failure (no solution)</a:t>
            </a:r>
          </a:p>
          <a:p>
            <a:pPr marL="342900" indent="-342900">
              <a:spcBef>
                <a:spcPct val="20000"/>
              </a:spcBef>
              <a:buClr>
                <a:schemeClr val="folHlink"/>
              </a:buClr>
              <a:buSzPct val="60000"/>
              <a:buFont typeface="Wingdings" pitchFamily="2" charset="2"/>
              <a:buChar char="n"/>
            </a:pPr>
            <a:r>
              <a:rPr lang="en-US" sz="2000"/>
              <a:t>The reason is that the goal is beyond the limit (Limit =2): the goal depth is (d=4)</a:t>
            </a:r>
          </a:p>
        </p:txBody>
      </p:sp>
      <p:grpSp>
        <p:nvGrpSpPr>
          <p:cNvPr id="267268" name="Group 4"/>
          <p:cNvGrpSpPr>
            <a:grpSpLocks/>
          </p:cNvGrpSpPr>
          <p:nvPr/>
        </p:nvGrpSpPr>
        <p:grpSpPr bwMode="auto">
          <a:xfrm>
            <a:off x="2133600" y="2895600"/>
            <a:ext cx="5410200" cy="3429000"/>
            <a:chOff x="1104" y="1776"/>
            <a:chExt cx="3408" cy="2160"/>
          </a:xfrm>
        </p:grpSpPr>
        <p:grpSp>
          <p:nvGrpSpPr>
            <p:cNvPr id="267269" name="Group 5"/>
            <p:cNvGrpSpPr>
              <a:grpSpLocks/>
            </p:cNvGrpSpPr>
            <p:nvPr/>
          </p:nvGrpSpPr>
          <p:grpSpPr bwMode="auto">
            <a:xfrm>
              <a:off x="2640" y="1776"/>
              <a:ext cx="336" cy="240"/>
              <a:chOff x="2640" y="1776"/>
              <a:chExt cx="336" cy="240"/>
            </a:xfrm>
          </p:grpSpPr>
          <p:sp>
            <p:nvSpPr>
              <p:cNvPr id="267270"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71"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7272" name="Group 8"/>
            <p:cNvGrpSpPr>
              <a:grpSpLocks/>
            </p:cNvGrpSpPr>
            <p:nvPr/>
          </p:nvGrpSpPr>
          <p:grpSpPr bwMode="auto">
            <a:xfrm>
              <a:off x="1536" y="2208"/>
              <a:ext cx="336" cy="240"/>
              <a:chOff x="2640" y="1776"/>
              <a:chExt cx="336" cy="240"/>
            </a:xfrm>
          </p:grpSpPr>
          <p:sp>
            <p:nvSpPr>
              <p:cNvPr id="267273"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74"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7275" name="Group 11"/>
            <p:cNvGrpSpPr>
              <a:grpSpLocks/>
            </p:cNvGrpSpPr>
            <p:nvPr/>
          </p:nvGrpSpPr>
          <p:grpSpPr bwMode="auto">
            <a:xfrm>
              <a:off x="2352" y="2208"/>
              <a:ext cx="336" cy="240"/>
              <a:chOff x="2640" y="1776"/>
              <a:chExt cx="336" cy="240"/>
            </a:xfrm>
          </p:grpSpPr>
          <p:sp>
            <p:nvSpPr>
              <p:cNvPr id="267276"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77"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7278" name="Group 14"/>
            <p:cNvGrpSpPr>
              <a:grpSpLocks/>
            </p:cNvGrpSpPr>
            <p:nvPr/>
          </p:nvGrpSpPr>
          <p:grpSpPr bwMode="auto">
            <a:xfrm>
              <a:off x="4176" y="2208"/>
              <a:ext cx="336" cy="240"/>
              <a:chOff x="2640" y="1776"/>
              <a:chExt cx="336" cy="240"/>
            </a:xfrm>
          </p:grpSpPr>
          <p:sp>
            <p:nvSpPr>
              <p:cNvPr id="267279"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80"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7281" name="Group 17"/>
            <p:cNvGrpSpPr>
              <a:grpSpLocks/>
            </p:cNvGrpSpPr>
            <p:nvPr/>
          </p:nvGrpSpPr>
          <p:grpSpPr bwMode="auto">
            <a:xfrm>
              <a:off x="3168" y="2208"/>
              <a:ext cx="336" cy="240"/>
              <a:chOff x="2640" y="1776"/>
              <a:chExt cx="336" cy="240"/>
            </a:xfrm>
          </p:grpSpPr>
          <p:sp>
            <p:nvSpPr>
              <p:cNvPr id="267282"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83"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7284" name="Group 20"/>
            <p:cNvGrpSpPr>
              <a:grpSpLocks/>
            </p:cNvGrpSpPr>
            <p:nvPr/>
          </p:nvGrpSpPr>
          <p:grpSpPr bwMode="auto">
            <a:xfrm>
              <a:off x="1104" y="2640"/>
              <a:ext cx="336" cy="240"/>
              <a:chOff x="2640" y="1776"/>
              <a:chExt cx="336" cy="240"/>
            </a:xfrm>
          </p:grpSpPr>
          <p:sp>
            <p:nvSpPr>
              <p:cNvPr id="267285"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86"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7287" name="Group 23"/>
            <p:cNvGrpSpPr>
              <a:grpSpLocks/>
            </p:cNvGrpSpPr>
            <p:nvPr/>
          </p:nvGrpSpPr>
          <p:grpSpPr bwMode="auto">
            <a:xfrm>
              <a:off x="1872" y="2640"/>
              <a:ext cx="336" cy="240"/>
              <a:chOff x="2640" y="1776"/>
              <a:chExt cx="336" cy="240"/>
            </a:xfrm>
          </p:grpSpPr>
          <p:sp>
            <p:nvSpPr>
              <p:cNvPr id="267288"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89"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7290" name="Group 26"/>
            <p:cNvGrpSpPr>
              <a:grpSpLocks/>
            </p:cNvGrpSpPr>
            <p:nvPr/>
          </p:nvGrpSpPr>
          <p:grpSpPr bwMode="auto">
            <a:xfrm>
              <a:off x="2592" y="2640"/>
              <a:ext cx="336" cy="240"/>
              <a:chOff x="2640" y="1776"/>
              <a:chExt cx="336" cy="240"/>
            </a:xfrm>
          </p:grpSpPr>
          <p:sp>
            <p:nvSpPr>
              <p:cNvPr id="267291"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92"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67293" name="Group 29"/>
            <p:cNvGrpSpPr>
              <a:grpSpLocks/>
            </p:cNvGrpSpPr>
            <p:nvPr/>
          </p:nvGrpSpPr>
          <p:grpSpPr bwMode="auto">
            <a:xfrm>
              <a:off x="3072" y="2640"/>
              <a:ext cx="336" cy="240"/>
              <a:chOff x="2640" y="1776"/>
              <a:chExt cx="336" cy="240"/>
            </a:xfrm>
          </p:grpSpPr>
          <p:sp>
            <p:nvSpPr>
              <p:cNvPr id="267294"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95"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67296" name="Group 32"/>
            <p:cNvGrpSpPr>
              <a:grpSpLocks/>
            </p:cNvGrpSpPr>
            <p:nvPr/>
          </p:nvGrpSpPr>
          <p:grpSpPr bwMode="auto">
            <a:xfrm>
              <a:off x="3696" y="2640"/>
              <a:ext cx="336" cy="240"/>
              <a:chOff x="2640" y="1776"/>
              <a:chExt cx="336" cy="240"/>
            </a:xfrm>
          </p:grpSpPr>
          <p:sp>
            <p:nvSpPr>
              <p:cNvPr id="267297"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298"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67299" name="Group 35"/>
            <p:cNvGrpSpPr>
              <a:grpSpLocks/>
            </p:cNvGrpSpPr>
            <p:nvPr/>
          </p:nvGrpSpPr>
          <p:grpSpPr bwMode="auto">
            <a:xfrm>
              <a:off x="1536" y="3168"/>
              <a:ext cx="336" cy="240"/>
              <a:chOff x="2640" y="1776"/>
              <a:chExt cx="336" cy="240"/>
            </a:xfrm>
          </p:grpSpPr>
          <p:sp>
            <p:nvSpPr>
              <p:cNvPr id="267300"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301"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67302" name="Group 38"/>
            <p:cNvGrpSpPr>
              <a:grpSpLocks/>
            </p:cNvGrpSpPr>
            <p:nvPr/>
          </p:nvGrpSpPr>
          <p:grpSpPr bwMode="auto">
            <a:xfrm>
              <a:off x="2160" y="3168"/>
              <a:ext cx="336" cy="240"/>
              <a:chOff x="2640" y="1776"/>
              <a:chExt cx="336" cy="240"/>
            </a:xfrm>
          </p:grpSpPr>
          <p:sp>
            <p:nvSpPr>
              <p:cNvPr id="267303"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304"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67305"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67306"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67307"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67308"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67309"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67310"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67311"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67312"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67313"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67314"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67315"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67316"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67317"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67318" name="Group 54"/>
            <p:cNvGrpSpPr>
              <a:grpSpLocks/>
            </p:cNvGrpSpPr>
            <p:nvPr/>
          </p:nvGrpSpPr>
          <p:grpSpPr bwMode="auto">
            <a:xfrm>
              <a:off x="3120" y="3168"/>
              <a:ext cx="336" cy="240"/>
              <a:chOff x="2640" y="1776"/>
              <a:chExt cx="336" cy="240"/>
            </a:xfrm>
          </p:grpSpPr>
          <p:sp>
            <p:nvSpPr>
              <p:cNvPr id="267319"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320"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67321" name="Group 57"/>
            <p:cNvGrpSpPr>
              <a:grpSpLocks/>
            </p:cNvGrpSpPr>
            <p:nvPr/>
          </p:nvGrpSpPr>
          <p:grpSpPr bwMode="auto">
            <a:xfrm>
              <a:off x="3840" y="3120"/>
              <a:ext cx="336" cy="240"/>
              <a:chOff x="2640" y="1776"/>
              <a:chExt cx="336" cy="240"/>
            </a:xfrm>
          </p:grpSpPr>
          <p:sp>
            <p:nvSpPr>
              <p:cNvPr id="267322"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7323"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67324"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67325"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67326"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
        <p:nvSpPr>
          <p:cNvPr id="267327" name="Text Box 6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
        <p:nvSpPr>
          <p:cNvPr id="267328" name="Line 64"/>
          <p:cNvSpPr>
            <a:spLocks noChangeShapeType="1"/>
          </p:cNvSpPr>
          <p:nvPr/>
        </p:nvSpPr>
        <p:spPr bwMode="auto">
          <a:xfrm>
            <a:off x="1676400" y="4724400"/>
            <a:ext cx="6477000" cy="0"/>
          </a:xfrm>
          <a:prstGeom prst="line">
            <a:avLst/>
          </a:prstGeom>
          <a:noFill/>
          <a:ln w="28575" cap="rnd">
            <a:solidFill>
              <a:schemeClr val="tx1"/>
            </a:solidFill>
            <a:prstDash val="sysDot"/>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ctrTitle"/>
          </p:nvPr>
        </p:nvSpPr>
        <p:spPr/>
        <p:txBody>
          <a:bodyPr/>
          <a:lstStyle/>
          <a:p>
            <a:r>
              <a:rPr lang="en-US"/>
              <a:t>Basic Search Algorithms</a:t>
            </a:r>
            <a:endParaRPr lang="en-GB"/>
          </a:p>
        </p:txBody>
      </p:sp>
      <p:sp>
        <p:nvSpPr>
          <p:cNvPr id="268291" name="Rectangle 3"/>
          <p:cNvSpPr>
            <a:spLocks noGrp="1" noChangeArrowheads="1"/>
          </p:cNvSpPr>
          <p:nvPr>
            <p:ph type="subTitle" idx="1"/>
          </p:nvPr>
        </p:nvSpPr>
        <p:spPr/>
        <p:txBody>
          <a:bodyPr/>
          <a:lstStyle/>
          <a:p>
            <a:r>
              <a:rPr lang="en-US"/>
              <a:t>Iterative Deepening Search</a:t>
            </a:r>
          </a:p>
          <a:p>
            <a:r>
              <a:rPr lang="en-US"/>
              <a:t>IDS</a:t>
            </a:r>
            <a:endParaRPr lang="en-GB"/>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8BD36586-DF35-4EC1-AB9A-D71A54FC8035}" type="slidenum">
              <a:rPr lang="ar-SA"/>
              <a:pPr/>
              <a:t>103</a:t>
            </a:fld>
            <a:endParaRPr lang="en-GB"/>
          </a:p>
        </p:txBody>
      </p:sp>
      <p:sp>
        <p:nvSpPr>
          <p:cNvPr id="26931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69315" name="Rectangle 3"/>
          <p:cNvSpPr>
            <a:spLocks noChangeArrowheads="1"/>
          </p:cNvSpPr>
          <p:nvPr/>
        </p:nvSpPr>
        <p:spPr bwMode="auto">
          <a:xfrm>
            <a:off x="914400" y="16764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Application4: </a:t>
            </a:r>
          </a:p>
          <a:p>
            <a:pPr marL="342900" indent="-342900">
              <a:spcBef>
                <a:spcPct val="20000"/>
              </a:spcBef>
              <a:buClr>
                <a:schemeClr val="folHlink"/>
              </a:buClr>
              <a:buSzPct val="60000"/>
              <a:buFont typeface="Wingdings" pitchFamily="2" charset="2"/>
              <a:buNone/>
            </a:pPr>
            <a:r>
              <a:rPr lang="en-US" sz="2000"/>
              <a:t>	Given the following state space (tree search), give the sequence of visited nodes when using IDS:</a:t>
            </a:r>
          </a:p>
        </p:txBody>
      </p:sp>
      <p:grpSp>
        <p:nvGrpSpPr>
          <p:cNvPr id="269316" name="Group 4"/>
          <p:cNvGrpSpPr>
            <a:grpSpLocks/>
          </p:cNvGrpSpPr>
          <p:nvPr/>
        </p:nvGrpSpPr>
        <p:grpSpPr bwMode="auto">
          <a:xfrm>
            <a:off x="2133600" y="2895600"/>
            <a:ext cx="5410200" cy="3429000"/>
            <a:chOff x="1104" y="1776"/>
            <a:chExt cx="3408" cy="2160"/>
          </a:xfrm>
        </p:grpSpPr>
        <p:grpSp>
          <p:nvGrpSpPr>
            <p:cNvPr id="269317" name="Group 5"/>
            <p:cNvGrpSpPr>
              <a:grpSpLocks/>
            </p:cNvGrpSpPr>
            <p:nvPr/>
          </p:nvGrpSpPr>
          <p:grpSpPr bwMode="auto">
            <a:xfrm>
              <a:off x="2640" y="1776"/>
              <a:ext cx="336" cy="240"/>
              <a:chOff x="2640" y="1776"/>
              <a:chExt cx="336" cy="240"/>
            </a:xfrm>
          </p:grpSpPr>
          <p:sp>
            <p:nvSpPr>
              <p:cNvPr id="269318"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19"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9320" name="Group 8"/>
            <p:cNvGrpSpPr>
              <a:grpSpLocks/>
            </p:cNvGrpSpPr>
            <p:nvPr/>
          </p:nvGrpSpPr>
          <p:grpSpPr bwMode="auto">
            <a:xfrm>
              <a:off x="1536" y="2208"/>
              <a:ext cx="336" cy="240"/>
              <a:chOff x="2640" y="1776"/>
              <a:chExt cx="336" cy="240"/>
            </a:xfrm>
          </p:grpSpPr>
          <p:sp>
            <p:nvSpPr>
              <p:cNvPr id="269321"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22"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9323" name="Group 11"/>
            <p:cNvGrpSpPr>
              <a:grpSpLocks/>
            </p:cNvGrpSpPr>
            <p:nvPr/>
          </p:nvGrpSpPr>
          <p:grpSpPr bwMode="auto">
            <a:xfrm>
              <a:off x="2352" y="2208"/>
              <a:ext cx="336" cy="240"/>
              <a:chOff x="2640" y="1776"/>
              <a:chExt cx="336" cy="240"/>
            </a:xfrm>
          </p:grpSpPr>
          <p:sp>
            <p:nvSpPr>
              <p:cNvPr id="269324"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25"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9326" name="Group 14"/>
            <p:cNvGrpSpPr>
              <a:grpSpLocks/>
            </p:cNvGrpSpPr>
            <p:nvPr/>
          </p:nvGrpSpPr>
          <p:grpSpPr bwMode="auto">
            <a:xfrm>
              <a:off x="4176" y="2208"/>
              <a:ext cx="336" cy="240"/>
              <a:chOff x="2640" y="1776"/>
              <a:chExt cx="336" cy="240"/>
            </a:xfrm>
          </p:grpSpPr>
          <p:sp>
            <p:nvSpPr>
              <p:cNvPr id="269327"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28"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9329" name="Group 17"/>
            <p:cNvGrpSpPr>
              <a:grpSpLocks/>
            </p:cNvGrpSpPr>
            <p:nvPr/>
          </p:nvGrpSpPr>
          <p:grpSpPr bwMode="auto">
            <a:xfrm>
              <a:off x="3168" y="2208"/>
              <a:ext cx="336" cy="240"/>
              <a:chOff x="2640" y="1776"/>
              <a:chExt cx="336" cy="240"/>
            </a:xfrm>
          </p:grpSpPr>
          <p:sp>
            <p:nvSpPr>
              <p:cNvPr id="269330"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31"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9332" name="Group 20"/>
            <p:cNvGrpSpPr>
              <a:grpSpLocks/>
            </p:cNvGrpSpPr>
            <p:nvPr/>
          </p:nvGrpSpPr>
          <p:grpSpPr bwMode="auto">
            <a:xfrm>
              <a:off x="1104" y="2640"/>
              <a:ext cx="336" cy="240"/>
              <a:chOff x="2640" y="1776"/>
              <a:chExt cx="336" cy="240"/>
            </a:xfrm>
          </p:grpSpPr>
          <p:sp>
            <p:nvSpPr>
              <p:cNvPr id="269333"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34"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9335" name="Group 23"/>
            <p:cNvGrpSpPr>
              <a:grpSpLocks/>
            </p:cNvGrpSpPr>
            <p:nvPr/>
          </p:nvGrpSpPr>
          <p:grpSpPr bwMode="auto">
            <a:xfrm>
              <a:off x="1872" y="2640"/>
              <a:ext cx="336" cy="240"/>
              <a:chOff x="2640" y="1776"/>
              <a:chExt cx="336" cy="240"/>
            </a:xfrm>
          </p:grpSpPr>
          <p:sp>
            <p:nvSpPr>
              <p:cNvPr id="269336"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37"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9338" name="Group 26"/>
            <p:cNvGrpSpPr>
              <a:grpSpLocks/>
            </p:cNvGrpSpPr>
            <p:nvPr/>
          </p:nvGrpSpPr>
          <p:grpSpPr bwMode="auto">
            <a:xfrm>
              <a:off x="2592" y="2640"/>
              <a:ext cx="336" cy="240"/>
              <a:chOff x="2640" y="1776"/>
              <a:chExt cx="336" cy="240"/>
            </a:xfrm>
          </p:grpSpPr>
          <p:sp>
            <p:nvSpPr>
              <p:cNvPr id="269339"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40"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69341" name="Group 29"/>
            <p:cNvGrpSpPr>
              <a:grpSpLocks/>
            </p:cNvGrpSpPr>
            <p:nvPr/>
          </p:nvGrpSpPr>
          <p:grpSpPr bwMode="auto">
            <a:xfrm>
              <a:off x="3072" y="2640"/>
              <a:ext cx="336" cy="240"/>
              <a:chOff x="2640" y="1776"/>
              <a:chExt cx="336" cy="240"/>
            </a:xfrm>
          </p:grpSpPr>
          <p:sp>
            <p:nvSpPr>
              <p:cNvPr id="269342"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43"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69344" name="Group 32"/>
            <p:cNvGrpSpPr>
              <a:grpSpLocks/>
            </p:cNvGrpSpPr>
            <p:nvPr/>
          </p:nvGrpSpPr>
          <p:grpSpPr bwMode="auto">
            <a:xfrm>
              <a:off x="3696" y="2640"/>
              <a:ext cx="336" cy="240"/>
              <a:chOff x="2640" y="1776"/>
              <a:chExt cx="336" cy="240"/>
            </a:xfrm>
          </p:grpSpPr>
          <p:sp>
            <p:nvSpPr>
              <p:cNvPr id="269345"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46"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69347" name="Group 35"/>
            <p:cNvGrpSpPr>
              <a:grpSpLocks/>
            </p:cNvGrpSpPr>
            <p:nvPr/>
          </p:nvGrpSpPr>
          <p:grpSpPr bwMode="auto">
            <a:xfrm>
              <a:off x="1536" y="3168"/>
              <a:ext cx="336" cy="240"/>
              <a:chOff x="2640" y="1776"/>
              <a:chExt cx="336" cy="240"/>
            </a:xfrm>
          </p:grpSpPr>
          <p:sp>
            <p:nvSpPr>
              <p:cNvPr id="269348"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49"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69350" name="Group 38"/>
            <p:cNvGrpSpPr>
              <a:grpSpLocks/>
            </p:cNvGrpSpPr>
            <p:nvPr/>
          </p:nvGrpSpPr>
          <p:grpSpPr bwMode="auto">
            <a:xfrm>
              <a:off x="2160" y="3168"/>
              <a:ext cx="336" cy="240"/>
              <a:chOff x="2640" y="1776"/>
              <a:chExt cx="336" cy="240"/>
            </a:xfrm>
          </p:grpSpPr>
          <p:sp>
            <p:nvSpPr>
              <p:cNvPr id="269351"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52"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69353"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69354"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69355"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69356"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69357"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69358"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69359"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69360"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69361"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69362"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69363"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69364"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69365"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69366" name="Group 54"/>
            <p:cNvGrpSpPr>
              <a:grpSpLocks/>
            </p:cNvGrpSpPr>
            <p:nvPr/>
          </p:nvGrpSpPr>
          <p:grpSpPr bwMode="auto">
            <a:xfrm>
              <a:off x="3120" y="3168"/>
              <a:ext cx="336" cy="240"/>
              <a:chOff x="2640" y="1776"/>
              <a:chExt cx="336" cy="240"/>
            </a:xfrm>
          </p:grpSpPr>
          <p:sp>
            <p:nvSpPr>
              <p:cNvPr id="269367"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68"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69369" name="Group 57"/>
            <p:cNvGrpSpPr>
              <a:grpSpLocks/>
            </p:cNvGrpSpPr>
            <p:nvPr/>
          </p:nvGrpSpPr>
          <p:grpSpPr bwMode="auto">
            <a:xfrm>
              <a:off x="3840" y="3120"/>
              <a:ext cx="336" cy="240"/>
              <a:chOff x="2640" y="1776"/>
              <a:chExt cx="336" cy="240"/>
            </a:xfrm>
          </p:grpSpPr>
          <p:sp>
            <p:nvSpPr>
              <p:cNvPr id="269370"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9371"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69372"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69373"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69374"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
        <p:nvSpPr>
          <p:cNvPr id="269375" name="Text Box 63"/>
          <p:cNvSpPr txBox="1">
            <a:spLocks noChangeArrowheads="1"/>
          </p:cNvSpPr>
          <p:nvPr/>
        </p:nvSpPr>
        <p:spPr bwMode="auto">
          <a:xfrm>
            <a:off x="1371600" y="2895600"/>
            <a:ext cx="1219200" cy="366713"/>
          </a:xfrm>
          <a:prstGeom prst="rect">
            <a:avLst/>
          </a:prstGeom>
          <a:noFill/>
          <a:ln w="9525">
            <a:noFill/>
            <a:miter lim="800000"/>
            <a:headEnd/>
            <a:tailEnd/>
          </a:ln>
          <a:effectLst/>
        </p:spPr>
        <p:txBody>
          <a:bodyPr>
            <a:spAutoFit/>
          </a:bodyPr>
          <a:lstStyle/>
          <a:p>
            <a:pPr>
              <a:spcBef>
                <a:spcPct val="50000"/>
              </a:spcBef>
            </a:pPr>
            <a:r>
              <a:rPr lang="en-US">
                <a:latin typeface="Arial" charset="0"/>
              </a:rPr>
              <a:t>Limit = 0</a:t>
            </a:r>
            <a:endParaRPr lang="en-GB">
              <a:latin typeface="Arial" charset="0"/>
            </a:endParaRPr>
          </a:p>
        </p:txBody>
      </p:sp>
      <p:sp>
        <p:nvSpPr>
          <p:cNvPr id="269376" name="Text Box 64"/>
          <p:cNvSpPr txBox="1">
            <a:spLocks noChangeArrowheads="1"/>
          </p:cNvSpPr>
          <p:nvPr/>
        </p:nvSpPr>
        <p:spPr bwMode="auto">
          <a:xfrm>
            <a:off x="1371600" y="3519488"/>
            <a:ext cx="1219200" cy="366712"/>
          </a:xfrm>
          <a:prstGeom prst="rect">
            <a:avLst/>
          </a:prstGeom>
          <a:noFill/>
          <a:ln w="9525">
            <a:noFill/>
            <a:miter lim="800000"/>
            <a:headEnd/>
            <a:tailEnd/>
          </a:ln>
          <a:effectLst/>
        </p:spPr>
        <p:txBody>
          <a:bodyPr>
            <a:spAutoFit/>
          </a:bodyPr>
          <a:lstStyle/>
          <a:p>
            <a:pPr>
              <a:spcBef>
                <a:spcPct val="50000"/>
              </a:spcBef>
            </a:pPr>
            <a:r>
              <a:rPr lang="en-US">
                <a:latin typeface="Arial" charset="0"/>
              </a:rPr>
              <a:t>Limit = 1</a:t>
            </a:r>
            <a:endParaRPr lang="en-GB">
              <a:latin typeface="Arial" charset="0"/>
            </a:endParaRPr>
          </a:p>
        </p:txBody>
      </p:sp>
      <p:sp>
        <p:nvSpPr>
          <p:cNvPr id="269377" name="Text Box 65"/>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a:latin typeface="Arial" charset="0"/>
              </a:rPr>
              <a:t>Limit = 2</a:t>
            </a:r>
            <a:endParaRPr lang="en-GB">
              <a:latin typeface="Arial" charset="0"/>
            </a:endParaRPr>
          </a:p>
        </p:txBody>
      </p:sp>
      <p:sp>
        <p:nvSpPr>
          <p:cNvPr id="269378" name="Text Box 66"/>
          <p:cNvSpPr txBox="1">
            <a:spLocks noChangeArrowheads="1"/>
          </p:cNvSpPr>
          <p:nvPr/>
        </p:nvSpPr>
        <p:spPr bwMode="auto">
          <a:xfrm>
            <a:off x="1143000" y="5105400"/>
            <a:ext cx="1219200" cy="366713"/>
          </a:xfrm>
          <a:prstGeom prst="rect">
            <a:avLst/>
          </a:prstGeom>
          <a:noFill/>
          <a:ln w="9525">
            <a:noFill/>
            <a:miter lim="800000"/>
            <a:headEnd/>
            <a:tailEnd/>
          </a:ln>
          <a:effectLst/>
        </p:spPr>
        <p:txBody>
          <a:bodyPr>
            <a:spAutoFit/>
          </a:bodyPr>
          <a:lstStyle/>
          <a:p>
            <a:pPr>
              <a:spcBef>
                <a:spcPct val="50000"/>
              </a:spcBef>
            </a:pPr>
            <a:r>
              <a:rPr lang="en-US">
                <a:latin typeface="Arial" charset="0"/>
              </a:rPr>
              <a:t>Limit = 3</a:t>
            </a:r>
            <a:endParaRPr lang="en-GB">
              <a:latin typeface="Arial" charset="0"/>
            </a:endParaRPr>
          </a:p>
        </p:txBody>
      </p:sp>
      <p:sp>
        <p:nvSpPr>
          <p:cNvPr id="269379" name="Text Box 67"/>
          <p:cNvSpPr txBox="1">
            <a:spLocks noChangeArrowheads="1"/>
          </p:cNvSpPr>
          <p:nvPr/>
        </p:nvSpPr>
        <p:spPr bwMode="auto">
          <a:xfrm>
            <a:off x="1295400" y="5943600"/>
            <a:ext cx="1219200" cy="366713"/>
          </a:xfrm>
          <a:prstGeom prst="rect">
            <a:avLst/>
          </a:prstGeom>
          <a:noFill/>
          <a:ln w="9525">
            <a:noFill/>
            <a:miter lim="800000"/>
            <a:headEnd/>
            <a:tailEnd/>
          </a:ln>
          <a:effectLst/>
        </p:spPr>
        <p:txBody>
          <a:bodyPr>
            <a:spAutoFit/>
          </a:bodyPr>
          <a:lstStyle/>
          <a:p>
            <a:pPr>
              <a:spcBef>
                <a:spcPct val="50000"/>
              </a:spcBef>
            </a:pPr>
            <a:r>
              <a:rPr lang="en-US">
                <a:latin typeface="Arial" charset="0"/>
              </a:rPr>
              <a:t>Limit = 4</a:t>
            </a:r>
            <a:endParaRPr lang="en-GB">
              <a:latin typeface="Arial"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p:txBody>
          <a:bodyPr/>
          <a:lstStyle/>
          <a:p>
            <a:r>
              <a:rPr lang="en-US"/>
              <a:t>Iterative Deepening Search (IDS)</a:t>
            </a:r>
            <a:endParaRPr lang="en-GB"/>
          </a:p>
        </p:txBody>
      </p:sp>
      <p:sp>
        <p:nvSpPr>
          <p:cNvPr id="270339" name="Rectangle 3"/>
          <p:cNvSpPr>
            <a:spLocks noGrp="1" noChangeArrowheads="1"/>
          </p:cNvSpPr>
          <p:nvPr>
            <p:ph type="subTitle" idx="1"/>
          </p:nvPr>
        </p:nvSpPr>
        <p:spPr/>
        <p:txBody>
          <a:bodyPr/>
          <a:lstStyle/>
          <a:p>
            <a:r>
              <a:rPr lang="en-US"/>
              <a:t>DLS with bound = 0</a:t>
            </a:r>
            <a:endParaRPr lang="en-GB"/>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68CDA70-D71A-4744-9E0C-A1188F60FC52}" type="slidenum">
              <a:rPr lang="ar-SA"/>
              <a:pPr/>
              <a:t>105</a:t>
            </a:fld>
            <a:endParaRPr lang="en-GB"/>
          </a:p>
        </p:txBody>
      </p:sp>
      <p:sp>
        <p:nvSpPr>
          <p:cNvPr id="271362"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7136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p:txBody>
      </p:sp>
      <p:grpSp>
        <p:nvGrpSpPr>
          <p:cNvPr id="271364" name="Group 4"/>
          <p:cNvGrpSpPr>
            <a:grpSpLocks/>
          </p:cNvGrpSpPr>
          <p:nvPr/>
        </p:nvGrpSpPr>
        <p:grpSpPr bwMode="auto">
          <a:xfrm>
            <a:off x="4572000" y="2895600"/>
            <a:ext cx="533400" cy="381000"/>
            <a:chOff x="2640" y="1776"/>
            <a:chExt cx="336" cy="240"/>
          </a:xfrm>
        </p:grpSpPr>
        <p:sp>
          <p:nvSpPr>
            <p:cNvPr id="271365" name="Oval 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7136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sp>
        <p:nvSpPr>
          <p:cNvPr id="271367" name="Text Box 7"/>
          <p:cNvSpPr txBox="1">
            <a:spLocks noChangeArrowheads="1"/>
          </p:cNvSpPr>
          <p:nvPr/>
        </p:nvSpPr>
        <p:spPr bwMode="auto">
          <a:xfrm>
            <a:off x="914400" y="2819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0</a:t>
            </a:r>
            <a:endParaRPr lang="en-GB" b="1">
              <a:latin typeface="Arial"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4D4EC66-91C8-4C63-85E3-FC1F30FA471C}" type="slidenum">
              <a:rPr lang="ar-SA"/>
              <a:pPr/>
              <a:t>106</a:t>
            </a:fld>
            <a:endParaRPr lang="en-GB"/>
          </a:p>
        </p:txBody>
      </p:sp>
      <p:sp>
        <p:nvSpPr>
          <p:cNvPr id="272386"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7238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 </a:t>
            </a:r>
            <a:r>
              <a:rPr lang="en-US" sz="2000">
                <a:solidFill>
                  <a:srgbClr val="FF0000"/>
                </a:solidFill>
              </a:rPr>
              <a:t>Failure</a:t>
            </a:r>
          </a:p>
        </p:txBody>
      </p:sp>
      <p:grpSp>
        <p:nvGrpSpPr>
          <p:cNvPr id="272388" name="Group 4"/>
          <p:cNvGrpSpPr>
            <a:grpSpLocks/>
          </p:cNvGrpSpPr>
          <p:nvPr/>
        </p:nvGrpSpPr>
        <p:grpSpPr bwMode="auto">
          <a:xfrm>
            <a:off x="4572000" y="2895600"/>
            <a:ext cx="533400" cy="381000"/>
            <a:chOff x="2640" y="1776"/>
            <a:chExt cx="336" cy="240"/>
          </a:xfrm>
        </p:grpSpPr>
        <p:sp>
          <p:nvSpPr>
            <p:cNvPr id="272389"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239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sp>
        <p:nvSpPr>
          <p:cNvPr id="272391" name="Text Box 7"/>
          <p:cNvSpPr txBox="1">
            <a:spLocks noChangeArrowheads="1"/>
          </p:cNvSpPr>
          <p:nvPr/>
        </p:nvSpPr>
        <p:spPr bwMode="auto">
          <a:xfrm>
            <a:off x="914400" y="2819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0</a:t>
            </a:r>
            <a:endParaRPr lang="en-GB" b="1">
              <a:latin typeface="Arial"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p:txBody>
          <a:bodyPr/>
          <a:lstStyle/>
          <a:p>
            <a:r>
              <a:rPr lang="en-US"/>
              <a:t>Iterative Deepening Search (IDS)</a:t>
            </a:r>
            <a:endParaRPr lang="en-GB"/>
          </a:p>
        </p:txBody>
      </p:sp>
      <p:sp>
        <p:nvSpPr>
          <p:cNvPr id="273411" name="Rectangle 3"/>
          <p:cNvSpPr>
            <a:spLocks noGrp="1" noChangeArrowheads="1"/>
          </p:cNvSpPr>
          <p:nvPr>
            <p:ph type="subTitle" idx="1"/>
          </p:nvPr>
        </p:nvSpPr>
        <p:spPr/>
        <p:txBody>
          <a:bodyPr/>
          <a:lstStyle/>
          <a:p>
            <a:r>
              <a:rPr lang="en-US"/>
              <a:t>DLS with bound = 1</a:t>
            </a:r>
            <a:endParaRPr lang="en-GB"/>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FE403B8E-D112-4ED2-A8DA-CA001F96DB23}" type="slidenum">
              <a:rPr lang="ar-SA"/>
              <a:pPr/>
              <a:t>108</a:t>
            </a:fld>
            <a:endParaRPr lang="en-GB"/>
          </a:p>
        </p:txBody>
      </p:sp>
      <p:sp>
        <p:nvSpPr>
          <p:cNvPr id="27443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7443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p:txBody>
      </p:sp>
      <p:grpSp>
        <p:nvGrpSpPr>
          <p:cNvPr id="274436" name="Group 4"/>
          <p:cNvGrpSpPr>
            <a:grpSpLocks/>
          </p:cNvGrpSpPr>
          <p:nvPr/>
        </p:nvGrpSpPr>
        <p:grpSpPr bwMode="auto">
          <a:xfrm>
            <a:off x="4572000" y="2895600"/>
            <a:ext cx="533400" cy="381000"/>
            <a:chOff x="2640" y="1776"/>
            <a:chExt cx="336" cy="240"/>
          </a:xfrm>
        </p:grpSpPr>
        <p:sp>
          <p:nvSpPr>
            <p:cNvPr id="274437" name="Oval 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7443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74439" name="Group 7"/>
          <p:cNvGrpSpPr>
            <a:grpSpLocks/>
          </p:cNvGrpSpPr>
          <p:nvPr/>
        </p:nvGrpSpPr>
        <p:grpSpPr bwMode="auto">
          <a:xfrm>
            <a:off x="2819400" y="3581400"/>
            <a:ext cx="533400" cy="381000"/>
            <a:chOff x="2640" y="1776"/>
            <a:chExt cx="336" cy="240"/>
          </a:xfrm>
        </p:grpSpPr>
        <p:sp>
          <p:nvSpPr>
            <p:cNvPr id="27444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444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74442" name="Group 10"/>
          <p:cNvGrpSpPr>
            <a:grpSpLocks/>
          </p:cNvGrpSpPr>
          <p:nvPr/>
        </p:nvGrpSpPr>
        <p:grpSpPr bwMode="auto">
          <a:xfrm>
            <a:off x="4114800" y="3581400"/>
            <a:ext cx="533400" cy="381000"/>
            <a:chOff x="2640" y="1776"/>
            <a:chExt cx="336" cy="240"/>
          </a:xfrm>
        </p:grpSpPr>
        <p:sp>
          <p:nvSpPr>
            <p:cNvPr id="27444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444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74445" name="Group 13"/>
          <p:cNvGrpSpPr>
            <a:grpSpLocks/>
          </p:cNvGrpSpPr>
          <p:nvPr/>
        </p:nvGrpSpPr>
        <p:grpSpPr bwMode="auto">
          <a:xfrm>
            <a:off x="7010400" y="3581400"/>
            <a:ext cx="533400" cy="381000"/>
            <a:chOff x="2640" y="1776"/>
            <a:chExt cx="336" cy="240"/>
          </a:xfrm>
        </p:grpSpPr>
        <p:sp>
          <p:nvSpPr>
            <p:cNvPr id="27444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444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74448" name="Group 16"/>
          <p:cNvGrpSpPr>
            <a:grpSpLocks/>
          </p:cNvGrpSpPr>
          <p:nvPr/>
        </p:nvGrpSpPr>
        <p:grpSpPr bwMode="auto">
          <a:xfrm>
            <a:off x="5410200" y="3581400"/>
            <a:ext cx="533400" cy="381000"/>
            <a:chOff x="2640" y="1776"/>
            <a:chExt cx="336" cy="240"/>
          </a:xfrm>
        </p:grpSpPr>
        <p:sp>
          <p:nvSpPr>
            <p:cNvPr id="27444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445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74451"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74452"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74453"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74454"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74455" name="Text Box 23"/>
          <p:cNvSpPr txBox="1">
            <a:spLocks noChangeArrowheads="1"/>
          </p:cNvSpPr>
          <p:nvPr/>
        </p:nvSpPr>
        <p:spPr bwMode="auto">
          <a:xfrm>
            <a:off x="838200" y="3581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1</a:t>
            </a:r>
            <a:endParaRPr lang="en-GB" b="1">
              <a:latin typeface="Arial"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FCD92B0B-20A4-4DA7-A49D-EF07E0DA4DDF}" type="slidenum">
              <a:rPr lang="ar-SA"/>
              <a:pPr/>
              <a:t>109</a:t>
            </a:fld>
            <a:endParaRPr lang="en-GB"/>
          </a:p>
        </p:txBody>
      </p:sp>
      <p:sp>
        <p:nvSpPr>
          <p:cNvPr id="27545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7545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p:txBody>
      </p:sp>
      <p:grpSp>
        <p:nvGrpSpPr>
          <p:cNvPr id="275460" name="Group 4"/>
          <p:cNvGrpSpPr>
            <a:grpSpLocks/>
          </p:cNvGrpSpPr>
          <p:nvPr/>
        </p:nvGrpSpPr>
        <p:grpSpPr bwMode="auto">
          <a:xfrm>
            <a:off x="4572000" y="2895600"/>
            <a:ext cx="533400" cy="381000"/>
            <a:chOff x="2640" y="1776"/>
            <a:chExt cx="336" cy="240"/>
          </a:xfrm>
        </p:grpSpPr>
        <p:sp>
          <p:nvSpPr>
            <p:cNvPr id="275461"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546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75463" name="Group 7"/>
          <p:cNvGrpSpPr>
            <a:grpSpLocks/>
          </p:cNvGrpSpPr>
          <p:nvPr/>
        </p:nvGrpSpPr>
        <p:grpSpPr bwMode="auto">
          <a:xfrm>
            <a:off x="2819400" y="3581400"/>
            <a:ext cx="533400" cy="381000"/>
            <a:chOff x="2640" y="1776"/>
            <a:chExt cx="336" cy="240"/>
          </a:xfrm>
        </p:grpSpPr>
        <p:sp>
          <p:nvSpPr>
            <p:cNvPr id="275464" name="Oval 8"/>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7546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75466" name="Group 10"/>
          <p:cNvGrpSpPr>
            <a:grpSpLocks/>
          </p:cNvGrpSpPr>
          <p:nvPr/>
        </p:nvGrpSpPr>
        <p:grpSpPr bwMode="auto">
          <a:xfrm>
            <a:off x="4114800" y="3581400"/>
            <a:ext cx="533400" cy="381000"/>
            <a:chOff x="2640" y="1776"/>
            <a:chExt cx="336" cy="240"/>
          </a:xfrm>
        </p:grpSpPr>
        <p:sp>
          <p:nvSpPr>
            <p:cNvPr id="27546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546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75469" name="Group 13"/>
          <p:cNvGrpSpPr>
            <a:grpSpLocks/>
          </p:cNvGrpSpPr>
          <p:nvPr/>
        </p:nvGrpSpPr>
        <p:grpSpPr bwMode="auto">
          <a:xfrm>
            <a:off x="7010400" y="3581400"/>
            <a:ext cx="533400" cy="381000"/>
            <a:chOff x="2640" y="1776"/>
            <a:chExt cx="336" cy="240"/>
          </a:xfrm>
        </p:grpSpPr>
        <p:sp>
          <p:nvSpPr>
            <p:cNvPr id="275470"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547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75472" name="Group 16"/>
          <p:cNvGrpSpPr>
            <a:grpSpLocks/>
          </p:cNvGrpSpPr>
          <p:nvPr/>
        </p:nvGrpSpPr>
        <p:grpSpPr bwMode="auto">
          <a:xfrm>
            <a:off x="5410200" y="3581400"/>
            <a:ext cx="533400" cy="381000"/>
            <a:chOff x="2640" y="1776"/>
            <a:chExt cx="336" cy="240"/>
          </a:xfrm>
        </p:grpSpPr>
        <p:sp>
          <p:nvSpPr>
            <p:cNvPr id="275473"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547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75475"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75476"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75477"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75478"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75479" name="Text Box 23"/>
          <p:cNvSpPr txBox="1">
            <a:spLocks noChangeArrowheads="1"/>
          </p:cNvSpPr>
          <p:nvPr/>
        </p:nvSpPr>
        <p:spPr bwMode="auto">
          <a:xfrm>
            <a:off x="838200" y="3581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1</a:t>
            </a:r>
            <a:endParaRPr lang="en-GB" b="1">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p:cNvSpPr>
            <a:spLocks noGrp="1"/>
          </p:cNvSpPr>
          <p:nvPr>
            <p:ph type="sldNum" sz="quarter" idx="12"/>
          </p:nvPr>
        </p:nvSpPr>
        <p:spPr/>
        <p:txBody>
          <a:bodyPr/>
          <a:lstStyle/>
          <a:p>
            <a:fld id="{59A9B917-7F68-4AF2-A919-A097CDB373EC}" type="slidenum">
              <a:rPr lang="ar-SA"/>
              <a:pPr/>
              <a:t>11</a:t>
            </a:fld>
            <a:endParaRPr lang="en-GB"/>
          </a:p>
        </p:txBody>
      </p:sp>
      <p:sp>
        <p:nvSpPr>
          <p:cNvPr id="166914" name="Rectangle 2"/>
          <p:cNvSpPr>
            <a:spLocks noGrp="1" noChangeArrowheads="1"/>
          </p:cNvSpPr>
          <p:nvPr>
            <p:ph type="title"/>
          </p:nvPr>
        </p:nvSpPr>
        <p:spPr/>
        <p:txBody>
          <a:bodyPr/>
          <a:lstStyle/>
          <a:p>
            <a:r>
              <a:rPr lang="en-US"/>
              <a:t>Search Methods</a:t>
            </a:r>
            <a:endParaRPr lang="en-GB"/>
          </a:p>
        </p:txBody>
      </p:sp>
      <p:sp>
        <p:nvSpPr>
          <p:cNvPr id="166915" name="Rectangle 3"/>
          <p:cNvSpPr>
            <a:spLocks noGrp="1" noChangeArrowheads="1"/>
          </p:cNvSpPr>
          <p:nvPr>
            <p:ph type="body" sz="half" idx="1"/>
          </p:nvPr>
        </p:nvSpPr>
        <p:spPr>
          <a:xfrm>
            <a:off x="152400" y="1981200"/>
            <a:ext cx="4724400" cy="4267200"/>
          </a:xfrm>
        </p:spPr>
        <p:txBody>
          <a:bodyPr/>
          <a:lstStyle/>
          <a:p>
            <a:pPr>
              <a:lnSpc>
                <a:spcPct val="90000"/>
              </a:lnSpc>
            </a:pPr>
            <a:r>
              <a:rPr lang="en-US" sz="2000"/>
              <a:t>Problem solution:</a:t>
            </a:r>
          </a:p>
          <a:p>
            <a:pPr eaLnBrk="0" hangingPunct="0">
              <a:lnSpc>
                <a:spcPct val="90000"/>
              </a:lnSpc>
              <a:spcBef>
                <a:spcPct val="0"/>
              </a:spcBef>
              <a:buClrTx/>
              <a:buSzTx/>
              <a:buFontTx/>
              <a:buNone/>
            </a:pPr>
            <a:endParaRPr lang="en-US" sz="2000"/>
          </a:p>
          <a:p>
            <a:pPr eaLnBrk="0" hangingPunct="0">
              <a:lnSpc>
                <a:spcPct val="90000"/>
              </a:lnSpc>
              <a:spcBef>
                <a:spcPct val="0"/>
              </a:spcBef>
              <a:buClrTx/>
              <a:buSzTx/>
              <a:buFontTx/>
              <a:buNone/>
            </a:pPr>
            <a:r>
              <a:rPr lang="en-US" sz="2000"/>
              <a:t>	</a:t>
            </a:r>
            <a:r>
              <a:rPr lang="en-IE" sz="2000"/>
              <a:t>A problem solution is simply the set of operators (actions) needed to reach the goal state from the initial state:</a:t>
            </a:r>
          </a:p>
          <a:p>
            <a:pPr eaLnBrk="0" hangingPunct="0">
              <a:lnSpc>
                <a:spcPct val="90000"/>
              </a:lnSpc>
              <a:spcBef>
                <a:spcPct val="0"/>
              </a:spcBef>
              <a:buClrTx/>
              <a:buSzTx/>
              <a:buFontTx/>
              <a:buNone/>
            </a:pPr>
            <a:endParaRPr lang="en-US" sz="2000"/>
          </a:p>
          <a:p>
            <a:pPr eaLnBrk="0" hangingPunct="0">
              <a:lnSpc>
                <a:spcPct val="90000"/>
              </a:lnSpc>
              <a:spcBef>
                <a:spcPct val="0"/>
              </a:spcBef>
              <a:buClrTx/>
              <a:buSzTx/>
              <a:buFontTx/>
              <a:buNone/>
            </a:pPr>
            <a:endParaRPr lang="en-US" sz="2000"/>
          </a:p>
          <a:p>
            <a:pPr>
              <a:lnSpc>
                <a:spcPct val="90000"/>
              </a:lnSpc>
              <a:buFont typeface="Wingdings" pitchFamily="2" charset="2"/>
              <a:buNone/>
            </a:pPr>
            <a:r>
              <a:rPr lang="en-US" sz="2000">
                <a:solidFill>
                  <a:schemeClr val="hlink"/>
                </a:solidFill>
              </a:rPr>
              <a:t>	F-Takes-D, F-Takes-Self, F-Takes-W, </a:t>
            </a:r>
          </a:p>
          <a:p>
            <a:pPr>
              <a:lnSpc>
                <a:spcPct val="90000"/>
              </a:lnSpc>
            </a:pPr>
            <a:endParaRPr lang="en-US" sz="2000">
              <a:solidFill>
                <a:schemeClr val="hlink"/>
              </a:solidFill>
            </a:endParaRPr>
          </a:p>
          <a:p>
            <a:pPr>
              <a:lnSpc>
                <a:spcPct val="90000"/>
              </a:lnSpc>
              <a:buFont typeface="Wingdings" pitchFamily="2" charset="2"/>
              <a:buNone/>
            </a:pPr>
            <a:r>
              <a:rPr lang="en-US" sz="2000">
                <a:solidFill>
                  <a:schemeClr val="hlink"/>
                </a:solidFill>
              </a:rPr>
              <a:t>	F-Takes-D, F-Takes-C, F-Takes-Self, </a:t>
            </a:r>
          </a:p>
          <a:p>
            <a:pPr>
              <a:lnSpc>
                <a:spcPct val="90000"/>
              </a:lnSpc>
            </a:pPr>
            <a:endParaRPr lang="en-US" sz="2000">
              <a:solidFill>
                <a:schemeClr val="hlink"/>
              </a:solidFill>
            </a:endParaRPr>
          </a:p>
          <a:p>
            <a:pPr>
              <a:lnSpc>
                <a:spcPct val="90000"/>
              </a:lnSpc>
              <a:buFont typeface="Wingdings" pitchFamily="2" charset="2"/>
              <a:buNone/>
            </a:pPr>
            <a:r>
              <a:rPr lang="en-US" sz="2000">
                <a:solidFill>
                  <a:schemeClr val="hlink"/>
                </a:solidFill>
              </a:rPr>
              <a:t>	F-Takes-D</a:t>
            </a:r>
            <a:r>
              <a:rPr lang="en-US" sz="2000"/>
              <a:t>.</a:t>
            </a:r>
          </a:p>
        </p:txBody>
      </p:sp>
      <p:grpSp>
        <p:nvGrpSpPr>
          <p:cNvPr id="166926" name="Group 14"/>
          <p:cNvGrpSpPr>
            <a:grpSpLocks/>
          </p:cNvGrpSpPr>
          <p:nvPr/>
        </p:nvGrpSpPr>
        <p:grpSpPr bwMode="auto">
          <a:xfrm>
            <a:off x="4724400" y="1905000"/>
            <a:ext cx="4230688" cy="4648200"/>
            <a:chOff x="2976" y="1200"/>
            <a:chExt cx="2665" cy="2928"/>
          </a:xfrm>
        </p:grpSpPr>
        <p:pic>
          <p:nvPicPr>
            <p:cNvPr id="166916" name="Picture 4"/>
            <p:cNvPicPr>
              <a:picLocks noChangeAspect="1" noChangeArrowheads="1"/>
            </p:cNvPicPr>
            <p:nvPr/>
          </p:nvPicPr>
          <p:blipFill>
            <a:blip r:embed="rId2"/>
            <a:srcRect/>
            <a:stretch>
              <a:fillRect/>
            </a:stretch>
          </p:blipFill>
          <p:spPr bwMode="auto">
            <a:xfrm>
              <a:off x="2976" y="1200"/>
              <a:ext cx="2665" cy="2928"/>
            </a:xfrm>
            <a:prstGeom prst="rect">
              <a:avLst/>
            </a:prstGeom>
            <a:noFill/>
            <a:ln>
              <a:noFill/>
            </a:ln>
            <a:effectLst/>
          </p:spPr>
        </p:pic>
        <p:sp>
          <p:nvSpPr>
            <p:cNvPr id="166917" name="Line 5"/>
            <p:cNvSpPr>
              <a:spLocks noChangeShapeType="1"/>
            </p:cNvSpPr>
            <p:nvPr/>
          </p:nvSpPr>
          <p:spPr bwMode="auto">
            <a:xfrm>
              <a:off x="4320" y="1392"/>
              <a:ext cx="240" cy="192"/>
            </a:xfrm>
            <a:prstGeom prst="line">
              <a:avLst/>
            </a:prstGeom>
            <a:noFill/>
            <a:ln w="28575">
              <a:solidFill>
                <a:schemeClr val="hlink"/>
              </a:solidFill>
              <a:round/>
              <a:headEnd/>
              <a:tailEnd type="triangle" w="med" len="med"/>
            </a:ln>
            <a:effectLst/>
          </p:spPr>
          <p:txBody>
            <a:bodyPr/>
            <a:lstStyle/>
            <a:p>
              <a:endParaRPr lang="en-US"/>
            </a:p>
          </p:txBody>
        </p:sp>
        <p:sp>
          <p:nvSpPr>
            <p:cNvPr id="166918" name="Line 6"/>
            <p:cNvSpPr>
              <a:spLocks noChangeShapeType="1"/>
            </p:cNvSpPr>
            <p:nvPr/>
          </p:nvSpPr>
          <p:spPr bwMode="auto">
            <a:xfrm flipH="1">
              <a:off x="4368" y="1776"/>
              <a:ext cx="240" cy="240"/>
            </a:xfrm>
            <a:prstGeom prst="line">
              <a:avLst/>
            </a:prstGeom>
            <a:noFill/>
            <a:ln w="28575">
              <a:solidFill>
                <a:schemeClr val="hlink"/>
              </a:solidFill>
              <a:round/>
              <a:headEnd/>
              <a:tailEnd type="triangle" w="med" len="med"/>
            </a:ln>
            <a:effectLst/>
          </p:spPr>
          <p:txBody>
            <a:bodyPr/>
            <a:lstStyle/>
            <a:p>
              <a:endParaRPr lang="en-US"/>
            </a:p>
          </p:txBody>
        </p:sp>
        <p:sp>
          <p:nvSpPr>
            <p:cNvPr id="166919" name="Line 7"/>
            <p:cNvSpPr>
              <a:spLocks noChangeShapeType="1"/>
            </p:cNvSpPr>
            <p:nvPr/>
          </p:nvSpPr>
          <p:spPr bwMode="auto">
            <a:xfrm>
              <a:off x="4272" y="2160"/>
              <a:ext cx="0" cy="192"/>
            </a:xfrm>
            <a:prstGeom prst="line">
              <a:avLst/>
            </a:prstGeom>
            <a:noFill/>
            <a:ln w="28575">
              <a:solidFill>
                <a:schemeClr val="hlink"/>
              </a:solidFill>
              <a:round/>
              <a:headEnd/>
              <a:tailEnd type="triangle" w="med" len="med"/>
            </a:ln>
            <a:effectLst/>
          </p:spPr>
          <p:txBody>
            <a:bodyPr/>
            <a:lstStyle/>
            <a:p>
              <a:endParaRPr lang="en-US"/>
            </a:p>
          </p:txBody>
        </p:sp>
        <p:sp>
          <p:nvSpPr>
            <p:cNvPr id="166920" name="Line 8"/>
            <p:cNvSpPr>
              <a:spLocks noChangeShapeType="1"/>
            </p:cNvSpPr>
            <p:nvPr/>
          </p:nvSpPr>
          <p:spPr bwMode="auto">
            <a:xfrm flipH="1">
              <a:off x="3984" y="2544"/>
              <a:ext cx="240" cy="192"/>
            </a:xfrm>
            <a:prstGeom prst="line">
              <a:avLst/>
            </a:prstGeom>
            <a:noFill/>
            <a:ln w="28575">
              <a:solidFill>
                <a:schemeClr val="hlink"/>
              </a:solidFill>
              <a:round/>
              <a:headEnd/>
              <a:tailEnd type="triangle" w="med" len="med"/>
            </a:ln>
            <a:effectLst/>
          </p:spPr>
          <p:txBody>
            <a:bodyPr/>
            <a:lstStyle/>
            <a:p>
              <a:endParaRPr lang="en-US"/>
            </a:p>
          </p:txBody>
        </p:sp>
        <p:sp>
          <p:nvSpPr>
            <p:cNvPr id="166921" name="Line 9"/>
            <p:cNvSpPr>
              <a:spLocks noChangeShapeType="1"/>
            </p:cNvSpPr>
            <p:nvPr/>
          </p:nvSpPr>
          <p:spPr bwMode="auto">
            <a:xfrm>
              <a:off x="3984" y="2928"/>
              <a:ext cx="240" cy="144"/>
            </a:xfrm>
            <a:prstGeom prst="line">
              <a:avLst/>
            </a:prstGeom>
            <a:noFill/>
            <a:ln w="28575">
              <a:solidFill>
                <a:schemeClr val="hlink"/>
              </a:solidFill>
              <a:round/>
              <a:headEnd/>
              <a:tailEnd type="triangle" w="med" len="med"/>
            </a:ln>
            <a:effectLst/>
          </p:spPr>
          <p:txBody>
            <a:bodyPr/>
            <a:lstStyle/>
            <a:p>
              <a:endParaRPr lang="en-US"/>
            </a:p>
          </p:txBody>
        </p:sp>
        <p:sp>
          <p:nvSpPr>
            <p:cNvPr id="166922" name="Line 10"/>
            <p:cNvSpPr>
              <a:spLocks noChangeShapeType="1"/>
            </p:cNvSpPr>
            <p:nvPr/>
          </p:nvSpPr>
          <p:spPr bwMode="auto">
            <a:xfrm flipH="1">
              <a:off x="4128" y="3312"/>
              <a:ext cx="144" cy="144"/>
            </a:xfrm>
            <a:prstGeom prst="line">
              <a:avLst/>
            </a:prstGeom>
            <a:noFill/>
            <a:ln w="28575">
              <a:solidFill>
                <a:schemeClr val="hlink"/>
              </a:solidFill>
              <a:round/>
              <a:headEnd/>
              <a:tailEnd type="triangle" w="med" len="med"/>
            </a:ln>
            <a:effectLst/>
          </p:spPr>
          <p:txBody>
            <a:bodyPr/>
            <a:lstStyle/>
            <a:p>
              <a:endParaRPr lang="en-US"/>
            </a:p>
          </p:txBody>
        </p:sp>
        <p:sp>
          <p:nvSpPr>
            <p:cNvPr id="166924" name="Line 12"/>
            <p:cNvSpPr>
              <a:spLocks noChangeShapeType="1"/>
            </p:cNvSpPr>
            <p:nvPr/>
          </p:nvSpPr>
          <p:spPr bwMode="auto">
            <a:xfrm>
              <a:off x="4032" y="3648"/>
              <a:ext cx="96" cy="192"/>
            </a:xfrm>
            <a:prstGeom prst="line">
              <a:avLst/>
            </a:prstGeom>
            <a:noFill/>
            <a:ln w="28575">
              <a:solidFill>
                <a:schemeClr val="hlink"/>
              </a:solidFill>
              <a:round/>
              <a:headEnd/>
              <a:tailEnd type="triangle" w="med" len="med"/>
            </a:ln>
            <a:effectLst/>
          </p:spPr>
          <p:txBody>
            <a:bodyPr/>
            <a:lstStyle/>
            <a:p>
              <a:endParaRPr lang="en-US"/>
            </a:p>
          </p:txBody>
        </p:sp>
        <p:sp>
          <p:nvSpPr>
            <p:cNvPr id="166925" name="Rectangle 13"/>
            <p:cNvSpPr>
              <a:spLocks noChangeArrowheads="1"/>
            </p:cNvSpPr>
            <p:nvPr/>
          </p:nvSpPr>
          <p:spPr bwMode="auto">
            <a:xfrm>
              <a:off x="4032" y="3840"/>
              <a:ext cx="240" cy="240"/>
            </a:xfrm>
            <a:prstGeom prst="rect">
              <a:avLst/>
            </a:prstGeom>
            <a:noFill/>
            <a:ln w="28575">
              <a:solidFill>
                <a:schemeClr val="hlink"/>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7D5877E7-24E5-44AD-8F80-464B591590B6}" type="slidenum">
              <a:rPr lang="ar-SA"/>
              <a:pPr/>
              <a:t>110</a:t>
            </a:fld>
            <a:endParaRPr lang="en-GB"/>
          </a:p>
        </p:txBody>
      </p:sp>
      <p:sp>
        <p:nvSpPr>
          <p:cNvPr id="276482"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7648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a:p>
            <a:pPr marL="342900" indent="-342900">
              <a:spcBef>
                <a:spcPct val="20000"/>
              </a:spcBef>
              <a:buClr>
                <a:schemeClr val="folHlink"/>
              </a:buClr>
              <a:buSzPct val="60000"/>
              <a:buFont typeface="Wingdings" pitchFamily="2" charset="2"/>
              <a:buChar char="n"/>
            </a:pPr>
            <a:r>
              <a:rPr lang="en-US" sz="2000"/>
              <a:t>C,</a:t>
            </a:r>
          </a:p>
        </p:txBody>
      </p:sp>
      <p:grpSp>
        <p:nvGrpSpPr>
          <p:cNvPr id="276484" name="Group 4"/>
          <p:cNvGrpSpPr>
            <a:grpSpLocks/>
          </p:cNvGrpSpPr>
          <p:nvPr/>
        </p:nvGrpSpPr>
        <p:grpSpPr bwMode="auto">
          <a:xfrm>
            <a:off x="4572000" y="2895600"/>
            <a:ext cx="533400" cy="381000"/>
            <a:chOff x="2640" y="1776"/>
            <a:chExt cx="336" cy="240"/>
          </a:xfrm>
        </p:grpSpPr>
        <p:sp>
          <p:nvSpPr>
            <p:cNvPr id="276485"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48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76487" name="Group 7"/>
          <p:cNvGrpSpPr>
            <a:grpSpLocks/>
          </p:cNvGrpSpPr>
          <p:nvPr/>
        </p:nvGrpSpPr>
        <p:grpSpPr bwMode="auto">
          <a:xfrm>
            <a:off x="2819400" y="3581400"/>
            <a:ext cx="533400" cy="381000"/>
            <a:chOff x="2640" y="1776"/>
            <a:chExt cx="336" cy="240"/>
          </a:xfrm>
        </p:grpSpPr>
        <p:sp>
          <p:nvSpPr>
            <p:cNvPr id="276488"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48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76490" name="Group 10"/>
          <p:cNvGrpSpPr>
            <a:grpSpLocks/>
          </p:cNvGrpSpPr>
          <p:nvPr/>
        </p:nvGrpSpPr>
        <p:grpSpPr bwMode="auto">
          <a:xfrm>
            <a:off x="4114800" y="3581400"/>
            <a:ext cx="533400" cy="381000"/>
            <a:chOff x="2640" y="1776"/>
            <a:chExt cx="336" cy="240"/>
          </a:xfrm>
        </p:grpSpPr>
        <p:sp>
          <p:nvSpPr>
            <p:cNvPr id="276491" name="Oval 11"/>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7649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76493" name="Group 13"/>
          <p:cNvGrpSpPr>
            <a:grpSpLocks/>
          </p:cNvGrpSpPr>
          <p:nvPr/>
        </p:nvGrpSpPr>
        <p:grpSpPr bwMode="auto">
          <a:xfrm>
            <a:off x="7010400" y="3581400"/>
            <a:ext cx="533400" cy="381000"/>
            <a:chOff x="2640" y="1776"/>
            <a:chExt cx="336" cy="240"/>
          </a:xfrm>
        </p:grpSpPr>
        <p:sp>
          <p:nvSpPr>
            <p:cNvPr id="27649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49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76496" name="Group 16"/>
          <p:cNvGrpSpPr>
            <a:grpSpLocks/>
          </p:cNvGrpSpPr>
          <p:nvPr/>
        </p:nvGrpSpPr>
        <p:grpSpPr bwMode="auto">
          <a:xfrm>
            <a:off x="5410200" y="3581400"/>
            <a:ext cx="533400" cy="381000"/>
            <a:chOff x="2640" y="1776"/>
            <a:chExt cx="336" cy="240"/>
          </a:xfrm>
        </p:grpSpPr>
        <p:sp>
          <p:nvSpPr>
            <p:cNvPr id="276497"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49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76499"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76500"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76501"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76502"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76503" name="Text Box 23"/>
          <p:cNvSpPr txBox="1">
            <a:spLocks noChangeArrowheads="1"/>
          </p:cNvSpPr>
          <p:nvPr/>
        </p:nvSpPr>
        <p:spPr bwMode="auto">
          <a:xfrm>
            <a:off x="838200" y="3581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1</a:t>
            </a:r>
            <a:endParaRPr lang="en-GB" b="1">
              <a:latin typeface="Arial"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C6F1AFD1-8549-4235-8DD2-684E787D350A}" type="slidenum">
              <a:rPr lang="ar-SA"/>
              <a:pPr/>
              <a:t>111</a:t>
            </a:fld>
            <a:endParaRPr lang="en-GB"/>
          </a:p>
        </p:txBody>
      </p:sp>
      <p:sp>
        <p:nvSpPr>
          <p:cNvPr id="277506"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7750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a:p>
            <a:pPr marL="342900" indent="-342900">
              <a:spcBef>
                <a:spcPct val="20000"/>
              </a:spcBef>
              <a:buClr>
                <a:schemeClr val="folHlink"/>
              </a:buClr>
              <a:buSzPct val="60000"/>
              <a:buFont typeface="Wingdings" pitchFamily="2" charset="2"/>
              <a:buChar char="n"/>
            </a:pPr>
            <a:r>
              <a:rPr lang="en-US" sz="2000"/>
              <a:t>C,</a:t>
            </a:r>
          </a:p>
          <a:p>
            <a:pPr marL="342900" indent="-342900">
              <a:spcBef>
                <a:spcPct val="20000"/>
              </a:spcBef>
              <a:buClr>
                <a:schemeClr val="folHlink"/>
              </a:buClr>
              <a:buSzPct val="60000"/>
              <a:buFont typeface="Wingdings" pitchFamily="2" charset="2"/>
              <a:buChar char="n"/>
            </a:pPr>
            <a:r>
              <a:rPr lang="en-US" sz="2000"/>
              <a:t>D,</a:t>
            </a:r>
          </a:p>
        </p:txBody>
      </p:sp>
      <p:grpSp>
        <p:nvGrpSpPr>
          <p:cNvPr id="277508" name="Group 4"/>
          <p:cNvGrpSpPr>
            <a:grpSpLocks/>
          </p:cNvGrpSpPr>
          <p:nvPr/>
        </p:nvGrpSpPr>
        <p:grpSpPr bwMode="auto">
          <a:xfrm>
            <a:off x="4572000" y="2895600"/>
            <a:ext cx="533400" cy="381000"/>
            <a:chOff x="2640" y="1776"/>
            <a:chExt cx="336" cy="240"/>
          </a:xfrm>
        </p:grpSpPr>
        <p:sp>
          <p:nvSpPr>
            <p:cNvPr id="277509"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751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77511" name="Group 7"/>
          <p:cNvGrpSpPr>
            <a:grpSpLocks/>
          </p:cNvGrpSpPr>
          <p:nvPr/>
        </p:nvGrpSpPr>
        <p:grpSpPr bwMode="auto">
          <a:xfrm>
            <a:off x="2819400" y="3581400"/>
            <a:ext cx="533400" cy="381000"/>
            <a:chOff x="2640" y="1776"/>
            <a:chExt cx="336" cy="240"/>
          </a:xfrm>
        </p:grpSpPr>
        <p:sp>
          <p:nvSpPr>
            <p:cNvPr id="277512"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7513"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77514" name="Group 10"/>
          <p:cNvGrpSpPr>
            <a:grpSpLocks/>
          </p:cNvGrpSpPr>
          <p:nvPr/>
        </p:nvGrpSpPr>
        <p:grpSpPr bwMode="auto">
          <a:xfrm>
            <a:off x="4114800" y="3581400"/>
            <a:ext cx="533400" cy="381000"/>
            <a:chOff x="2640" y="1776"/>
            <a:chExt cx="336" cy="240"/>
          </a:xfrm>
        </p:grpSpPr>
        <p:sp>
          <p:nvSpPr>
            <p:cNvPr id="277515"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7516"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77517" name="Group 13"/>
          <p:cNvGrpSpPr>
            <a:grpSpLocks/>
          </p:cNvGrpSpPr>
          <p:nvPr/>
        </p:nvGrpSpPr>
        <p:grpSpPr bwMode="auto">
          <a:xfrm>
            <a:off x="7010400" y="3581400"/>
            <a:ext cx="533400" cy="381000"/>
            <a:chOff x="2640" y="1776"/>
            <a:chExt cx="336" cy="240"/>
          </a:xfrm>
        </p:grpSpPr>
        <p:sp>
          <p:nvSpPr>
            <p:cNvPr id="277518"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7519"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77520" name="Group 16"/>
          <p:cNvGrpSpPr>
            <a:grpSpLocks/>
          </p:cNvGrpSpPr>
          <p:nvPr/>
        </p:nvGrpSpPr>
        <p:grpSpPr bwMode="auto">
          <a:xfrm>
            <a:off x="5410200" y="3581400"/>
            <a:ext cx="533400" cy="381000"/>
            <a:chOff x="2640" y="1776"/>
            <a:chExt cx="336" cy="240"/>
          </a:xfrm>
        </p:grpSpPr>
        <p:sp>
          <p:nvSpPr>
            <p:cNvPr id="277521" name="Oval 17"/>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77522"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77523"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77524"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77525"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77526"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77527" name="Text Box 23"/>
          <p:cNvSpPr txBox="1">
            <a:spLocks noChangeArrowheads="1"/>
          </p:cNvSpPr>
          <p:nvPr/>
        </p:nvSpPr>
        <p:spPr bwMode="auto">
          <a:xfrm>
            <a:off x="838200" y="3581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1</a:t>
            </a:r>
            <a:endParaRPr lang="en-GB" b="1">
              <a:latin typeface="Arial"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D5787635-303D-4E1C-B9F2-61FC297CED0C}" type="slidenum">
              <a:rPr lang="ar-SA"/>
              <a:pPr/>
              <a:t>112</a:t>
            </a:fld>
            <a:endParaRPr lang="en-GB"/>
          </a:p>
        </p:txBody>
      </p:sp>
      <p:sp>
        <p:nvSpPr>
          <p:cNvPr id="278530"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7853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a:p>
            <a:pPr marL="342900" indent="-342900">
              <a:spcBef>
                <a:spcPct val="20000"/>
              </a:spcBef>
              <a:buClr>
                <a:schemeClr val="folHlink"/>
              </a:buClr>
              <a:buSzPct val="60000"/>
              <a:buFont typeface="Wingdings" pitchFamily="2" charset="2"/>
              <a:buChar char="n"/>
            </a:pPr>
            <a:r>
              <a:rPr lang="en-US" sz="2000"/>
              <a:t>C,</a:t>
            </a:r>
          </a:p>
          <a:p>
            <a:pPr marL="342900" indent="-342900">
              <a:spcBef>
                <a:spcPct val="20000"/>
              </a:spcBef>
              <a:buClr>
                <a:schemeClr val="folHlink"/>
              </a:buClr>
              <a:buSzPct val="60000"/>
              <a:buFont typeface="Wingdings" pitchFamily="2" charset="2"/>
              <a:buChar char="n"/>
            </a:pPr>
            <a:r>
              <a:rPr lang="en-US" sz="2000"/>
              <a:t>D,</a:t>
            </a:r>
          </a:p>
          <a:p>
            <a:pPr marL="342900" indent="-342900">
              <a:spcBef>
                <a:spcPct val="20000"/>
              </a:spcBef>
              <a:buClr>
                <a:schemeClr val="folHlink"/>
              </a:buClr>
              <a:buSzPct val="60000"/>
              <a:buFont typeface="Wingdings" pitchFamily="2" charset="2"/>
              <a:buChar char="n"/>
            </a:pPr>
            <a:r>
              <a:rPr lang="en-US" sz="2000"/>
              <a:t>E,</a:t>
            </a:r>
          </a:p>
        </p:txBody>
      </p:sp>
      <p:grpSp>
        <p:nvGrpSpPr>
          <p:cNvPr id="278532" name="Group 4"/>
          <p:cNvGrpSpPr>
            <a:grpSpLocks/>
          </p:cNvGrpSpPr>
          <p:nvPr/>
        </p:nvGrpSpPr>
        <p:grpSpPr bwMode="auto">
          <a:xfrm>
            <a:off x="4572000" y="2895600"/>
            <a:ext cx="533400" cy="381000"/>
            <a:chOff x="2640" y="1776"/>
            <a:chExt cx="336" cy="240"/>
          </a:xfrm>
        </p:grpSpPr>
        <p:sp>
          <p:nvSpPr>
            <p:cNvPr id="278533"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853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78535" name="Group 7"/>
          <p:cNvGrpSpPr>
            <a:grpSpLocks/>
          </p:cNvGrpSpPr>
          <p:nvPr/>
        </p:nvGrpSpPr>
        <p:grpSpPr bwMode="auto">
          <a:xfrm>
            <a:off x="2819400" y="3581400"/>
            <a:ext cx="533400" cy="381000"/>
            <a:chOff x="2640" y="1776"/>
            <a:chExt cx="336" cy="240"/>
          </a:xfrm>
        </p:grpSpPr>
        <p:sp>
          <p:nvSpPr>
            <p:cNvPr id="278536"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853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78538" name="Group 10"/>
          <p:cNvGrpSpPr>
            <a:grpSpLocks/>
          </p:cNvGrpSpPr>
          <p:nvPr/>
        </p:nvGrpSpPr>
        <p:grpSpPr bwMode="auto">
          <a:xfrm>
            <a:off x="4114800" y="3581400"/>
            <a:ext cx="533400" cy="381000"/>
            <a:chOff x="2640" y="1776"/>
            <a:chExt cx="336" cy="240"/>
          </a:xfrm>
        </p:grpSpPr>
        <p:sp>
          <p:nvSpPr>
            <p:cNvPr id="278539"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854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78541" name="Group 13"/>
          <p:cNvGrpSpPr>
            <a:grpSpLocks/>
          </p:cNvGrpSpPr>
          <p:nvPr/>
        </p:nvGrpSpPr>
        <p:grpSpPr bwMode="auto">
          <a:xfrm>
            <a:off x="7010400" y="3581400"/>
            <a:ext cx="533400" cy="381000"/>
            <a:chOff x="2640" y="1776"/>
            <a:chExt cx="336" cy="240"/>
          </a:xfrm>
        </p:grpSpPr>
        <p:sp>
          <p:nvSpPr>
            <p:cNvPr id="278542" name="Oval 14"/>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7854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78544" name="Group 16"/>
          <p:cNvGrpSpPr>
            <a:grpSpLocks/>
          </p:cNvGrpSpPr>
          <p:nvPr/>
        </p:nvGrpSpPr>
        <p:grpSpPr bwMode="auto">
          <a:xfrm>
            <a:off x="5410200" y="3581400"/>
            <a:ext cx="533400" cy="381000"/>
            <a:chOff x="2640" y="1776"/>
            <a:chExt cx="336" cy="240"/>
          </a:xfrm>
        </p:grpSpPr>
        <p:sp>
          <p:nvSpPr>
            <p:cNvPr id="27854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854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78547"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78548"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78549"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78550"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78551" name="Text Box 23"/>
          <p:cNvSpPr txBox="1">
            <a:spLocks noChangeArrowheads="1"/>
          </p:cNvSpPr>
          <p:nvPr/>
        </p:nvSpPr>
        <p:spPr bwMode="auto">
          <a:xfrm>
            <a:off x="838200" y="3581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1</a:t>
            </a:r>
            <a:endParaRPr lang="en-GB" b="1">
              <a:latin typeface="Arial"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AA1845EB-1BB2-4622-8280-F9C622CD06A3}" type="slidenum">
              <a:rPr lang="ar-SA"/>
              <a:pPr/>
              <a:t>113</a:t>
            </a:fld>
            <a:endParaRPr lang="en-GB"/>
          </a:p>
        </p:txBody>
      </p:sp>
      <p:sp>
        <p:nvSpPr>
          <p:cNvPr id="27955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7955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a:p>
            <a:pPr marL="342900" indent="-342900">
              <a:spcBef>
                <a:spcPct val="20000"/>
              </a:spcBef>
              <a:buClr>
                <a:schemeClr val="folHlink"/>
              </a:buClr>
              <a:buSzPct val="60000"/>
              <a:buFont typeface="Wingdings" pitchFamily="2" charset="2"/>
              <a:buChar char="n"/>
            </a:pPr>
            <a:r>
              <a:rPr lang="en-US" sz="2000"/>
              <a:t>C,</a:t>
            </a:r>
          </a:p>
          <a:p>
            <a:pPr marL="342900" indent="-342900">
              <a:spcBef>
                <a:spcPct val="20000"/>
              </a:spcBef>
              <a:buClr>
                <a:schemeClr val="folHlink"/>
              </a:buClr>
              <a:buSzPct val="60000"/>
              <a:buFont typeface="Wingdings" pitchFamily="2" charset="2"/>
              <a:buChar char="n"/>
            </a:pPr>
            <a:r>
              <a:rPr lang="en-US" sz="2000"/>
              <a:t>D,</a:t>
            </a:r>
          </a:p>
          <a:p>
            <a:pPr marL="342900" indent="-342900">
              <a:spcBef>
                <a:spcPct val="20000"/>
              </a:spcBef>
              <a:buClr>
                <a:schemeClr val="folHlink"/>
              </a:buClr>
              <a:buSzPct val="60000"/>
              <a:buFont typeface="Wingdings" pitchFamily="2" charset="2"/>
              <a:buChar char="n"/>
            </a:pPr>
            <a:r>
              <a:rPr lang="en-US" sz="2000"/>
              <a:t>E, </a:t>
            </a:r>
            <a:r>
              <a:rPr lang="en-US" sz="2000">
                <a:solidFill>
                  <a:srgbClr val="FF0000"/>
                </a:solidFill>
              </a:rPr>
              <a:t>Failure</a:t>
            </a:r>
          </a:p>
        </p:txBody>
      </p:sp>
      <p:grpSp>
        <p:nvGrpSpPr>
          <p:cNvPr id="279556" name="Group 4"/>
          <p:cNvGrpSpPr>
            <a:grpSpLocks/>
          </p:cNvGrpSpPr>
          <p:nvPr/>
        </p:nvGrpSpPr>
        <p:grpSpPr bwMode="auto">
          <a:xfrm>
            <a:off x="4572000" y="2895600"/>
            <a:ext cx="533400" cy="381000"/>
            <a:chOff x="2640" y="1776"/>
            <a:chExt cx="336" cy="240"/>
          </a:xfrm>
        </p:grpSpPr>
        <p:sp>
          <p:nvSpPr>
            <p:cNvPr id="27955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79559" name="Group 7"/>
          <p:cNvGrpSpPr>
            <a:grpSpLocks/>
          </p:cNvGrpSpPr>
          <p:nvPr/>
        </p:nvGrpSpPr>
        <p:grpSpPr bwMode="auto">
          <a:xfrm>
            <a:off x="2819400" y="3581400"/>
            <a:ext cx="533400" cy="381000"/>
            <a:chOff x="2640" y="1776"/>
            <a:chExt cx="336" cy="240"/>
          </a:xfrm>
        </p:grpSpPr>
        <p:sp>
          <p:nvSpPr>
            <p:cNvPr id="27956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79562" name="Group 10"/>
          <p:cNvGrpSpPr>
            <a:grpSpLocks/>
          </p:cNvGrpSpPr>
          <p:nvPr/>
        </p:nvGrpSpPr>
        <p:grpSpPr bwMode="auto">
          <a:xfrm>
            <a:off x="4114800" y="3581400"/>
            <a:ext cx="533400" cy="381000"/>
            <a:chOff x="2640" y="1776"/>
            <a:chExt cx="336" cy="240"/>
          </a:xfrm>
        </p:grpSpPr>
        <p:sp>
          <p:nvSpPr>
            <p:cNvPr id="27956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79565" name="Group 13"/>
          <p:cNvGrpSpPr>
            <a:grpSpLocks/>
          </p:cNvGrpSpPr>
          <p:nvPr/>
        </p:nvGrpSpPr>
        <p:grpSpPr bwMode="auto">
          <a:xfrm>
            <a:off x="7010400" y="3581400"/>
            <a:ext cx="533400" cy="381000"/>
            <a:chOff x="2640" y="1776"/>
            <a:chExt cx="336" cy="240"/>
          </a:xfrm>
        </p:grpSpPr>
        <p:sp>
          <p:nvSpPr>
            <p:cNvPr id="27956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79568" name="Group 16"/>
          <p:cNvGrpSpPr>
            <a:grpSpLocks/>
          </p:cNvGrpSpPr>
          <p:nvPr/>
        </p:nvGrpSpPr>
        <p:grpSpPr bwMode="auto">
          <a:xfrm>
            <a:off x="5410200" y="3581400"/>
            <a:ext cx="533400" cy="381000"/>
            <a:chOff x="2640" y="1776"/>
            <a:chExt cx="336" cy="240"/>
          </a:xfrm>
        </p:grpSpPr>
        <p:sp>
          <p:nvSpPr>
            <p:cNvPr id="27956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7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79571"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79572"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79573"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79574"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79575" name="Text Box 23"/>
          <p:cNvSpPr txBox="1">
            <a:spLocks noChangeArrowheads="1"/>
          </p:cNvSpPr>
          <p:nvPr/>
        </p:nvSpPr>
        <p:spPr bwMode="auto">
          <a:xfrm>
            <a:off x="838200" y="3581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1</a:t>
            </a:r>
            <a:endParaRPr lang="en-GB" b="1">
              <a:latin typeface="Arial"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D263996F-1124-40EB-B522-CAD51F0A9391}" type="slidenum">
              <a:rPr lang="ar-SA"/>
              <a:pPr/>
              <a:t>114</a:t>
            </a:fld>
            <a:endParaRPr lang="en-GB"/>
          </a:p>
        </p:txBody>
      </p:sp>
      <p:sp>
        <p:nvSpPr>
          <p:cNvPr id="28057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057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p:txBody>
      </p:sp>
      <p:grpSp>
        <p:nvGrpSpPr>
          <p:cNvPr id="280580" name="Group 4"/>
          <p:cNvGrpSpPr>
            <a:grpSpLocks/>
          </p:cNvGrpSpPr>
          <p:nvPr/>
        </p:nvGrpSpPr>
        <p:grpSpPr bwMode="auto">
          <a:xfrm>
            <a:off x="4572000" y="2895600"/>
            <a:ext cx="533400" cy="381000"/>
            <a:chOff x="2640" y="1776"/>
            <a:chExt cx="336" cy="240"/>
          </a:xfrm>
        </p:grpSpPr>
        <p:sp>
          <p:nvSpPr>
            <p:cNvPr id="280581" name="Oval 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058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0583" name="Group 7"/>
          <p:cNvGrpSpPr>
            <a:grpSpLocks/>
          </p:cNvGrpSpPr>
          <p:nvPr/>
        </p:nvGrpSpPr>
        <p:grpSpPr bwMode="auto">
          <a:xfrm>
            <a:off x="2819400" y="3581400"/>
            <a:ext cx="533400" cy="381000"/>
            <a:chOff x="2640" y="1776"/>
            <a:chExt cx="336" cy="240"/>
          </a:xfrm>
        </p:grpSpPr>
        <p:sp>
          <p:nvSpPr>
            <p:cNvPr id="280584"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058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0586" name="Group 10"/>
          <p:cNvGrpSpPr>
            <a:grpSpLocks/>
          </p:cNvGrpSpPr>
          <p:nvPr/>
        </p:nvGrpSpPr>
        <p:grpSpPr bwMode="auto">
          <a:xfrm>
            <a:off x="4114800" y="3581400"/>
            <a:ext cx="533400" cy="381000"/>
            <a:chOff x="2640" y="1776"/>
            <a:chExt cx="336" cy="240"/>
          </a:xfrm>
        </p:grpSpPr>
        <p:sp>
          <p:nvSpPr>
            <p:cNvPr id="28058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058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0589" name="Group 13"/>
          <p:cNvGrpSpPr>
            <a:grpSpLocks/>
          </p:cNvGrpSpPr>
          <p:nvPr/>
        </p:nvGrpSpPr>
        <p:grpSpPr bwMode="auto">
          <a:xfrm>
            <a:off x="7010400" y="3581400"/>
            <a:ext cx="533400" cy="381000"/>
            <a:chOff x="2640" y="1776"/>
            <a:chExt cx="336" cy="240"/>
          </a:xfrm>
        </p:grpSpPr>
        <p:sp>
          <p:nvSpPr>
            <p:cNvPr id="280590"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059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0592" name="Group 16"/>
          <p:cNvGrpSpPr>
            <a:grpSpLocks/>
          </p:cNvGrpSpPr>
          <p:nvPr/>
        </p:nvGrpSpPr>
        <p:grpSpPr bwMode="auto">
          <a:xfrm>
            <a:off x="5410200" y="3581400"/>
            <a:ext cx="533400" cy="381000"/>
            <a:chOff x="2640" y="1776"/>
            <a:chExt cx="336" cy="240"/>
          </a:xfrm>
        </p:grpSpPr>
        <p:sp>
          <p:nvSpPr>
            <p:cNvPr id="280593"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059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80595"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0596"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0597"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0598"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0599" name="Text Box 2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F1134D1-7C15-4860-BBF6-A3A9F0555DD4}" type="slidenum">
              <a:rPr lang="ar-SA"/>
              <a:pPr/>
              <a:t>115</a:t>
            </a:fld>
            <a:endParaRPr lang="en-GB"/>
          </a:p>
        </p:txBody>
      </p:sp>
      <p:sp>
        <p:nvSpPr>
          <p:cNvPr id="281602"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160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p:txBody>
      </p:sp>
      <p:grpSp>
        <p:nvGrpSpPr>
          <p:cNvPr id="281604" name="Group 4"/>
          <p:cNvGrpSpPr>
            <a:grpSpLocks/>
          </p:cNvGrpSpPr>
          <p:nvPr/>
        </p:nvGrpSpPr>
        <p:grpSpPr bwMode="auto">
          <a:xfrm>
            <a:off x="4572000" y="2895600"/>
            <a:ext cx="533400" cy="381000"/>
            <a:chOff x="2640" y="1776"/>
            <a:chExt cx="336" cy="240"/>
          </a:xfrm>
        </p:grpSpPr>
        <p:sp>
          <p:nvSpPr>
            <p:cNvPr id="281605"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160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1607" name="Group 7"/>
          <p:cNvGrpSpPr>
            <a:grpSpLocks/>
          </p:cNvGrpSpPr>
          <p:nvPr/>
        </p:nvGrpSpPr>
        <p:grpSpPr bwMode="auto">
          <a:xfrm>
            <a:off x="2819400" y="3581400"/>
            <a:ext cx="533400" cy="381000"/>
            <a:chOff x="2640" y="1776"/>
            <a:chExt cx="336" cy="240"/>
          </a:xfrm>
        </p:grpSpPr>
        <p:sp>
          <p:nvSpPr>
            <p:cNvPr id="281608" name="Oval 8"/>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160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1610" name="Group 10"/>
          <p:cNvGrpSpPr>
            <a:grpSpLocks/>
          </p:cNvGrpSpPr>
          <p:nvPr/>
        </p:nvGrpSpPr>
        <p:grpSpPr bwMode="auto">
          <a:xfrm>
            <a:off x="4114800" y="3581400"/>
            <a:ext cx="533400" cy="381000"/>
            <a:chOff x="2640" y="1776"/>
            <a:chExt cx="336" cy="240"/>
          </a:xfrm>
        </p:grpSpPr>
        <p:sp>
          <p:nvSpPr>
            <p:cNvPr id="281611"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161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1613" name="Group 13"/>
          <p:cNvGrpSpPr>
            <a:grpSpLocks/>
          </p:cNvGrpSpPr>
          <p:nvPr/>
        </p:nvGrpSpPr>
        <p:grpSpPr bwMode="auto">
          <a:xfrm>
            <a:off x="7010400" y="3581400"/>
            <a:ext cx="533400" cy="381000"/>
            <a:chOff x="2640" y="1776"/>
            <a:chExt cx="336" cy="240"/>
          </a:xfrm>
        </p:grpSpPr>
        <p:sp>
          <p:nvSpPr>
            <p:cNvPr id="28161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161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1616" name="Group 16"/>
          <p:cNvGrpSpPr>
            <a:grpSpLocks/>
          </p:cNvGrpSpPr>
          <p:nvPr/>
        </p:nvGrpSpPr>
        <p:grpSpPr bwMode="auto">
          <a:xfrm>
            <a:off x="5410200" y="3581400"/>
            <a:ext cx="533400" cy="381000"/>
            <a:chOff x="2640" y="1776"/>
            <a:chExt cx="336" cy="240"/>
          </a:xfrm>
        </p:grpSpPr>
        <p:sp>
          <p:nvSpPr>
            <p:cNvPr id="281617"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161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1619" name="Group 19"/>
          <p:cNvGrpSpPr>
            <a:grpSpLocks/>
          </p:cNvGrpSpPr>
          <p:nvPr/>
        </p:nvGrpSpPr>
        <p:grpSpPr bwMode="auto">
          <a:xfrm>
            <a:off x="2133600" y="4267200"/>
            <a:ext cx="533400" cy="381000"/>
            <a:chOff x="2640" y="1776"/>
            <a:chExt cx="336" cy="240"/>
          </a:xfrm>
        </p:grpSpPr>
        <p:sp>
          <p:nvSpPr>
            <p:cNvPr id="281620"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1621"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1622" name="Group 22"/>
          <p:cNvGrpSpPr>
            <a:grpSpLocks/>
          </p:cNvGrpSpPr>
          <p:nvPr/>
        </p:nvGrpSpPr>
        <p:grpSpPr bwMode="auto">
          <a:xfrm>
            <a:off x="3352800" y="4267200"/>
            <a:ext cx="533400" cy="381000"/>
            <a:chOff x="2640" y="1776"/>
            <a:chExt cx="336" cy="240"/>
          </a:xfrm>
        </p:grpSpPr>
        <p:sp>
          <p:nvSpPr>
            <p:cNvPr id="281623"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1624"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81625" name="Line 25"/>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1626" name="Line 26"/>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1627" name="Line 27"/>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1628" name="Line 28"/>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1629" name="Line 29"/>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1630" name="Line 30"/>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1631" name="Text Box 31"/>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9488F643-FAE3-4E90-A4CB-BAF3421197AB}" type="slidenum">
              <a:rPr lang="ar-SA"/>
              <a:pPr/>
              <a:t>116</a:t>
            </a:fld>
            <a:endParaRPr lang="en-GB"/>
          </a:p>
        </p:txBody>
      </p:sp>
      <p:sp>
        <p:nvSpPr>
          <p:cNvPr id="282626"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262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p:txBody>
      </p:sp>
      <p:grpSp>
        <p:nvGrpSpPr>
          <p:cNvPr id="282628" name="Group 4"/>
          <p:cNvGrpSpPr>
            <a:grpSpLocks/>
          </p:cNvGrpSpPr>
          <p:nvPr/>
        </p:nvGrpSpPr>
        <p:grpSpPr bwMode="auto">
          <a:xfrm>
            <a:off x="4572000" y="2895600"/>
            <a:ext cx="533400" cy="381000"/>
            <a:chOff x="2640" y="1776"/>
            <a:chExt cx="336" cy="240"/>
          </a:xfrm>
        </p:grpSpPr>
        <p:sp>
          <p:nvSpPr>
            <p:cNvPr id="282629"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263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2631" name="Group 7"/>
          <p:cNvGrpSpPr>
            <a:grpSpLocks/>
          </p:cNvGrpSpPr>
          <p:nvPr/>
        </p:nvGrpSpPr>
        <p:grpSpPr bwMode="auto">
          <a:xfrm>
            <a:off x="2819400" y="3581400"/>
            <a:ext cx="533400" cy="381000"/>
            <a:chOff x="2640" y="1776"/>
            <a:chExt cx="336" cy="240"/>
          </a:xfrm>
        </p:grpSpPr>
        <p:sp>
          <p:nvSpPr>
            <p:cNvPr id="282632"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2633"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2634" name="Group 10"/>
          <p:cNvGrpSpPr>
            <a:grpSpLocks/>
          </p:cNvGrpSpPr>
          <p:nvPr/>
        </p:nvGrpSpPr>
        <p:grpSpPr bwMode="auto">
          <a:xfrm>
            <a:off x="4114800" y="3581400"/>
            <a:ext cx="533400" cy="381000"/>
            <a:chOff x="2640" y="1776"/>
            <a:chExt cx="336" cy="240"/>
          </a:xfrm>
        </p:grpSpPr>
        <p:sp>
          <p:nvSpPr>
            <p:cNvPr id="282635"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2636"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2637" name="Group 13"/>
          <p:cNvGrpSpPr>
            <a:grpSpLocks/>
          </p:cNvGrpSpPr>
          <p:nvPr/>
        </p:nvGrpSpPr>
        <p:grpSpPr bwMode="auto">
          <a:xfrm>
            <a:off x="7010400" y="3581400"/>
            <a:ext cx="533400" cy="381000"/>
            <a:chOff x="2640" y="1776"/>
            <a:chExt cx="336" cy="240"/>
          </a:xfrm>
        </p:grpSpPr>
        <p:sp>
          <p:nvSpPr>
            <p:cNvPr id="282638"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2639"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2640" name="Group 16"/>
          <p:cNvGrpSpPr>
            <a:grpSpLocks/>
          </p:cNvGrpSpPr>
          <p:nvPr/>
        </p:nvGrpSpPr>
        <p:grpSpPr bwMode="auto">
          <a:xfrm>
            <a:off x="5410200" y="3581400"/>
            <a:ext cx="533400" cy="381000"/>
            <a:chOff x="2640" y="1776"/>
            <a:chExt cx="336" cy="240"/>
          </a:xfrm>
        </p:grpSpPr>
        <p:sp>
          <p:nvSpPr>
            <p:cNvPr id="282641"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2642"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2643" name="Group 19"/>
          <p:cNvGrpSpPr>
            <a:grpSpLocks/>
          </p:cNvGrpSpPr>
          <p:nvPr/>
        </p:nvGrpSpPr>
        <p:grpSpPr bwMode="auto">
          <a:xfrm>
            <a:off x="2133600" y="4267200"/>
            <a:ext cx="533400" cy="381000"/>
            <a:chOff x="2640" y="1776"/>
            <a:chExt cx="336" cy="240"/>
          </a:xfrm>
        </p:grpSpPr>
        <p:sp>
          <p:nvSpPr>
            <p:cNvPr id="282644" name="Oval 20"/>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2645"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2646" name="Group 22"/>
          <p:cNvGrpSpPr>
            <a:grpSpLocks/>
          </p:cNvGrpSpPr>
          <p:nvPr/>
        </p:nvGrpSpPr>
        <p:grpSpPr bwMode="auto">
          <a:xfrm>
            <a:off x="3352800" y="4267200"/>
            <a:ext cx="533400" cy="381000"/>
            <a:chOff x="2640" y="1776"/>
            <a:chExt cx="336" cy="240"/>
          </a:xfrm>
        </p:grpSpPr>
        <p:sp>
          <p:nvSpPr>
            <p:cNvPr id="282647"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2648"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82649" name="Line 25"/>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2650" name="Line 26"/>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2651" name="Line 27"/>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2652" name="Line 28"/>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2653" name="Line 29"/>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2654" name="Line 30"/>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2655" name="Text Box 31"/>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B4DA96E8-BF60-4260-8A9F-2C91D8497230}" type="slidenum">
              <a:rPr lang="ar-SA"/>
              <a:pPr/>
              <a:t>117</a:t>
            </a:fld>
            <a:endParaRPr lang="en-GB"/>
          </a:p>
        </p:txBody>
      </p:sp>
      <p:sp>
        <p:nvSpPr>
          <p:cNvPr id="283650"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365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p:txBody>
      </p:sp>
      <p:grpSp>
        <p:nvGrpSpPr>
          <p:cNvPr id="283652" name="Group 4"/>
          <p:cNvGrpSpPr>
            <a:grpSpLocks/>
          </p:cNvGrpSpPr>
          <p:nvPr/>
        </p:nvGrpSpPr>
        <p:grpSpPr bwMode="auto">
          <a:xfrm>
            <a:off x="4572000" y="2895600"/>
            <a:ext cx="533400" cy="381000"/>
            <a:chOff x="2640" y="1776"/>
            <a:chExt cx="336" cy="240"/>
          </a:xfrm>
        </p:grpSpPr>
        <p:sp>
          <p:nvSpPr>
            <p:cNvPr id="283653"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365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3655" name="Group 7"/>
          <p:cNvGrpSpPr>
            <a:grpSpLocks/>
          </p:cNvGrpSpPr>
          <p:nvPr/>
        </p:nvGrpSpPr>
        <p:grpSpPr bwMode="auto">
          <a:xfrm>
            <a:off x="2819400" y="3581400"/>
            <a:ext cx="533400" cy="381000"/>
            <a:chOff x="2640" y="1776"/>
            <a:chExt cx="336" cy="240"/>
          </a:xfrm>
        </p:grpSpPr>
        <p:sp>
          <p:nvSpPr>
            <p:cNvPr id="283656"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365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3658" name="Group 10"/>
          <p:cNvGrpSpPr>
            <a:grpSpLocks/>
          </p:cNvGrpSpPr>
          <p:nvPr/>
        </p:nvGrpSpPr>
        <p:grpSpPr bwMode="auto">
          <a:xfrm>
            <a:off x="4114800" y="3581400"/>
            <a:ext cx="533400" cy="381000"/>
            <a:chOff x="2640" y="1776"/>
            <a:chExt cx="336" cy="240"/>
          </a:xfrm>
        </p:grpSpPr>
        <p:sp>
          <p:nvSpPr>
            <p:cNvPr id="283659"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366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3661" name="Group 13"/>
          <p:cNvGrpSpPr>
            <a:grpSpLocks/>
          </p:cNvGrpSpPr>
          <p:nvPr/>
        </p:nvGrpSpPr>
        <p:grpSpPr bwMode="auto">
          <a:xfrm>
            <a:off x="7010400" y="3581400"/>
            <a:ext cx="533400" cy="381000"/>
            <a:chOff x="2640" y="1776"/>
            <a:chExt cx="336" cy="240"/>
          </a:xfrm>
        </p:grpSpPr>
        <p:sp>
          <p:nvSpPr>
            <p:cNvPr id="283662"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366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3664" name="Group 16"/>
          <p:cNvGrpSpPr>
            <a:grpSpLocks/>
          </p:cNvGrpSpPr>
          <p:nvPr/>
        </p:nvGrpSpPr>
        <p:grpSpPr bwMode="auto">
          <a:xfrm>
            <a:off x="5410200" y="3581400"/>
            <a:ext cx="533400" cy="381000"/>
            <a:chOff x="2640" y="1776"/>
            <a:chExt cx="336" cy="240"/>
          </a:xfrm>
        </p:grpSpPr>
        <p:sp>
          <p:nvSpPr>
            <p:cNvPr id="28366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366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3667" name="Group 19"/>
          <p:cNvGrpSpPr>
            <a:grpSpLocks/>
          </p:cNvGrpSpPr>
          <p:nvPr/>
        </p:nvGrpSpPr>
        <p:grpSpPr bwMode="auto">
          <a:xfrm>
            <a:off x="2133600" y="4267200"/>
            <a:ext cx="533400" cy="381000"/>
            <a:chOff x="2640" y="1776"/>
            <a:chExt cx="336" cy="240"/>
          </a:xfrm>
        </p:grpSpPr>
        <p:sp>
          <p:nvSpPr>
            <p:cNvPr id="283668"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3669"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3670" name="Group 22"/>
          <p:cNvGrpSpPr>
            <a:grpSpLocks/>
          </p:cNvGrpSpPr>
          <p:nvPr/>
        </p:nvGrpSpPr>
        <p:grpSpPr bwMode="auto">
          <a:xfrm>
            <a:off x="3352800" y="4267200"/>
            <a:ext cx="533400" cy="381000"/>
            <a:chOff x="2640" y="1776"/>
            <a:chExt cx="336" cy="240"/>
          </a:xfrm>
        </p:grpSpPr>
        <p:sp>
          <p:nvSpPr>
            <p:cNvPr id="283671" name="Oval 23"/>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3672"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83673" name="Line 25"/>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3674" name="Line 26"/>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3675" name="Line 27"/>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3676" name="Line 28"/>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3677" name="Line 29"/>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3678" name="Line 30"/>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3679" name="Text Box 31"/>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0E0DCA42-17F4-4054-A7BF-8A4944FB4B27}" type="slidenum">
              <a:rPr lang="ar-SA"/>
              <a:pPr/>
              <a:t>118</a:t>
            </a:fld>
            <a:endParaRPr lang="en-GB"/>
          </a:p>
        </p:txBody>
      </p:sp>
      <p:sp>
        <p:nvSpPr>
          <p:cNvPr id="28467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467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a:t>
            </a:r>
          </a:p>
        </p:txBody>
      </p:sp>
      <p:grpSp>
        <p:nvGrpSpPr>
          <p:cNvPr id="284676" name="Group 4"/>
          <p:cNvGrpSpPr>
            <a:grpSpLocks/>
          </p:cNvGrpSpPr>
          <p:nvPr/>
        </p:nvGrpSpPr>
        <p:grpSpPr bwMode="auto">
          <a:xfrm>
            <a:off x="4572000" y="2895600"/>
            <a:ext cx="533400" cy="381000"/>
            <a:chOff x="2640" y="1776"/>
            <a:chExt cx="336" cy="240"/>
          </a:xfrm>
        </p:grpSpPr>
        <p:sp>
          <p:nvSpPr>
            <p:cNvPr id="28467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467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4679" name="Group 7"/>
          <p:cNvGrpSpPr>
            <a:grpSpLocks/>
          </p:cNvGrpSpPr>
          <p:nvPr/>
        </p:nvGrpSpPr>
        <p:grpSpPr bwMode="auto">
          <a:xfrm>
            <a:off x="2819400" y="3581400"/>
            <a:ext cx="533400" cy="381000"/>
            <a:chOff x="2640" y="1776"/>
            <a:chExt cx="336" cy="240"/>
          </a:xfrm>
        </p:grpSpPr>
        <p:sp>
          <p:nvSpPr>
            <p:cNvPr id="28468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468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4682" name="Group 10"/>
          <p:cNvGrpSpPr>
            <a:grpSpLocks/>
          </p:cNvGrpSpPr>
          <p:nvPr/>
        </p:nvGrpSpPr>
        <p:grpSpPr bwMode="auto">
          <a:xfrm>
            <a:off x="4114800" y="3581400"/>
            <a:ext cx="533400" cy="381000"/>
            <a:chOff x="2640" y="1776"/>
            <a:chExt cx="336" cy="240"/>
          </a:xfrm>
        </p:grpSpPr>
        <p:sp>
          <p:nvSpPr>
            <p:cNvPr id="284683" name="Oval 11"/>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468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4685" name="Group 13"/>
          <p:cNvGrpSpPr>
            <a:grpSpLocks/>
          </p:cNvGrpSpPr>
          <p:nvPr/>
        </p:nvGrpSpPr>
        <p:grpSpPr bwMode="auto">
          <a:xfrm>
            <a:off x="7010400" y="3581400"/>
            <a:ext cx="533400" cy="381000"/>
            <a:chOff x="2640" y="1776"/>
            <a:chExt cx="336" cy="240"/>
          </a:xfrm>
        </p:grpSpPr>
        <p:sp>
          <p:nvSpPr>
            <p:cNvPr id="28468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468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4688" name="Group 16"/>
          <p:cNvGrpSpPr>
            <a:grpSpLocks/>
          </p:cNvGrpSpPr>
          <p:nvPr/>
        </p:nvGrpSpPr>
        <p:grpSpPr bwMode="auto">
          <a:xfrm>
            <a:off x="5410200" y="3581400"/>
            <a:ext cx="533400" cy="381000"/>
            <a:chOff x="2640" y="1776"/>
            <a:chExt cx="336" cy="240"/>
          </a:xfrm>
        </p:grpSpPr>
        <p:sp>
          <p:nvSpPr>
            <p:cNvPr id="28468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469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4691" name="Group 19"/>
          <p:cNvGrpSpPr>
            <a:grpSpLocks/>
          </p:cNvGrpSpPr>
          <p:nvPr/>
        </p:nvGrpSpPr>
        <p:grpSpPr bwMode="auto">
          <a:xfrm>
            <a:off x="2133600" y="4267200"/>
            <a:ext cx="533400" cy="381000"/>
            <a:chOff x="2640" y="1776"/>
            <a:chExt cx="336" cy="240"/>
          </a:xfrm>
        </p:grpSpPr>
        <p:sp>
          <p:nvSpPr>
            <p:cNvPr id="284692"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469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4694" name="Group 22"/>
          <p:cNvGrpSpPr>
            <a:grpSpLocks/>
          </p:cNvGrpSpPr>
          <p:nvPr/>
        </p:nvGrpSpPr>
        <p:grpSpPr bwMode="auto">
          <a:xfrm>
            <a:off x="3352800" y="4267200"/>
            <a:ext cx="533400" cy="381000"/>
            <a:chOff x="2640" y="1776"/>
            <a:chExt cx="336" cy="240"/>
          </a:xfrm>
        </p:grpSpPr>
        <p:sp>
          <p:nvSpPr>
            <p:cNvPr id="284695"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469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84697" name="Group 25"/>
          <p:cNvGrpSpPr>
            <a:grpSpLocks/>
          </p:cNvGrpSpPr>
          <p:nvPr/>
        </p:nvGrpSpPr>
        <p:grpSpPr bwMode="auto">
          <a:xfrm>
            <a:off x="4495800" y="4267200"/>
            <a:ext cx="533400" cy="381000"/>
            <a:chOff x="2640" y="1776"/>
            <a:chExt cx="336" cy="240"/>
          </a:xfrm>
        </p:grpSpPr>
        <p:sp>
          <p:nvSpPr>
            <p:cNvPr id="284698"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4699"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sp>
        <p:nvSpPr>
          <p:cNvPr id="284700" name="Line 28"/>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4701" name="Line 29"/>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4702" name="Line 30"/>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4703" name="Line 31"/>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4704" name="Line 32"/>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4705" name="Line 33"/>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4706" name="Line 34"/>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84707" name="Text Box 35"/>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16D744E1-7E93-4DF9-AF85-AF2AD3B8B5A6}" type="slidenum">
              <a:rPr lang="ar-SA"/>
              <a:pPr/>
              <a:t>119</a:t>
            </a:fld>
            <a:endParaRPr lang="en-GB"/>
          </a:p>
        </p:txBody>
      </p:sp>
      <p:sp>
        <p:nvSpPr>
          <p:cNvPr id="28569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569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p:txBody>
      </p:sp>
      <p:grpSp>
        <p:nvGrpSpPr>
          <p:cNvPr id="285700" name="Group 4"/>
          <p:cNvGrpSpPr>
            <a:grpSpLocks/>
          </p:cNvGrpSpPr>
          <p:nvPr/>
        </p:nvGrpSpPr>
        <p:grpSpPr bwMode="auto">
          <a:xfrm>
            <a:off x="4572000" y="2895600"/>
            <a:ext cx="533400" cy="381000"/>
            <a:chOff x="2640" y="1776"/>
            <a:chExt cx="336" cy="240"/>
          </a:xfrm>
        </p:grpSpPr>
        <p:sp>
          <p:nvSpPr>
            <p:cNvPr id="285701"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570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5703" name="Group 7"/>
          <p:cNvGrpSpPr>
            <a:grpSpLocks/>
          </p:cNvGrpSpPr>
          <p:nvPr/>
        </p:nvGrpSpPr>
        <p:grpSpPr bwMode="auto">
          <a:xfrm>
            <a:off x="2819400" y="3581400"/>
            <a:ext cx="533400" cy="381000"/>
            <a:chOff x="2640" y="1776"/>
            <a:chExt cx="336" cy="240"/>
          </a:xfrm>
        </p:grpSpPr>
        <p:sp>
          <p:nvSpPr>
            <p:cNvPr id="285704"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570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5706" name="Group 10"/>
          <p:cNvGrpSpPr>
            <a:grpSpLocks/>
          </p:cNvGrpSpPr>
          <p:nvPr/>
        </p:nvGrpSpPr>
        <p:grpSpPr bwMode="auto">
          <a:xfrm>
            <a:off x="4114800" y="3581400"/>
            <a:ext cx="533400" cy="381000"/>
            <a:chOff x="2640" y="1776"/>
            <a:chExt cx="336" cy="240"/>
          </a:xfrm>
        </p:grpSpPr>
        <p:sp>
          <p:nvSpPr>
            <p:cNvPr id="28570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570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5709" name="Group 13"/>
          <p:cNvGrpSpPr>
            <a:grpSpLocks/>
          </p:cNvGrpSpPr>
          <p:nvPr/>
        </p:nvGrpSpPr>
        <p:grpSpPr bwMode="auto">
          <a:xfrm>
            <a:off x="7010400" y="3581400"/>
            <a:ext cx="533400" cy="381000"/>
            <a:chOff x="2640" y="1776"/>
            <a:chExt cx="336" cy="240"/>
          </a:xfrm>
        </p:grpSpPr>
        <p:sp>
          <p:nvSpPr>
            <p:cNvPr id="285710"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571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5712" name="Group 16"/>
          <p:cNvGrpSpPr>
            <a:grpSpLocks/>
          </p:cNvGrpSpPr>
          <p:nvPr/>
        </p:nvGrpSpPr>
        <p:grpSpPr bwMode="auto">
          <a:xfrm>
            <a:off x="5410200" y="3581400"/>
            <a:ext cx="533400" cy="381000"/>
            <a:chOff x="2640" y="1776"/>
            <a:chExt cx="336" cy="240"/>
          </a:xfrm>
        </p:grpSpPr>
        <p:sp>
          <p:nvSpPr>
            <p:cNvPr id="285713"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571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5715" name="Group 19"/>
          <p:cNvGrpSpPr>
            <a:grpSpLocks/>
          </p:cNvGrpSpPr>
          <p:nvPr/>
        </p:nvGrpSpPr>
        <p:grpSpPr bwMode="auto">
          <a:xfrm>
            <a:off x="2133600" y="4267200"/>
            <a:ext cx="533400" cy="381000"/>
            <a:chOff x="2640" y="1776"/>
            <a:chExt cx="336" cy="240"/>
          </a:xfrm>
        </p:grpSpPr>
        <p:sp>
          <p:nvSpPr>
            <p:cNvPr id="285716"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5717"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5718" name="Group 22"/>
          <p:cNvGrpSpPr>
            <a:grpSpLocks/>
          </p:cNvGrpSpPr>
          <p:nvPr/>
        </p:nvGrpSpPr>
        <p:grpSpPr bwMode="auto">
          <a:xfrm>
            <a:off x="3352800" y="4267200"/>
            <a:ext cx="533400" cy="381000"/>
            <a:chOff x="2640" y="1776"/>
            <a:chExt cx="336" cy="240"/>
          </a:xfrm>
        </p:grpSpPr>
        <p:sp>
          <p:nvSpPr>
            <p:cNvPr id="285719"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5720"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85721" name="Group 25"/>
          <p:cNvGrpSpPr>
            <a:grpSpLocks/>
          </p:cNvGrpSpPr>
          <p:nvPr/>
        </p:nvGrpSpPr>
        <p:grpSpPr bwMode="auto">
          <a:xfrm>
            <a:off x="4495800" y="4267200"/>
            <a:ext cx="533400" cy="381000"/>
            <a:chOff x="2640" y="1776"/>
            <a:chExt cx="336" cy="240"/>
          </a:xfrm>
        </p:grpSpPr>
        <p:sp>
          <p:nvSpPr>
            <p:cNvPr id="285722" name="Oval 26"/>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5723"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sp>
        <p:nvSpPr>
          <p:cNvPr id="285724" name="Line 28"/>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5725" name="Line 29"/>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5726" name="Line 30"/>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5727" name="Line 31"/>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5728" name="Line 32"/>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5729" name="Line 33"/>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5730" name="Line 34"/>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85731" name="Text Box 35"/>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lide Number Placeholder 6"/>
          <p:cNvSpPr>
            <a:spLocks noGrp="1"/>
          </p:cNvSpPr>
          <p:nvPr>
            <p:ph type="sldNum" sz="quarter" idx="12"/>
          </p:nvPr>
        </p:nvSpPr>
        <p:spPr/>
        <p:txBody>
          <a:bodyPr/>
          <a:lstStyle/>
          <a:p>
            <a:fld id="{1E4D45DC-01F3-4980-BABD-E9BA78898CC6}" type="slidenum">
              <a:rPr lang="ar-SA"/>
              <a:pPr/>
              <a:t>12</a:t>
            </a:fld>
            <a:endParaRPr lang="en-GB"/>
          </a:p>
        </p:txBody>
      </p:sp>
      <p:sp>
        <p:nvSpPr>
          <p:cNvPr id="167938" name="Rectangle 2"/>
          <p:cNvSpPr>
            <a:spLocks noGrp="1" noChangeArrowheads="1"/>
          </p:cNvSpPr>
          <p:nvPr>
            <p:ph type="title"/>
          </p:nvPr>
        </p:nvSpPr>
        <p:spPr/>
        <p:txBody>
          <a:bodyPr/>
          <a:lstStyle/>
          <a:p>
            <a:r>
              <a:rPr lang="en-US"/>
              <a:t>Search Methods</a:t>
            </a:r>
            <a:endParaRPr lang="en-GB"/>
          </a:p>
        </p:txBody>
      </p:sp>
      <p:sp>
        <p:nvSpPr>
          <p:cNvPr id="167939" name="Rectangle 3"/>
          <p:cNvSpPr>
            <a:spLocks noGrp="1" noChangeArrowheads="1"/>
          </p:cNvSpPr>
          <p:nvPr>
            <p:ph type="body" sz="half" idx="1"/>
          </p:nvPr>
        </p:nvSpPr>
        <p:spPr>
          <a:xfrm>
            <a:off x="533400" y="1752600"/>
            <a:ext cx="8610600" cy="1066800"/>
          </a:xfrm>
        </p:spPr>
        <p:txBody>
          <a:bodyPr/>
          <a:lstStyle/>
          <a:p>
            <a:pPr marL="533400" indent="-533400"/>
            <a:r>
              <a:rPr lang="en-US" sz="2800"/>
              <a:t>Problem solution: (path Cost = 7)</a:t>
            </a:r>
          </a:p>
          <a:p>
            <a:pPr marL="533400" indent="-533400">
              <a:buFont typeface="Wingdings" pitchFamily="2" charset="2"/>
              <a:buNone/>
            </a:pPr>
            <a:r>
              <a:rPr lang="en-IE" sz="1800"/>
              <a:t>While there are other possibilities here is one </a:t>
            </a:r>
            <a:r>
              <a:rPr lang="en-IE" sz="1800" b="1"/>
              <a:t>7</a:t>
            </a:r>
            <a:r>
              <a:rPr lang="en-IE" sz="1800"/>
              <a:t> step solution to the river problem</a:t>
            </a:r>
            <a:endParaRPr lang="en-US" sz="2800"/>
          </a:p>
        </p:txBody>
      </p:sp>
      <p:grpSp>
        <p:nvGrpSpPr>
          <p:cNvPr id="167950" name="Group 14"/>
          <p:cNvGrpSpPr>
            <a:grpSpLocks/>
          </p:cNvGrpSpPr>
          <p:nvPr/>
        </p:nvGrpSpPr>
        <p:grpSpPr bwMode="auto">
          <a:xfrm>
            <a:off x="533400" y="2743200"/>
            <a:ext cx="8382000" cy="3581400"/>
            <a:chOff x="432" y="1680"/>
            <a:chExt cx="5280" cy="2256"/>
          </a:xfrm>
        </p:grpSpPr>
        <p:grpSp>
          <p:nvGrpSpPr>
            <p:cNvPr id="167951" name="Group 15"/>
            <p:cNvGrpSpPr>
              <a:grpSpLocks/>
            </p:cNvGrpSpPr>
            <p:nvPr/>
          </p:nvGrpSpPr>
          <p:grpSpPr bwMode="auto">
            <a:xfrm>
              <a:off x="432" y="1686"/>
              <a:ext cx="864" cy="720"/>
              <a:chOff x="1344" y="1824"/>
              <a:chExt cx="864" cy="720"/>
            </a:xfrm>
          </p:grpSpPr>
          <p:sp>
            <p:nvSpPr>
              <p:cNvPr id="167952" name="Freeform 16"/>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7953" name="Rectangle 17"/>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67954" name="Text Box 18"/>
            <p:cNvSpPr txBox="1">
              <a:spLocks noChangeArrowheads="1"/>
            </p:cNvSpPr>
            <p:nvPr/>
          </p:nvSpPr>
          <p:spPr bwMode="auto">
            <a:xfrm>
              <a:off x="432" y="2151"/>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67955" name="Text Box 19"/>
            <p:cNvSpPr txBox="1">
              <a:spLocks noChangeArrowheads="1"/>
            </p:cNvSpPr>
            <p:nvPr/>
          </p:nvSpPr>
          <p:spPr bwMode="auto">
            <a:xfrm>
              <a:off x="624" y="2151"/>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67956" name="Text Box 20"/>
            <p:cNvSpPr txBox="1">
              <a:spLocks noChangeArrowheads="1"/>
            </p:cNvSpPr>
            <p:nvPr/>
          </p:nvSpPr>
          <p:spPr bwMode="auto">
            <a:xfrm>
              <a:off x="863" y="2151"/>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167957" name="Text Box 21"/>
            <p:cNvSpPr txBox="1">
              <a:spLocks noChangeArrowheads="1"/>
            </p:cNvSpPr>
            <p:nvPr/>
          </p:nvSpPr>
          <p:spPr bwMode="auto">
            <a:xfrm>
              <a:off x="1055" y="2151"/>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grpSp>
          <p:nvGrpSpPr>
            <p:cNvPr id="167958" name="Group 22"/>
            <p:cNvGrpSpPr>
              <a:grpSpLocks/>
            </p:cNvGrpSpPr>
            <p:nvPr/>
          </p:nvGrpSpPr>
          <p:grpSpPr bwMode="auto">
            <a:xfrm>
              <a:off x="432" y="3072"/>
              <a:ext cx="864" cy="720"/>
              <a:chOff x="1344" y="1824"/>
              <a:chExt cx="864" cy="720"/>
            </a:xfrm>
          </p:grpSpPr>
          <p:sp>
            <p:nvSpPr>
              <p:cNvPr id="167959" name="Freeform 23"/>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7960" name="Rectangle 24"/>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67961" name="Text Box 25"/>
            <p:cNvSpPr txBox="1">
              <a:spLocks noChangeArrowheads="1"/>
            </p:cNvSpPr>
            <p:nvPr/>
          </p:nvSpPr>
          <p:spPr bwMode="auto">
            <a:xfrm>
              <a:off x="432" y="3072"/>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67962" name="Text Box 26"/>
            <p:cNvSpPr txBox="1">
              <a:spLocks noChangeArrowheads="1"/>
            </p:cNvSpPr>
            <p:nvPr/>
          </p:nvSpPr>
          <p:spPr bwMode="auto">
            <a:xfrm>
              <a:off x="624" y="3072"/>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67963" name="Text Box 27"/>
            <p:cNvSpPr txBox="1">
              <a:spLocks noChangeArrowheads="1"/>
            </p:cNvSpPr>
            <p:nvPr/>
          </p:nvSpPr>
          <p:spPr bwMode="auto">
            <a:xfrm>
              <a:off x="863" y="3072"/>
              <a:ext cx="228" cy="231"/>
            </a:xfrm>
            <a:prstGeom prst="rect">
              <a:avLst/>
            </a:prstGeom>
            <a:noFill/>
            <a:ln w="9525">
              <a:noFill/>
              <a:miter lim="800000"/>
              <a:headEnd/>
              <a:tailEnd/>
            </a:ln>
            <a:effectLst/>
          </p:spPr>
          <p:txBody>
            <a:bodyPr wrap="none">
              <a:spAutoFit/>
            </a:bodyPr>
            <a:lstStyle/>
            <a:p>
              <a:r>
                <a:rPr lang="en-IE" b="1">
                  <a:latin typeface="Arial" charset="0"/>
                </a:rPr>
                <a:t>G</a:t>
              </a:r>
              <a:endParaRPr lang="en-GB" b="1">
                <a:latin typeface="Arial" charset="0"/>
              </a:endParaRPr>
            </a:p>
          </p:txBody>
        </p:sp>
        <p:sp>
          <p:nvSpPr>
            <p:cNvPr id="167964" name="Text Box 28"/>
            <p:cNvSpPr txBox="1">
              <a:spLocks noChangeArrowheads="1"/>
            </p:cNvSpPr>
            <p:nvPr/>
          </p:nvSpPr>
          <p:spPr bwMode="auto">
            <a:xfrm>
              <a:off x="1055" y="3072"/>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grpSp>
          <p:nvGrpSpPr>
            <p:cNvPr id="167965" name="Group 29"/>
            <p:cNvGrpSpPr>
              <a:grpSpLocks/>
            </p:cNvGrpSpPr>
            <p:nvPr/>
          </p:nvGrpSpPr>
          <p:grpSpPr bwMode="auto">
            <a:xfrm>
              <a:off x="1296" y="3476"/>
              <a:ext cx="864" cy="220"/>
              <a:chOff x="1296" y="3380"/>
              <a:chExt cx="864" cy="220"/>
            </a:xfrm>
          </p:grpSpPr>
          <p:cxnSp>
            <p:nvCxnSpPr>
              <p:cNvPr id="167966" name="AutoShape 30"/>
              <p:cNvCxnSpPr>
                <a:cxnSpLocks noChangeShapeType="1"/>
              </p:cNvCxnSpPr>
              <p:nvPr/>
            </p:nvCxnSpPr>
            <p:spPr bwMode="auto">
              <a:xfrm flipH="1">
                <a:off x="1302" y="3600"/>
                <a:ext cx="612" cy="0"/>
              </a:xfrm>
              <a:prstGeom prst="straightConnector1">
                <a:avLst/>
              </a:prstGeom>
              <a:noFill/>
              <a:ln w="9525">
                <a:solidFill>
                  <a:schemeClr val="tx1"/>
                </a:solidFill>
                <a:round/>
                <a:headEnd/>
                <a:tailEnd type="triangle" w="med" len="med"/>
              </a:ln>
              <a:effectLst/>
            </p:spPr>
          </p:cxnSp>
          <p:sp>
            <p:nvSpPr>
              <p:cNvPr id="167967" name="Text Box 31"/>
              <p:cNvSpPr txBox="1">
                <a:spLocks noChangeArrowheads="1"/>
              </p:cNvSpPr>
              <p:nvPr/>
            </p:nvSpPr>
            <p:spPr bwMode="auto">
              <a:xfrm>
                <a:off x="1296" y="3380"/>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F-Takes-D</a:t>
                </a:r>
                <a:endParaRPr lang="en-GB" sz="1200" b="1">
                  <a:solidFill>
                    <a:schemeClr val="folHlink"/>
                  </a:solidFill>
                  <a:latin typeface="Arial" charset="0"/>
                </a:endParaRPr>
              </a:p>
            </p:txBody>
          </p:sp>
        </p:grpSp>
        <p:sp>
          <p:nvSpPr>
            <p:cNvPr id="167968" name="Rectangle 32"/>
            <p:cNvSpPr>
              <a:spLocks noChangeArrowheads="1"/>
            </p:cNvSpPr>
            <p:nvPr/>
          </p:nvSpPr>
          <p:spPr bwMode="auto">
            <a:xfrm>
              <a:off x="432" y="2400"/>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US" sz="1400" b="1">
                  <a:solidFill>
                    <a:schemeClr val="accent2"/>
                  </a:solidFill>
                  <a:latin typeface="Arial" charset="0"/>
                </a:rPr>
                <a:t>Initial State</a:t>
              </a:r>
              <a:endParaRPr lang="en-GB" sz="1400" b="1">
                <a:solidFill>
                  <a:schemeClr val="accent2"/>
                </a:solidFill>
                <a:latin typeface="Arial" charset="0"/>
              </a:endParaRPr>
            </a:p>
          </p:txBody>
        </p:sp>
        <p:grpSp>
          <p:nvGrpSpPr>
            <p:cNvPr id="167969" name="Group 33"/>
            <p:cNvGrpSpPr>
              <a:grpSpLocks/>
            </p:cNvGrpSpPr>
            <p:nvPr/>
          </p:nvGrpSpPr>
          <p:grpSpPr bwMode="auto">
            <a:xfrm>
              <a:off x="1296" y="1680"/>
              <a:ext cx="1488" cy="864"/>
              <a:chOff x="1296" y="1584"/>
              <a:chExt cx="1488" cy="864"/>
            </a:xfrm>
          </p:grpSpPr>
          <p:grpSp>
            <p:nvGrpSpPr>
              <p:cNvPr id="167970" name="Group 34"/>
              <p:cNvGrpSpPr>
                <a:grpSpLocks/>
              </p:cNvGrpSpPr>
              <p:nvPr/>
            </p:nvGrpSpPr>
            <p:grpSpPr bwMode="auto">
              <a:xfrm>
                <a:off x="1920" y="1590"/>
                <a:ext cx="864" cy="720"/>
                <a:chOff x="1344" y="1824"/>
                <a:chExt cx="864" cy="720"/>
              </a:xfrm>
            </p:grpSpPr>
            <p:sp>
              <p:nvSpPr>
                <p:cNvPr id="167971" name="Freeform 35"/>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7972" name="Rectangle 36"/>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67973" name="Text Box 37"/>
              <p:cNvSpPr txBox="1">
                <a:spLocks noChangeArrowheads="1"/>
              </p:cNvSpPr>
              <p:nvPr/>
            </p:nvSpPr>
            <p:spPr bwMode="auto">
              <a:xfrm>
                <a:off x="1920" y="1584"/>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67974" name="Text Box 38"/>
              <p:cNvSpPr txBox="1">
                <a:spLocks noChangeArrowheads="1"/>
              </p:cNvSpPr>
              <p:nvPr/>
            </p:nvSpPr>
            <p:spPr bwMode="auto">
              <a:xfrm>
                <a:off x="2112" y="2055"/>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67975" name="Text Box 39"/>
              <p:cNvSpPr txBox="1">
                <a:spLocks noChangeArrowheads="1"/>
              </p:cNvSpPr>
              <p:nvPr/>
            </p:nvSpPr>
            <p:spPr bwMode="auto">
              <a:xfrm>
                <a:off x="2350" y="1584"/>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167976" name="Text Box 40"/>
              <p:cNvSpPr txBox="1">
                <a:spLocks noChangeArrowheads="1"/>
              </p:cNvSpPr>
              <p:nvPr/>
            </p:nvSpPr>
            <p:spPr bwMode="auto">
              <a:xfrm>
                <a:off x="2542" y="2055"/>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cxnSp>
            <p:nvCxnSpPr>
              <p:cNvPr id="167977" name="AutoShape 41"/>
              <p:cNvCxnSpPr>
                <a:cxnSpLocks noChangeShapeType="1"/>
              </p:cNvCxnSpPr>
              <p:nvPr/>
            </p:nvCxnSpPr>
            <p:spPr bwMode="auto">
              <a:xfrm>
                <a:off x="1296" y="1710"/>
                <a:ext cx="612" cy="0"/>
              </a:xfrm>
              <a:prstGeom prst="straightConnector1">
                <a:avLst/>
              </a:prstGeom>
              <a:noFill/>
              <a:ln w="9525">
                <a:solidFill>
                  <a:schemeClr val="tx1"/>
                </a:solidFill>
                <a:round/>
                <a:headEnd/>
                <a:tailEnd type="triangle" w="med" len="med"/>
              </a:ln>
              <a:effectLst/>
            </p:spPr>
          </p:cxnSp>
          <p:sp>
            <p:nvSpPr>
              <p:cNvPr id="167978" name="Text Box 42"/>
              <p:cNvSpPr txBox="1">
                <a:spLocks noChangeArrowheads="1"/>
              </p:cNvSpPr>
              <p:nvPr/>
            </p:nvSpPr>
            <p:spPr bwMode="auto">
              <a:xfrm>
                <a:off x="1296" y="1776"/>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F-Takes-D</a:t>
                </a:r>
                <a:endParaRPr lang="en-GB" sz="1200" b="1">
                  <a:solidFill>
                    <a:schemeClr val="folHlink"/>
                  </a:solidFill>
                  <a:latin typeface="Arial" charset="0"/>
                </a:endParaRPr>
              </a:p>
            </p:txBody>
          </p:sp>
          <p:sp>
            <p:nvSpPr>
              <p:cNvPr id="167979" name="Rectangle 43"/>
              <p:cNvSpPr>
                <a:spLocks noChangeArrowheads="1"/>
              </p:cNvSpPr>
              <p:nvPr/>
            </p:nvSpPr>
            <p:spPr bwMode="auto">
              <a:xfrm>
                <a:off x="1920" y="2304"/>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WC/FD</a:t>
                </a:r>
                <a:endParaRPr lang="en-GB" sz="1400" b="1">
                  <a:solidFill>
                    <a:schemeClr val="bg1"/>
                  </a:solidFill>
                  <a:latin typeface="Arial" charset="0"/>
                </a:endParaRPr>
              </a:p>
            </p:txBody>
          </p:sp>
        </p:grpSp>
        <p:sp>
          <p:nvSpPr>
            <p:cNvPr id="167980" name="Rectangle 44"/>
            <p:cNvSpPr>
              <a:spLocks noChangeArrowheads="1"/>
            </p:cNvSpPr>
            <p:nvPr/>
          </p:nvSpPr>
          <p:spPr bwMode="auto">
            <a:xfrm>
              <a:off x="432" y="3792"/>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hlink"/>
                  </a:solidFill>
                  <a:latin typeface="Arial" charset="0"/>
                </a:rPr>
                <a:t>Goal State</a:t>
              </a:r>
              <a:endParaRPr lang="en-GB" sz="1400" b="1">
                <a:solidFill>
                  <a:schemeClr val="hlink"/>
                </a:solidFill>
                <a:latin typeface="Arial" charset="0"/>
              </a:endParaRPr>
            </a:p>
          </p:txBody>
        </p:sp>
        <p:grpSp>
          <p:nvGrpSpPr>
            <p:cNvPr id="167981" name="Group 45"/>
            <p:cNvGrpSpPr>
              <a:grpSpLocks/>
            </p:cNvGrpSpPr>
            <p:nvPr/>
          </p:nvGrpSpPr>
          <p:grpSpPr bwMode="auto">
            <a:xfrm>
              <a:off x="1920" y="3072"/>
              <a:ext cx="1728" cy="864"/>
              <a:chOff x="1920" y="2976"/>
              <a:chExt cx="1728" cy="864"/>
            </a:xfrm>
          </p:grpSpPr>
          <p:sp>
            <p:nvSpPr>
              <p:cNvPr id="167982" name="Text Box 46"/>
              <p:cNvSpPr txBox="1">
                <a:spLocks noChangeArrowheads="1"/>
              </p:cNvSpPr>
              <p:nvPr/>
            </p:nvSpPr>
            <p:spPr bwMode="auto">
              <a:xfrm>
                <a:off x="2784" y="3360"/>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F-Takes-S</a:t>
                </a:r>
                <a:endParaRPr lang="en-GB" sz="1200" b="1">
                  <a:solidFill>
                    <a:schemeClr val="folHlink"/>
                  </a:solidFill>
                  <a:latin typeface="Arial" charset="0"/>
                </a:endParaRPr>
              </a:p>
            </p:txBody>
          </p:sp>
          <p:grpSp>
            <p:nvGrpSpPr>
              <p:cNvPr id="167983" name="Group 47"/>
              <p:cNvGrpSpPr>
                <a:grpSpLocks/>
              </p:cNvGrpSpPr>
              <p:nvPr/>
            </p:nvGrpSpPr>
            <p:grpSpPr bwMode="auto">
              <a:xfrm>
                <a:off x="1920" y="2976"/>
                <a:ext cx="1482" cy="864"/>
                <a:chOff x="1920" y="2976"/>
                <a:chExt cx="1482" cy="864"/>
              </a:xfrm>
            </p:grpSpPr>
            <p:grpSp>
              <p:nvGrpSpPr>
                <p:cNvPr id="167984" name="Group 48"/>
                <p:cNvGrpSpPr>
                  <a:grpSpLocks/>
                </p:cNvGrpSpPr>
                <p:nvPr/>
              </p:nvGrpSpPr>
              <p:grpSpPr bwMode="auto">
                <a:xfrm>
                  <a:off x="1920" y="2976"/>
                  <a:ext cx="864" cy="720"/>
                  <a:chOff x="1344" y="1824"/>
                  <a:chExt cx="864" cy="720"/>
                </a:xfrm>
              </p:grpSpPr>
              <p:sp>
                <p:nvSpPr>
                  <p:cNvPr id="167985" name="Freeform 49"/>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7986" name="Rectangle 50"/>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67987" name="Text Box 51"/>
                <p:cNvSpPr txBox="1">
                  <a:spLocks noChangeArrowheads="1"/>
                </p:cNvSpPr>
                <p:nvPr/>
              </p:nvSpPr>
              <p:spPr bwMode="auto">
                <a:xfrm>
                  <a:off x="1920" y="3441"/>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67988" name="Text Box 52"/>
                <p:cNvSpPr txBox="1">
                  <a:spLocks noChangeArrowheads="1"/>
                </p:cNvSpPr>
                <p:nvPr/>
              </p:nvSpPr>
              <p:spPr bwMode="auto">
                <a:xfrm>
                  <a:off x="2112" y="2985"/>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67989" name="Text Box 53"/>
                <p:cNvSpPr txBox="1">
                  <a:spLocks noChangeArrowheads="1"/>
                </p:cNvSpPr>
                <p:nvPr/>
              </p:nvSpPr>
              <p:spPr bwMode="auto">
                <a:xfrm>
                  <a:off x="2350" y="3441"/>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167990" name="Text Box 54"/>
                <p:cNvSpPr txBox="1">
                  <a:spLocks noChangeArrowheads="1"/>
                </p:cNvSpPr>
                <p:nvPr/>
              </p:nvSpPr>
              <p:spPr bwMode="auto">
                <a:xfrm>
                  <a:off x="2542" y="2985"/>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cxnSp>
              <p:nvCxnSpPr>
                <p:cNvPr id="167991" name="AutoShape 55"/>
                <p:cNvCxnSpPr>
                  <a:cxnSpLocks noChangeShapeType="1"/>
                </p:cNvCxnSpPr>
                <p:nvPr/>
              </p:nvCxnSpPr>
              <p:spPr bwMode="auto">
                <a:xfrm flipH="1">
                  <a:off x="2790" y="3600"/>
                  <a:ext cx="612" cy="0"/>
                </a:xfrm>
                <a:prstGeom prst="straightConnector1">
                  <a:avLst/>
                </a:prstGeom>
                <a:noFill/>
                <a:ln w="9525">
                  <a:solidFill>
                    <a:schemeClr val="tx1"/>
                  </a:solidFill>
                  <a:round/>
                  <a:headEnd/>
                  <a:tailEnd type="triangle" w="med" len="med"/>
                </a:ln>
                <a:effectLst/>
              </p:spPr>
            </p:cxnSp>
            <p:sp>
              <p:nvSpPr>
                <p:cNvPr id="167992" name="Rectangle 56"/>
                <p:cNvSpPr>
                  <a:spLocks noChangeArrowheads="1"/>
                </p:cNvSpPr>
                <p:nvPr/>
              </p:nvSpPr>
              <p:spPr bwMode="auto">
                <a:xfrm>
                  <a:off x="1920" y="3696"/>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FD/WC</a:t>
                  </a:r>
                  <a:endParaRPr lang="en-GB" sz="1400" b="1">
                    <a:solidFill>
                      <a:schemeClr val="bg1"/>
                    </a:solidFill>
                    <a:latin typeface="Arial" charset="0"/>
                  </a:endParaRPr>
                </a:p>
              </p:txBody>
            </p:sp>
          </p:grpSp>
        </p:grpSp>
        <p:grpSp>
          <p:nvGrpSpPr>
            <p:cNvPr id="167993" name="Group 57"/>
            <p:cNvGrpSpPr>
              <a:grpSpLocks/>
            </p:cNvGrpSpPr>
            <p:nvPr/>
          </p:nvGrpSpPr>
          <p:grpSpPr bwMode="auto">
            <a:xfrm>
              <a:off x="3408" y="3072"/>
              <a:ext cx="1728" cy="864"/>
              <a:chOff x="3408" y="2976"/>
              <a:chExt cx="1728" cy="864"/>
            </a:xfrm>
          </p:grpSpPr>
          <p:sp>
            <p:nvSpPr>
              <p:cNvPr id="167994" name="Text Box 58"/>
              <p:cNvSpPr txBox="1">
                <a:spLocks noChangeArrowheads="1"/>
              </p:cNvSpPr>
              <p:nvPr/>
            </p:nvSpPr>
            <p:spPr bwMode="auto">
              <a:xfrm>
                <a:off x="4272" y="3360"/>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F-Takes-C</a:t>
                </a:r>
                <a:endParaRPr lang="en-GB" sz="1200" b="1">
                  <a:solidFill>
                    <a:schemeClr val="folHlink"/>
                  </a:solidFill>
                  <a:latin typeface="Arial" charset="0"/>
                </a:endParaRPr>
              </a:p>
            </p:txBody>
          </p:sp>
          <p:grpSp>
            <p:nvGrpSpPr>
              <p:cNvPr id="167995" name="Group 59"/>
              <p:cNvGrpSpPr>
                <a:grpSpLocks/>
              </p:cNvGrpSpPr>
              <p:nvPr/>
            </p:nvGrpSpPr>
            <p:grpSpPr bwMode="auto">
              <a:xfrm>
                <a:off x="3408" y="2976"/>
                <a:ext cx="1440" cy="864"/>
                <a:chOff x="3408" y="2976"/>
                <a:chExt cx="1440" cy="864"/>
              </a:xfrm>
            </p:grpSpPr>
            <p:grpSp>
              <p:nvGrpSpPr>
                <p:cNvPr id="167996" name="Group 60"/>
                <p:cNvGrpSpPr>
                  <a:grpSpLocks/>
                </p:cNvGrpSpPr>
                <p:nvPr/>
              </p:nvGrpSpPr>
              <p:grpSpPr bwMode="auto">
                <a:xfrm>
                  <a:off x="3408" y="2976"/>
                  <a:ext cx="864" cy="720"/>
                  <a:chOff x="1344" y="1824"/>
                  <a:chExt cx="864" cy="720"/>
                </a:xfrm>
              </p:grpSpPr>
              <p:sp>
                <p:nvSpPr>
                  <p:cNvPr id="167997" name="Freeform 61"/>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7998" name="Rectangle 62"/>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67999" name="Text Box 63"/>
                <p:cNvSpPr txBox="1">
                  <a:spLocks noChangeArrowheads="1"/>
                </p:cNvSpPr>
                <p:nvPr/>
              </p:nvSpPr>
              <p:spPr bwMode="auto">
                <a:xfrm>
                  <a:off x="3408" y="2976"/>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68000" name="Text Box 64"/>
                <p:cNvSpPr txBox="1">
                  <a:spLocks noChangeArrowheads="1"/>
                </p:cNvSpPr>
                <p:nvPr/>
              </p:nvSpPr>
              <p:spPr bwMode="auto">
                <a:xfrm>
                  <a:off x="3600" y="2976"/>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68001" name="Text Box 65"/>
                <p:cNvSpPr txBox="1">
                  <a:spLocks noChangeArrowheads="1"/>
                </p:cNvSpPr>
                <p:nvPr/>
              </p:nvSpPr>
              <p:spPr bwMode="auto">
                <a:xfrm>
                  <a:off x="3838" y="3441"/>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168002" name="Text Box 66"/>
                <p:cNvSpPr txBox="1">
                  <a:spLocks noChangeArrowheads="1"/>
                </p:cNvSpPr>
                <p:nvPr/>
              </p:nvSpPr>
              <p:spPr bwMode="auto">
                <a:xfrm>
                  <a:off x="4030" y="2976"/>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cxnSp>
              <p:nvCxnSpPr>
                <p:cNvPr id="168003" name="AutoShape 67"/>
                <p:cNvCxnSpPr>
                  <a:cxnSpLocks noChangeShapeType="1"/>
                  <a:stCxn id="168009" idx="1"/>
                </p:cNvCxnSpPr>
                <p:nvPr/>
              </p:nvCxnSpPr>
              <p:spPr bwMode="auto">
                <a:xfrm flipH="1">
                  <a:off x="4278" y="3599"/>
                  <a:ext cx="570" cy="2"/>
                </a:xfrm>
                <a:prstGeom prst="straightConnector1">
                  <a:avLst/>
                </a:prstGeom>
                <a:noFill/>
                <a:ln w="9525">
                  <a:solidFill>
                    <a:schemeClr val="tx1"/>
                  </a:solidFill>
                  <a:round/>
                  <a:headEnd/>
                  <a:tailEnd type="triangle" w="med" len="med"/>
                </a:ln>
                <a:effectLst/>
              </p:spPr>
            </p:cxnSp>
            <p:sp>
              <p:nvSpPr>
                <p:cNvPr id="168004" name="Rectangle 68"/>
                <p:cNvSpPr>
                  <a:spLocks noChangeArrowheads="1"/>
                </p:cNvSpPr>
                <p:nvPr/>
              </p:nvSpPr>
              <p:spPr bwMode="auto">
                <a:xfrm>
                  <a:off x="3408" y="3696"/>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D/FWC</a:t>
                  </a:r>
                  <a:endParaRPr lang="en-GB" sz="1400" b="1">
                    <a:solidFill>
                      <a:schemeClr val="bg1"/>
                    </a:solidFill>
                    <a:latin typeface="Arial" charset="0"/>
                  </a:endParaRPr>
                </a:p>
              </p:txBody>
            </p:sp>
          </p:grpSp>
        </p:grpSp>
        <p:grpSp>
          <p:nvGrpSpPr>
            <p:cNvPr id="168005" name="Group 69"/>
            <p:cNvGrpSpPr>
              <a:grpSpLocks/>
            </p:cNvGrpSpPr>
            <p:nvPr/>
          </p:nvGrpSpPr>
          <p:grpSpPr bwMode="auto">
            <a:xfrm>
              <a:off x="4752" y="2412"/>
              <a:ext cx="960" cy="1524"/>
              <a:chOff x="4752" y="2358"/>
              <a:chExt cx="960" cy="1524"/>
            </a:xfrm>
          </p:grpSpPr>
          <p:grpSp>
            <p:nvGrpSpPr>
              <p:cNvPr id="168006" name="Group 70"/>
              <p:cNvGrpSpPr>
                <a:grpSpLocks/>
              </p:cNvGrpSpPr>
              <p:nvPr/>
            </p:nvGrpSpPr>
            <p:grpSpPr bwMode="auto">
              <a:xfrm>
                <a:off x="4848" y="3018"/>
                <a:ext cx="864" cy="720"/>
                <a:chOff x="1344" y="1824"/>
                <a:chExt cx="864" cy="720"/>
              </a:xfrm>
            </p:grpSpPr>
            <p:sp>
              <p:nvSpPr>
                <p:cNvPr id="168007" name="Freeform 71"/>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8008" name="Rectangle 72"/>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68009" name="Text Box 73"/>
              <p:cNvSpPr txBox="1">
                <a:spLocks noChangeArrowheads="1"/>
              </p:cNvSpPr>
              <p:nvPr/>
            </p:nvSpPr>
            <p:spPr bwMode="auto">
              <a:xfrm>
                <a:off x="4848" y="3483"/>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68010" name="Text Box 74"/>
              <p:cNvSpPr txBox="1">
                <a:spLocks noChangeArrowheads="1"/>
              </p:cNvSpPr>
              <p:nvPr/>
            </p:nvSpPr>
            <p:spPr bwMode="auto">
              <a:xfrm>
                <a:off x="5040" y="3018"/>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68011" name="Text Box 75"/>
              <p:cNvSpPr txBox="1">
                <a:spLocks noChangeArrowheads="1"/>
              </p:cNvSpPr>
              <p:nvPr/>
            </p:nvSpPr>
            <p:spPr bwMode="auto">
              <a:xfrm>
                <a:off x="5278" y="3483"/>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168012" name="Text Box 76"/>
              <p:cNvSpPr txBox="1">
                <a:spLocks noChangeArrowheads="1"/>
              </p:cNvSpPr>
              <p:nvPr/>
            </p:nvSpPr>
            <p:spPr bwMode="auto">
              <a:xfrm>
                <a:off x="5470" y="3483"/>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cxnSp>
            <p:nvCxnSpPr>
              <p:cNvPr id="168013" name="AutoShape 77"/>
              <p:cNvCxnSpPr>
                <a:cxnSpLocks noChangeShapeType="1"/>
                <a:stCxn id="168019" idx="2"/>
                <a:endCxn id="168008" idx="0"/>
              </p:cNvCxnSpPr>
              <p:nvPr/>
            </p:nvCxnSpPr>
            <p:spPr bwMode="auto">
              <a:xfrm>
                <a:off x="5280" y="2358"/>
                <a:ext cx="0" cy="654"/>
              </a:xfrm>
              <a:prstGeom prst="straightConnector1">
                <a:avLst/>
              </a:prstGeom>
              <a:noFill/>
              <a:ln w="9525">
                <a:solidFill>
                  <a:schemeClr val="tx1"/>
                </a:solidFill>
                <a:round/>
                <a:headEnd/>
                <a:tailEnd type="triangle" w="med" len="med"/>
              </a:ln>
              <a:effectLst/>
            </p:spPr>
          </p:cxnSp>
          <p:sp>
            <p:nvSpPr>
              <p:cNvPr id="168014" name="Text Box 78"/>
              <p:cNvSpPr txBox="1">
                <a:spLocks noChangeArrowheads="1"/>
              </p:cNvSpPr>
              <p:nvPr/>
            </p:nvSpPr>
            <p:spPr bwMode="auto">
              <a:xfrm>
                <a:off x="4752" y="2668"/>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F-Takes-D</a:t>
                </a:r>
                <a:endParaRPr lang="en-GB" sz="1200" b="1">
                  <a:solidFill>
                    <a:schemeClr val="folHlink"/>
                  </a:solidFill>
                  <a:latin typeface="Arial" charset="0"/>
                </a:endParaRPr>
              </a:p>
            </p:txBody>
          </p:sp>
          <p:sp>
            <p:nvSpPr>
              <p:cNvPr id="168015" name="Rectangle 79"/>
              <p:cNvSpPr>
                <a:spLocks noChangeArrowheads="1"/>
              </p:cNvSpPr>
              <p:nvPr/>
            </p:nvSpPr>
            <p:spPr bwMode="auto">
              <a:xfrm>
                <a:off x="4848" y="3738"/>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FDC/W</a:t>
                </a:r>
                <a:endParaRPr lang="en-GB" sz="1400" b="1">
                  <a:solidFill>
                    <a:schemeClr val="bg1"/>
                  </a:solidFill>
                  <a:latin typeface="Arial" charset="0"/>
                </a:endParaRPr>
              </a:p>
            </p:txBody>
          </p:sp>
        </p:grpSp>
        <p:grpSp>
          <p:nvGrpSpPr>
            <p:cNvPr id="168016" name="Group 80"/>
            <p:cNvGrpSpPr>
              <a:grpSpLocks/>
            </p:cNvGrpSpPr>
            <p:nvPr/>
          </p:nvGrpSpPr>
          <p:grpSpPr bwMode="auto">
            <a:xfrm>
              <a:off x="4272" y="1728"/>
              <a:ext cx="1440" cy="858"/>
              <a:chOff x="4272" y="1632"/>
              <a:chExt cx="1440" cy="858"/>
            </a:xfrm>
          </p:grpSpPr>
          <p:grpSp>
            <p:nvGrpSpPr>
              <p:cNvPr id="168017" name="Group 81"/>
              <p:cNvGrpSpPr>
                <a:grpSpLocks/>
              </p:cNvGrpSpPr>
              <p:nvPr/>
            </p:nvGrpSpPr>
            <p:grpSpPr bwMode="auto">
              <a:xfrm>
                <a:off x="4848" y="1632"/>
                <a:ext cx="864" cy="720"/>
                <a:chOff x="1344" y="1824"/>
                <a:chExt cx="864" cy="720"/>
              </a:xfrm>
            </p:grpSpPr>
            <p:sp>
              <p:nvSpPr>
                <p:cNvPr id="168018" name="Freeform 82"/>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8019" name="Rectangle 83"/>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68020" name="Text Box 84"/>
              <p:cNvSpPr txBox="1">
                <a:spLocks noChangeArrowheads="1"/>
              </p:cNvSpPr>
              <p:nvPr/>
            </p:nvSpPr>
            <p:spPr bwMode="auto">
              <a:xfrm>
                <a:off x="4848" y="1635"/>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68021" name="Text Box 85"/>
              <p:cNvSpPr txBox="1">
                <a:spLocks noChangeArrowheads="1"/>
              </p:cNvSpPr>
              <p:nvPr/>
            </p:nvSpPr>
            <p:spPr bwMode="auto">
              <a:xfrm>
                <a:off x="5040" y="1635"/>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68022" name="Text Box 86"/>
              <p:cNvSpPr txBox="1">
                <a:spLocks noChangeArrowheads="1"/>
              </p:cNvSpPr>
              <p:nvPr/>
            </p:nvSpPr>
            <p:spPr bwMode="auto">
              <a:xfrm>
                <a:off x="5278" y="1635"/>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168023" name="Text Box 87"/>
              <p:cNvSpPr txBox="1">
                <a:spLocks noChangeArrowheads="1"/>
              </p:cNvSpPr>
              <p:nvPr/>
            </p:nvSpPr>
            <p:spPr bwMode="auto">
              <a:xfrm>
                <a:off x="5470" y="2097"/>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sp>
            <p:nvSpPr>
              <p:cNvPr id="168024" name="Text Box 88"/>
              <p:cNvSpPr txBox="1">
                <a:spLocks noChangeArrowheads="1"/>
              </p:cNvSpPr>
              <p:nvPr/>
            </p:nvSpPr>
            <p:spPr bwMode="auto">
              <a:xfrm>
                <a:off x="4272" y="1776"/>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F-Takes-W</a:t>
                </a:r>
                <a:endParaRPr lang="en-GB" sz="1200" b="1">
                  <a:solidFill>
                    <a:schemeClr val="folHlink"/>
                  </a:solidFill>
                  <a:latin typeface="Arial" charset="0"/>
                </a:endParaRPr>
              </a:p>
            </p:txBody>
          </p:sp>
          <p:sp>
            <p:nvSpPr>
              <p:cNvPr id="168025" name="Rectangle 89"/>
              <p:cNvSpPr>
                <a:spLocks noChangeArrowheads="1"/>
              </p:cNvSpPr>
              <p:nvPr/>
            </p:nvSpPr>
            <p:spPr bwMode="auto">
              <a:xfrm>
                <a:off x="4848" y="2346"/>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C/FWD</a:t>
                </a:r>
                <a:endParaRPr lang="en-GB" sz="1400" b="1">
                  <a:solidFill>
                    <a:schemeClr val="bg1"/>
                  </a:solidFill>
                  <a:latin typeface="Arial" charset="0"/>
                </a:endParaRPr>
              </a:p>
            </p:txBody>
          </p:sp>
          <p:sp>
            <p:nvSpPr>
              <p:cNvPr id="168026" name="Line 90"/>
              <p:cNvSpPr>
                <a:spLocks noChangeShapeType="1"/>
              </p:cNvSpPr>
              <p:nvPr/>
            </p:nvSpPr>
            <p:spPr bwMode="auto">
              <a:xfrm>
                <a:off x="4272" y="1680"/>
                <a:ext cx="576" cy="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168027" name="Group 91"/>
            <p:cNvGrpSpPr>
              <a:grpSpLocks/>
            </p:cNvGrpSpPr>
            <p:nvPr/>
          </p:nvGrpSpPr>
          <p:grpSpPr bwMode="auto">
            <a:xfrm>
              <a:off x="2791" y="1686"/>
              <a:ext cx="1481" cy="858"/>
              <a:chOff x="2790" y="1590"/>
              <a:chExt cx="1482" cy="858"/>
            </a:xfrm>
          </p:grpSpPr>
          <p:cxnSp>
            <p:nvCxnSpPr>
              <p:cNvPr id="168028" name="AutoShape 92"/>
              <p:cNvCxnSpPr>
                <a:cxnSpLocks noChangeShapeType="1"/>
              </p:cNvCxnSpPr>
              <p:nvPr/>
            </p:nvCxnSpPr>
            <p:spPr bwMode="auto">
              <a:xfrm>
                <a:off x="2790" y="1686"/>
                <a:ext cx="612" cy="0"/>
              </a:xfrm>
              <a:prstGeom prst="straightConnector1">
                <a:avLst/>
              </a:prstGeom>
              <a:noFill/>
              <a:ln w="9525">
                <a:solidFill>
                  <a:schemeClr val="tx1"/>
                </a:solidFill>
                <a:round/>
                <a:headEnd/>
                <a:tailEnd type="triangle" w="med" len="med"/>
              </a:ln>
              <a:effectLst/>
            </p:spPr>
          </p:cxnSp>
          <p:sp>
            <p:nvSpPr>
              <p:cNvPr id="168029" name="Text Box 93"/>
              <p:cNvSpPr txBox="1">
                <a:spLocks noChangeArrowheads="1"/>
              </p:cNvSpPr>
              <p:nvPr/>
            </p:nvSpPr>
            <p:spPr bwMode="auto">
              <a:xfrm>
                <a:off x="2832" y="1776"/>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F-Takes-S</a:t>
                </a:r>
                <a:endParaRPr lang="en-GB" sz="1200" b="1">
                  <a:solidFill>
                    <a:schemeClr val="folHlink"/>
                  </a:solidFill>
                  <a:latin typeface="Arial" charset="0"/>
                </a:endParaRPr>
              </a:p>
            </p:txBody>
          </p:sp>
          <p:grpSp>
            <p:nvGrpSpPr>
              <p:cNvPr id="168030" name="Group 94"/>
              <p:cNvGrpSpPr>
                <a:grpSpLocks/>
              </p:cNvGrpSpPr>
              <p:nvPr/>
            </p:nvGrpSpPr>
            <p:grpSpPr bwMode="auto">
              <a:xfrm>
                <a:off x="3408" y="1590"/>
                <a:ext cx="864" cy="720"/>
                <a:chOff x="1344" y="1824"/>
                <a:chExt cx="864" cy="720"/>
              </a:xfrm>
            </p:grpSpPr>
            <p:sp>
              <p:nvSpPr>
                <p:cNvPr id="168031" name="Freeform 95"/>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8032" name="Rectangle 96"/>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68033" name="Text Box 97"/>
              <p:cNvSpPr txBox="1">
                <a:spLocks noChangeArrowheads="1"/>
              </p:cNvSpPr>
              <p:nvPr/>
            </p:nvSpPr>
            <p:spPr bwMode="auto">
              <a:xfrm>
                <a:off x="3408" y="2055"/>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68034" name="Text Box 98"/>
              <p:cNvSpPr txBox="1">
                <a:spLocks noChangeArrowheads="1"/>
              </p:cNvSpPr>
              <p:nvPr/>
            </p:nvSpPr>
            <p:spPr bwMode="auto">
              <a:xfrm>
                <a:off x="3600" y="2055"/>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68035" name="Text Box 99"/>
              <p:cNvSpPr txBox="1">
                <a:spLocks noChangeArrowheads="1"/>
              </p:cNvSpPr>
              <p:nvPr/>
            </p:nvSpPr>
            <p:spPr bwMode="auto">
              <a:xfrm>
                <a:off x="3838" y="1593"/>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168036" name="Text Box 100"/>
              <p:cNvSpPr txBox="1">
                <a:spLocks noChangeArrowheads="1"/>
              </p:cNvSpPr>
              <p:nvPr/>
            </p:nvSpPr>
            <p:spPr bwMode="auto">
              <a:xfrm>
                <a:off x="4030" y="2055"/>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sp>
            <p:nvSpPr>
              <p:cNvPr id="168037" name="Rectangle 101"/>
              <p:cNvSpPr>
                <a:spLocks noChangeArrowheads="1"/>
              </p:cNvSpPr>
              <p:nvPr/>
            </p:nvSpPr>
            <p:spPr bwMode="auto">
              <a:xfrm>
                <a:off x="3408" y="2304"/>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FWC/D</a:t>
                </a:r>
                <a:endParaRPr lang="en-GB" sz="1400" b="1">
                  <a:solidFill>
                    <a:schemeClr val="bg1"/>
                  </a:solidFill>
                  <a:latin typeface="Arial" charset="0"/>
                </a:endParaRPr>
              </a:p>
            </p:txBody>
          </p:sp>
        </p:grpSp>
      </p:gr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9CA41033-192D-4D2B-BB8B-200CFDE3CF5A}" type="slidenum">
              <a:rPr lang="ar-SA"/>
              <a:pPr/>
              <a:t>120</a:t>
            </a:fld>
            <a:endParaRPr lang="en-GB"/>
          </a:p>
        </p:txBody>
      </p:sp>
      <p:sp>
        <p:nvSpPr>
          <p:cNvPr id="286722"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672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a:t>
            </a:r>
          </a:p>
        </p:txBody>
      </p:sp>
      <p:grpSp>
        <p:nvGrpSpPr>
          <p:cNvPr id="286724" name="Group 4"/>
          <p:cNvGrpSpPr>
            <a:grpSpLocks/>
          </p:cNvGrpSpPr>
          <p:nvPr/>
        </p:nvGrpSpPr>
        <p:grpSpPr bwMode="auto">
          <a:xfrm>
            <a:off x="4572000" y="2895600"/>
            <a:ext cx="533400" cy="381000"/>
            <a:chOff x="2640" y="1776"/>
            <a:chExt cx="336" cy="240"/>
          </a:xfrm>
        </p:grpSpPr>
        <p:sp>
          <p:nvSpPr>
            <p:cNvPr id="286725"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2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6727" name="Group 7"/>
          <p:cNvGrpSpPr>
            <a:grpSpLocks/>
          </p:cNvGrpSpPr>
          <p:nvPr/>
        </p:nvGrpSpPr>
        <p:grpSpPr bwMode="auto">
          <a:xfrm>
            <a:off x="2819400" y="3581400"/>
            <a:ext cx="533400" cy="381000"/>
            <a:chOff x="2640" y="1776"/>
            <a:chExt cx="336" cy="240"/>
          </a:xfrm>
        </p:grpSpPr>
        <p:sp>
          <p:nvSpPr>
            <p:cNvPr id="286728"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2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6730" name="Group 10"/>
          <p:cNvGrpSpPr>
            <a:grpSpLocks/>
          </p:cNvGrpSpPr>
          <p:nvPr/>
        </p:nvGrpSpPr>
        <p:grpSpPr bwMode="auto">
          <a:xfrm>
            <a:off x="4114800" y="3581400"/>
            <a:ext cx="533400" cy="381000"/>
            <a:chOff x="2640" y="1776"/>
            <a:chExt cx="336" cy="240"/>
          </a:xfrm>
        </p:grpSpPr>
        <p:sp>
          <p:nvSpPr>
            <p:cNvPr id="286731"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3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6733" name="Group 13"/>
          <p:cNvGrpSpPr>
            <a:grpSpLocks/>
          </p:cNvGrpSpPr>
          <p:nvPr/>
        </p:nvGrpSpPr>
        <p:grpSpPr bwMode="auto">
          <a:xfrm>
            <a:off x="7010400" y="3581400"/>
            <a:ext cx="533400" cy="381000"/>
            <a:chOff x="2640" y="1776"/>
            <a:chExt cx="336" cy="240"/>
          </a:xfrm>
        </p:grpSpPr>
        <p:sp>
          <p:nvSpPr>
            <p:cNvPr id="28673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3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6736" name="Group 16"/>
          <p:cNvGrpSpPr>
            <a:grpSpLocks/>
          </p:cNvGrpSpPr>
          <p:nvPr/>
        </p:nvGrpSpPr>
        <p:grpSpPr bwMode="auto">
          <a:xfrm>
            <a:off x="5410200" y="3581400"/>
            <a:ext cx="533400" cy="381000"/>
            <a:chOff x="2640" y="1776"/>
            <a:chExt cx="336" cy="240"/>
          </a:xfrm>
        </p:grpSpPr>
        <p:sp>
          <p:nvSpPr>
            <p:cNvPr id="286737" name="Oval 17"/>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673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6739" name="Group 19"/>
          <p:cNvGrpSpPr>
            <a:grpSpLocks/>
          </p:cNvGrpSpPr>
          <p:nvPr/>
        </p:nvGrpSpPr>
        <p:grpSpPr bwMode="auto">
          <a:xfrm>
            <a:off x="2133600" y="4267200"/>
            <a:ext cx="533400" cy="381000"/>
            <a:chOff x="2640" y="1776"/>
            <a:chExt cx="336" cy="240"/>
          </a:xfrm>
        </p:grpSpPr>
        <p:sp>
          <p:nvSpPr>
            <p:cNvPr id="286740"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41"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6742" name="Group 22"/>
          <p:cNvGrpSpPr>
            <a:grpSpLocks/>
          </p:cNvGrpSpPr>
          <p:nvPr/>
        </p:nvGrpSpPr>
        <p:grpSpPr bwMode="auto">
          <a:xfrm>
            <a:off x="3352800" y="4267200"/>
            <a:ext cx="533400" cy="381000"/>
            <a:chOff x="2640" y="1776"/>
            <a:chExt cx="336" cy="240"/>
          </a:xfrm>
        </p:grpSpPr>
        <p:sp>
          <p:nvSpPr>
            <p:cNvPr id="286743"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44"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86745" name="Group 25"/>
          <p:cNvGrpSpPr>
            <a:grpSpLocks/>
          </p:cNvGrpSpPr>
          <p:nvPr/>
        </p:nvGrpSpPr>
        <p:grpSpPr bwMode="auto">
          <a:xfrm>
            <a:off x="4495800" y="4267200"/>
            <a:ext cx="533400" cy="381000"/>
            <a:chOff x="2640" y="1776"/>
            <a:chExt cx="336" cy="240"/>
          </a:xfrm>
        </p:grpSpPr>
        <p:sp>
          <p:nvSpPr>
            <p:cNvPr id="286746"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47"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86748" name="Group 28"/>
          <p:cNvGrpSpPr>
            <a:grpSpLocks/>
          </p:cNvGrpSpPr>
          <p:nvPr/>
        </p:nvGrpSpPr>
        <p:grpSpPr bwMode="auto">
          <a:xfrm>
            <a:off x="5257800" y="4267200"/>
            <a:ext cx="533400" cy="381000"/>
            <a:chOff x="2640" y="1776"/>
            <a:chExt cx="336" cy="240"/>
          </a:xfrm>
        </p:grpSpPr>
        <p:sp>
          <p:nvSpPr>
            <p:cNvPr id="286749"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50"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86751" name="Group 31"/>
          <p:cNvGrpSpPr>
            <a:grpSpLocks/>
          </p:cNvGrpSpPr>
          <p:nvPr/>
        </p:nvGrpSpPr>
        <p:grpSpPr bwMode="auto">
          <a:xfrm>
            <a:off x="6248400" y="4267200"/>
            <a:ext cx="533400" cy="381000"/>
            <a:chOff x="2640" y="1776"/>
            <a:chExt cx="336" cy="240"/>
          </a:xfrm>
        </p:grpSpPr>
        <p:sp>
          <p:nvSpPr>
            <p:cNvPr id="286752"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6753"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86754"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6755"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6756"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6757"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6758"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6759"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6760"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86761"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86762"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86763"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34221230-52ED-4FF5-BA1C-CECBDC989438}" type="slidenum">
              <a:rPr lang="ar-SA"/>
              <a:pPr/>
              <a:t>121</a:t>
            </a:fld>
            <a:endParaRPr lang="en-GB"/>
          </a:p>
        </p:txBody>
      </p:sp>
      <p:sp>
        <p:nvSpPr>
          <p:cNvPr id="287746"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774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a:p>
            <a:pPr marL="342900" indent="-342900">
              <a:spcBef>
                <a:spcPct val="20000"/>
              </a:spcBef>
              <a:buClr>
                <a:schemeClr val="folHlink"/>
              </a:buClr>
              <a:buSzPct val="60000"/>
              <a:buFont typeface="Wingdings" pitchFamily="2" charset="2"/>
              <a:buChar char="n"/>
            </a:pPr>
            <a:endParaRPr lang="en-US" sz="2000"/>
          </a:p>
        </p:txBody>
      </p:sp>
      <p:grpSp>
        <p:nvGrpSpPr>
          <p:cNvPr id="287748" name="Group 4"/>
          <p:cNvGrpSpPr>
            <a:grpSpLocks/>
          </p:cNvGrpSpPr>
          <p:nvPr/>
        </p:nvGrpSpPr>
        <p:grpSpPr bwMode="auto">
          <a:xfrm>
            <a:off x="4572000" y="2895600"/>
            <a:ext cx="533400" cy="381000"/>
            <a:chOff x="2640" y="1776"/>
            <a:chExt cx="336" cy="240"/>
          </a:xfrm>
        </p:grpSpPr>
        <p:sp>
          <p:nvSpPr>
            <p:cNvPr id="287749"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5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7751" name="Group 7"/>
          <p:cNvGrpSpPr>
            <a:grpSpLocks/>
          </p:cNvGrpSpPr>
          <p:nvPr/>
        </p:nvGrpSpPr>
        <p:grpSpPr bwMode="auto">
          <a:xfrm>
            <a:off x="2819400" y="3581400"/>
            <a:ext cx="533400" cy="381000"/>
            <a:chOff x="2640" y="1776"/>
            <a:chExt cx="336" cy="240"/>
          </a:xfrm>
        </p:grpSpPr>
        <p:sp>
          <p:nvSpPr>
            <p:cNvPr id="287752"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53"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7754" name="Group 10"/>
          <p:cNvGrpSpPr>
            <a:grpSpLocks/>
          </p:cNvGrpSpPr>
          <p:nvPr/>
        </p:nvGrpSpPr>
        <p:grpSpPr bwMode="auto">
          <a:xfrm>
            <a:off x="4114800" y="3581400"/>
            <a:ext cx="533400" cy="381000"/>
            <a:chOff x="2640" y="1776"/>
            <a:chExt cx="336" cy="240"/>
          </a:xfrm>
        </p:grpSpPr>
        <p:sp>
          <p:nvSpPr>
            <p:cNvPr id="287755"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56"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7757" name="Group 13"/>
          <p:cNvGrpSpPr>
            <a:grpSpLocks/>
          </p:cNvGrpSpPr>
          <p:nvPr/>
        </p:nvGrpSpPr>
        <p:grpSpPr bwMode="auto">
          <a:xfrm>
            <a:off x="7010400" y="3581400"/>
            <a:ext cx="533400" cy="381000"/>
            <a:chOff x="2640" y="1776"/>
            <a:chExt cx="336" cy="240"/>
          </a:xfrm>
        </p:grpSpPr>
        <p:sp>
          <p:nvSpPr>
            <p:cNvPr id="287758"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59"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7760" name="Group 16"/>
          <p:cNvGrpSpPr>
            <a:grpSpLocks/>
          </p:cNvGrpSpPr>
          <p:nvPr/>
        </p:nvGrpSpPr>
        <p:grpSpPr bwMode="auto">
          <a:xfrm>
            <a:off x="5410200" y="3581400"/>
            <a:ext cx="533400" cy="381000"/>
            <a:chOff x="2640" y="1776"/>
            <a:chExt cx="336" cy="240"/>
          </a:xfrm>
        </p:grpSpPr>
        <p:sp>
          <p:nvSpPr>
            <p:cNvPr id="287761"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62"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7763" name="Group 19"/>
          <p:cNvGrpSpPr>
            <a:grpSpLocks/>
          </p:cNvGrpSpPr>
          <p:nvPr/>
        </p:nvGrpSpPr>
        <p:grpSpPr bwMode="auto">
          <a:xfrm>
            <a:off x="2133600" y="4267200"/>
            <a:ext cx="533400" cy="381000"/>
            <a:chOff x="2640" y="1776"/>
            <a:chExt cx="336" cy="240"/>
          </a:xfrm>
        </p:grpSpPr>
        <p:sp>
          <p:nvSpPr>
            <p:cNvPr id="287764"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65"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7766" name="Group 22"/>
          <p:cNvGrpSpPr>
            <a:grpSpLocks/>
          </p:cNvGrpSpPr>
          <p:nvPr/>
        </p:nvGrpSpPr>
        <p:grpSpPr bwMode="auto">
          <a:xfrm>
            <a:off x="3352800" y="4267200"/>
            <a:ext cx="533400" cy="381000"/>
            <a:chOff x="2640" y="1776"/>
            <a:chExt cx="336" cy="240"/>
          </a:xfrm>
        </p:grpSpPr>
        <p:sp>
          <p:nvSpPr>
            <p:cNvPr id="287767"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68"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87769" name="Group 25"/>
          <p:cNvGrpSpPr>
            <a:grpSpLocks/>
          </p:cNvGrpSpPr>
          <p:nvPr/>
        </p:nvGrpSpPr>
        <p:grpSpPr bwMode="auto">
          <a:xfrm>
            <a:off x="4495800" y="4267200"/>
            <a:ext cx="533400" cy="381000"/>
            <a:chOff x="2640" y="1776"/>
            <a:chExt cx="336" cy="240"/>
          </a:xfrm>
        </p:grpSpPr>
        <p:sp>
          <p:nvSpPr>
            <p:cNvPr id="287770"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71"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87772" name="Group 28"/>
          <p:cNvGrpSpPr>
            <a:grpSpLocks/>
          </p:cNvGrpSpPr>
          <p:nvPr/>
        </p:nvGrpSpPr>
        <p:grpSpPr bwMode="auto">
          <a:xfrm>
            <a:off x="5257800" y="4267200"/>
            <a:ext cx="533400" cy="381000"/>
            <a:chOff x="2640" y="1776"/>
            <a:chExt cx="336" cy="240"/>
          </a:xfrm>
        </p:grpSpPr>
        <p:sp>
          <p:nvSpPr>
            <p:cNvPr id="287773" name="Oval 2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7774"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87775" name="Group 31"/>
          <p:cNvGrpSpPr>
            <a:grpSpLocks/>
          </p:cNvGrpSpPr>
          <p:nvPr/>
        </p:nvGrpSpPr>
        <p:grpSpPr bwMode="auto">
          <a:xfrm>
            <a:off x="6248400" y="4267200"/>
            <a:ext cx="533400" cy="381000"/>
            <a:chOff x="2640" y="1776"/>
            <a:chExt cx="336" cy="240"/>
          </a:xfrm>
        </p:grpSpPr>
        <p:sp>
          <p:nvSpPr>
            <p:cNvPr id="287776"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7777"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87778"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7779"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7780"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7781"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7782"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7783"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7784"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87785"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87786"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87787"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5F242BB9-C62A-485F-9500-28663AF8B1B5}" type="slidenum">
              <a:rPr lang="ar-SA"/>
              <a:pPr/>
              <a:t>122</a:t>
            </a:fld>
            <a:endParaRPr lang="en-GB"/>
          </a:p>
        </p:txBody>
      </p:sp>
      <p:sp>
        <p:nvSpPr>
          <p:cNvPr id="288770"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877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a:p>
            <a:pPr marL="342900" indent="-342900">
              <a:spcBef>
                <a:spcPct val="20000"/>
              </a:spcBef>
              <a:buClr>
                <a:schemeClr val="folHlink"/>
              </a:buClr>
              <a:buSzPct val="60000"/>
              <a:buFont typeface="Wingdings" pitchFamily="2" charset="2"/>
              <a:buChar char="n"/>
            </a:pPr>
            <a:r>
              <a:rPr lang="en-US" sz="2000"/>
              <a:t>J,</a:t>
            </a:r>
          </a:p>
        </p:txBody>
      </p:sp>
      <p:grpSp>
        <p:nvGrpSpPr>
          <p:cNvPr id="288772" name="Group 4"/>
          <p:cNvGrpSpPr>
            <a:grpSpLocks/>
          </p:cNvGrpSpPr>
          <p:nvPr/>
        </p:nvGrpSpPr>
        <p:grpSpPr bwMode="auto">
          <a:xfrm>
            <a:off x="4572000" y="2895600"/>
            <a:ext cx="533400" cy="381000"/>
            <a:chOff x="2640" y="1776"/>
            <a:chExt cx="336" cy="240"/>
          </a:xfrm>
        </p:grpSpPr>
        <p:sp>
          <p:nvSpPr>
            <p:cNvPr id="288773"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7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8775" name="Group 7"/>
          <p:cNvGrpSpPr>
            <a:grpSpLocks/>
          </p:cNvGrpSpPr>
          <p:nvPr/>
        </p:nvGrpSpPr>
        <p:grpSpPr bwMode="auto">
          <a:xfrm>
            <a:off x="2819400" y="3581400"/>
            <a:ext cx="533400" cy="381000"/>
            <a:chOff x="2640" y="1776"/>
            <a:chExt cx="336" cy="240"/>
          </a:xfrm>
        </p:grpSpPr>
        <p:sp>
          <p:nvSpPr>
            <p:cNvPr id="288776"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7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8778" name="Group 10"/>
          <p:cNvGrpSpPr>
            <a:grpSpLocks/>
          </p:cNvGrpSpPr>
          <p:nvPr/>
        </p:nvGrpSpPr>
        <p:grpSpPr bwMode="auto">
          <a:xfrm>
            <a:off x="4114800" y="3581400"/>
            <a:ext cx="533400" cy="381000"/>
            <a:chOff x="2640" y="1776"/>
            <a:chExt cx="336" cy="240"/>
          </a:xfrm>
        </p:grpSpPr>
        <p:sp>
          <p:nvSpPr>
            <p:cNvPr id="288779"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8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8781" name="Group 13"/>
          <p:cNvGrpSpPr>
            <a:grpSpLocks/>
          </p:cNvGrpSpPr>
          <p:nvPr/>
        </p:nvGrpSpPr>
        <p:grpSpPr bwMode="auto">
          <a:xfrm>
            <a:off x="7010400" y="3581400"/>
            <a:ext cx="533400" cy="381000"/>
            <a:chOff x="2640" y="1776"/>
            <a:chExt cx="336" cy="240"/>
          </a:xfrm>
        </p:grpSpPr>
        <p:sp>
          <p:nvSpPr>
            <p:cNvPr id="288782"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8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8784" name="Group 16"/>
          <p:cNvGrpSpPr>
            <a:grpSpLocks/>
          </p:cNvGrpSpPr>
          <p:nvPr/>
        </p:nvGrpSpPr>
        <p:grpSpPr bwMode="auto">
          <a:xfrm>
            <a:off x="5410200" y="3581400"/>
            <a:ext cx="533400" cy="381000"/>
            <a:chOff x="2640" y="1776"/>
            <a:chExt cx="336" cy="240"/>
          </a:xfrm>
        </p:grpSpPr>
        <p:sp>
          <p:nvSpPr>
            <p:cNvPr id="28878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8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8787" name="Group 19"/>
          <p:cNvGrpSpPr>
            <a:grpSpLocks/>
          </p:cNvGrpSpPr>
          <p:nvPr/>
        </p:nvGrpSpPr>
        <p:grpSpPr bwMode="auto">
          <a:xfrm>
            <a:off x="2133600" y="4267200"/>
            <a:ext cx="533400" cy="381000"/>
            <a:chOff x="2640" y="1776"/>
            <a:chExt cx="336" cy="240"/>
          </a:xfrm>
        </p:grpSpPr>
        <p:sp>
          <p:nvSpPr>
            <p:cNvPr id="288788"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89"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8790" name="Group 22"/>
          <p:cNvGrpSpPr>
            <a:grpSpLocks/>
          </p:cNvGrpSpPr>
          <p:nvPr/>
        </p:nvGrpSpPr>
        <p:grpSpPr bwMode="auto">
          <a:xfrm>
            <a:off x="3352800" y="4267200"/>
            <a:ext cx="533400" cy="381000"/>
            <a:chOff x="2640" y="1776"/>
            <a:chExt cx="336" cy="240"/>
          </a:xfrm>
        </p:grpSpPr>
        <p:sp>
          <p:nvSpPr>
            <p:cNvPr id="288791"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92"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88793" name="Group 25"/>
          <p:cNvGrpSpPr>
            <a:grpSpLocks/>
          </p:cNvGrpSpPr>
          <p:nvPr/>
        </p:nvGrpSpPr>
        <p:grpSpPr bwMode="auto">
          <a:xfrm>
            <a:off x="4495800" y="4267200"/>
            <a:ext cx="533400" cy="381000"/>
            <a:chOff x="2640" y="1776"/>
            <a:chExt cx="336" cy="240"/>
          </a:xfrm>
        </p:grpSpPr>
        <p:sp>
          <p:nvSpPr>
            <p:cNvPr id="288794"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95"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88796" name="Group 28"/>
          <p:cNvGrpSpPr>
            <a:grpSpLocks/>
          </p:cNvGrpSpPr>
          <p:nvPr/>
        </p:nvGrpSpPr>
        <p:grpSpPr bwMode="auto">
          <a:xfrm>
            <a:off x="5257800" y="4267200"/>
            <a:ext cx="533400" cy="381000"/>
            <a:chOff x="2640" y="1776"/>
            <a:chExt cx="336" cy="240"/>
          </a:xfrm>
        </p:grpSpPr>
        <p:sp>
          <p:nvSpPr>
            <p:cNvPr id="288797"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8798"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88799" name="Group 31"/>
          <p:cNvGrpSpPr>
            <a:grpSpLocks/>
          </p:cNvGrpSpPr>
          <p:nvPr/>
        </p:nvGrpSpPr>
        <p:grpSpPr bwMode="auto">
          <a:xfrm>
            <a:off x="6248400" y="4267200"/>
            <a:ext cx="533400" cy="381000"/>
            <a:chOff x="2640" y="1776"/>
            <a:chExt cx="336" cy="240"/>
          </a:xfrm>
        </p:grpSpPr>
        <p:sp>
          <p:nvSpPr>
            <p:cNvPr id="288800" name="Oval 32"/>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8801"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88802"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8803"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8804"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8805"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8806"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8807"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8808"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88809"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88810"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88811"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E7D80561-F89C-410A-9BD4-2FA7276C4CE8}" type="slidenum">
              <a:rPr lang="ar-SA"/>
              <a:pPr/>
              <a:t>123</a:t>
            </a:fld>
            <a:endParaRPr lang="en-GB"/>
          </a:p>
        </p:txBody>
      </p:sp>
      <p:sp>
        <p:nvSpPr>
          <p:cNvPr id="28979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8979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a:p>
            <a:pPr marL="342900" indent="-342900">
              <a:spcBef>
                <a:spcPct val="20000"/>
              </a:spcBef>
              <a:buClr>
                <a:schemeClr val="folHlink"/>
              </a:buClr>
              <a:buSzPct val="60000"/>
              <a:buFont typeface="Wingdings" pitchFamily="2" charset="2"/>
              <a:buChar char="n"/>
            </a:pPr>
            <a:r>
              <a:rPr lang="en-US" sz="2000"/>
              <a:t>J,</a:t>
            </a:r>
          </a:p>
          <a:p>
            <a:pPr marL="342900" indent="-342900">
              <a:spcBef>
                <a:spcPct val="20000"/>
              </a:spcBef>
              <a:buClr>
                <a:schemeClr val="folHlink"/>
              </a:buClr>
              <a:buSzPct val="60000"/>
              <a:buFont typeface="Wingdings" pitchFamily="2" charset="2"/>
              <a:buChar char="n"/>
            </a:pPr>
            <a:r>
              <a:rPr lang="en-US" sz="2000"/>
              <a:t>E</a:t>
            </a:r>
          </a:p>
        </p:txBody>
      </p:sp>
      <p:grpSp>
        <p:nvGrpSpPr>
          <p:cNvPr id="289796" name="Group 4"/>
          <p:cNvGrpSpPr>
            <a:grpSpLocks/>
          </p:cNvGrpSpPr>
          <p:nvPr/>
        </p:nvGrpSpPr>
        <p:grpSpPr bwMode="auto">
          <a:xfrm>
            <a:off x="4572000" y="2895600"/>
            <a:ext cx="533400" cy="381000"/>
            <a:chOff x="2640" y="1776"/>
            <a:chExt cx="336" cy="240"/>
          </a:xfrm>
        </p:grpSpPr>
        <p:sp>
          <p:nvSpPr>
            <p:cNvPr id="28979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79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89799" name="Group 7"/>
          <p:cNvGrpSpPr>
            <a:grpSpLocks/>
          </p:cNvGrpSpPr>
          <p:nvPr/>
        </p:nvGrpSpPr>
        <p:grpSpPr bwMode="auto">
          <a:xfrm>
            <a:off x="2819400" y="3581400"/>
            <a:ext cx="533400" cy="381000"/>
            <a:chOff x="2640" y="1776"/>
            <a:chExt cx="336" cy="240"/>
          </a:xfrm>
        </p:grpSpPr>
        <p:sp>
          <p:nvSpPr>
            <p:cNvPr id="28980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80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89802" name="Group 10"/>
          <p:cNvGrpSpPr>
            <a:grpSpLocks/>
          </p:cNvGrpSpPr>
          <p:nvPr/>
        </p:nvGrpSpPr>
        <p:grpSpPr bwMode="auto">
          <a:xfrm>
            <a:off x="4114800" y="3581400"/>
            <a:ext cx="533400" cy="381000"/>
            <a:chOff x="2640" y="1776"/>
            <a:chExt cx="336" cy="240"/>
          </a:xfrm>
        </p:grpSpPr>
        <p:sp>
          <p:nvSpPr>
            <p:cNvPr id="28980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80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89805" name="Group 13"/>
          <p:cNvGrpSpPr>
            <a:grpSpLocks/>
          </p:cNvGrpSpPr>
          <p:nvPr/>
        </p:nvGrpSpPr>
        <p:grpSpPr bwMode="auto">
          <a:xfrm>
            <a:off x="7010400" y="3581400"/>
            <a:ext cx="533400" cy="381000"/>
            <a:chOff x="2640" y="1776"/>
            <a:chExt cx="336" cy="240"/>
          </a:xfrm>
        </p:grpSpPr>
        <p:sp>
          <p:nvSpPr>
            <p:cNvPr id="289806" name="Oval 14"/>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8980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89808" name="Group 16"/>
          <p:cNvGrpSpPr>
            <a:grpSpLocks/>
          </p:cNvGrpSpPr>
          <p:nvPr/>
        </p:nvGrpSpPr>
        <p:grpSpPr bwMode="auto">
          <a:xfrm>
            <a:off x="5410200" y="3581400"/>
            <a:ext cx="533400" cy="381000"/>
            <a:chOff x="2640" y="1776"/>
            <a:chExt cx="336" cy="240"/>
          </a:xfrm>
        </p:grpSpPr>
        <p:sp>
          <p:nvSpPr>
            <p:cNvPr id="28980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81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89811" name="Group 19"/>
          <p:cNvGrpSpPr>
            <a:grpSpLocks/>
          </p:cNvGrpSpPr>
          <p:nvPr/>
        </p:nvGrpSpPr>
        <p:grpSpPr bwMode="auto">
          <a:xfrm>
            <a:off x="2133600" y="4267200"/>
            <a:ext cx="533400" cy="381000"/>
            <a:chOff x="2640" y="1776"/>
            <a:chExt cx="336" cy="240"/>
          </a:xfrm>
        </p:grpSpPr>
        <p:sp>
          <p:nvSpPr>
            <p:cNvPr id="289812"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81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89814" name="Group 22"/>
          <p:cNvGrpSpPr>
            <a:grpSpLocks/>
          </p:cNvGrpSpPr>
          <p:nvPr/>
        </p:nvGrpSpPr>
        <p:grpSpPr bwMode="auto">
          <a:xfrm>
            <a:off x="3352800" y="4267200"/>
            <a:ext cx="533400" cy="381000"/>
            <a:chOff x="2640" y="1776"/>
            <a:chExt cx="336" cy="240"/>
          </a:xfrm>
        </p:grpSpPr>
        <p:sp>
          <p:nvSpPr>
            <p:cNvPr id="289815"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81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89817" name="Group 25"/>
          <p:cNvGrpSpPr>
            <a:grpSpLocks/>
          </p:cNvGrpSpPr>
          <p:nvPr/>
        </p:nvGrpSpPr>
        <p:grpSpPr bwMode="auto">
          <a:xfrm>
            <a:off x="4495800" y="4267200"/>
            <a:ext cx="533400" cy="381000"/>
            <a:chOff x="2640" y="1776"/>
            <a:chExt cx="336" cy="240"/>
          </a:xfrm>
        </p:grpSpPr>
        <p:sp>
          <p:nvSpPr>
            <p:cNvPr id="289818"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819"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89820" name="Group 28"/>
          <p:cNvGrpSpPr>
            <a:grpSpLocks/>
          </p:cNvGrpSpPr>
          <p:nvPr/>
        </p:nvGrpSpPr>
        <p:grpSpPr bwMode="auto">
          <a:xfrm>
            <a:off x="5257800" y="4267200"/>
            <a:ext cx="533400" cy="381000"/>
            <a:chOff x="2640" y="1776"/>
            <a:chExt cx="336" cy="240"/>
          </a:xfrm>
        </p:grpSpPr>
        <p:sp>
          <p:nvSpPr>
            <p:cNvPr id="289821"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822"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89823" name="Group 31"/>
          <p:cNvGrpSpPr>
            <a:grpSpLocks/>
          </p:cNvGrpSpPr>
          <p:nvPr/>
        </p:nvGrpSpPr>
        <p:grpSpPr bwMode="auto">
          <a:xfrm>
            <a:off x="6248400" y="4267200"/>
            <a:ext cx="533400" cy="381000"/>
            <a:chOff x="2640" y="1776"/>
            <a:chExt cx="336" cy="240"/>
          </a:xfrm>
        </p:grpSpPr>
        <p:sp>
          <p:nvSpPr>
            <p:cNvPr id="289824"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89825"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89826"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89827"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89828"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89829"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89830"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89831"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89832"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89833"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89834"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89835"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5"/>
          <p:cNvSpPr>
            <a:spLocks noGrp="1"/>
          </p:cNvSpPr>
          <p:nvPr>
            <p:ph type="sldNum" sz="quarter" idx="12"/>
          </p:nvPr>
        </p:nvSpPr>
        <p:spPr/>
        <p:txBody>
          <a:bodyPr/>
          <a:lstStyle/>
          <a:p>
            <a:fld id="{8DD71F51-6384-418C-AF24-E73D3882DC3D}" type="slidenum">
              <a:rPr lang="ar-SA"/>
              <a:pPr/>
              <a:t>124</a:t>
            </a:fld>
            <a:endParaRPr lang="en-GB"/>
          </a:p>
        </p:txBody>
      </p:sp>
      <p:sp>
        <p:nvSpPr>
          <p:cNvPr id="29081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9081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a:p>
            <a:pPr marL="342900" indent="-342900">
              <a:spcBef>
                <a:spcPct val="20000"/>
              </a:spcBef>
              <a:buClr>
                <a:schemeClr val="folHlink"/>
              </a:buClr>
              <a:buSzPct val="60000"/>
              <a:buFont typeface="Wingdings" pitchFamily="2" charset="2"/>
              <a:buChar char="n"/>
            </a:pPr>
            <a:r>
              <a:rPr lang="en-US" sz="2000"/>
              <a:t>J,</a:t>
            </a:r>
          </a:p>
          <a:p>
            <a:pPr marL="342900" indent="-342900">
              <a:spcBef>
                <a:spcPct val="20000"/>
              </a:spcBef>
              <a:buClr>
                <a:schemeClr val="folHlink"/>
              </a:buClr>
              <a:buSzPct val="60000"/>
              <a:buFont typeface="Wingdings" pitchFamily="2" charset="2"/>
              <a:buChar char="n"/>
            </a:pPr>
            <a:r>
              <a:rPr lang="en-US" sz="2000"/>
              <a:t>E, </a:t>
            </a:r>
            <a:r>
              <a:rPr lang="en-US" sz="2000">
                <a:solidFill>
                  <a:srgbClr val="FF0000"/>
                </a:solidFill>
              </a:rPr>
              <a:t>Failure</a:t>
            </a:r>
          </a:p>
        </p:txBody>
      </p:sp>
      <p:grpSp>
        <p:nvGrpSpPr>
          <p:cNvPr id="290820" name="Group 4"/>
          <p:cNvGrpSpPr>
            <a:grpSpLocks/>
          </p:cNvGrpSpPr>
          <p:nvPr/>
        </p:nvGrpSpPr>
        <p:grpSpPr bwMode="auto">
          <a:xfrm>
            <a:off x="2133600" y="2895600"/>
            <a:ext cx="5410200" cy="3429000"/>
            <a:chOff x="1104" y="1776"/>
            <a:chExt cx="3408" cy="2160"/>
          </a:xfrm>
        </p:grpSpPr>
        <p:grpSp>
          <p:nvGrpSpPr>
            <p:cNvPr id="290821" name="Group 5"/>
            <p:cNvGrpSpPr>
              <a:grpSpLocks/>
            </p:cNvGrpSpPr>
            <p:nvPr/>
          </p:nvGrpSpPr>
          <p:grpSpPr bwMode="auto">
            <a:xfrm>
              <a:off x="2640" y="1776"/>
              <a:ext cx="336" cy="240"/>
              <a:chOff x="2640" y="1776"/>
              <a:chExt cx="336" cy="240"/>
            </a:xfrm>
          </p:grpSpPr>
          <p:sp>
            <p:nvSpPr>
              <p:cNvPr id="290822"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23"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90824" name="Group 8"/>
            <p:cNvGrpSpPr>
              <a:grpSpLocks/>
            </p:cNvGrpSpPr>
            <p:nvPr/>
          </p:nvGrpSpPr>
          <p:grpSpPr bwMode="auto">
            <a:xfrm>
              <a:off x="1536" y="2208"/>
              <a:ext cx="336" cy="240"/>
              <a:chOff x="2640" y="1776"/>
              <a:chExt cx="336" cy="240"/>
            </a:xfrm>
          </p:grpSpPr>
          <p:sp>
            <p:nvSpPr>
              <p:cNvPr id="290825"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26"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90827" name="Group 11"/>
            <p:cNvGrpSpPr>
              <a:grpSpLocks/>
            </p:cNvGrpSpPr>
            <p:nvPr/>
          </p:nvGrpSpPr>
          <p:grpSpPr bwMode="auto">
            <a:xfrm>
              <a:off x="2352" y="2208"/>
              <a:ext cx="336" cy="240"/>
              <a:chOff x="2640" y="1776"/>
              <a:chExt cx="336" cy="240"/>
            </a:xfrm>
          </p:grpSpPr>
          <p:sp>
            <p:nvSpPr>
              <p:cNvPr id="290828"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29"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90830" name="Group 14"/>
            <p:cNvGrpSpPr>
              <a:grpSpLocks/>
            </p:cNvGrpSpPr>
            <p:nvPr/>
          </p:nvGrpSpPr>
          <p:grpSpPr bwMode="auto">
            <a:xfrm>
              <a:off x="4176" y="2208"/>
              <a:ext cx="336" cy="240"/>
              <a:chOff x="2640" y="1776"/>
              <a:chExt cx="336" cy="240"/>
            </a:xfrm>
          </p:grpSpPr>
          <p:sp>
            <p:nvSpPr>
              <p:cNvPr id="290831"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32"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90833" name="Group 17"/>
            <p:cNvGrpSpPr>
              <a:grpSpLocks/>
            </p:cNvGrpSpPr>
            <p:nvPr/>
          </p:nvGrpSpPr>
          <p:grpSpPr bwMode="auto">
            <a:xfrm>
              <a:off x="3168" y="2208"/>
              <a:ext cx="336" cy="240"/>
              <a:chOff x="2640" y="1776"/>
              <a:chExt cx="336" cy="240"/>
            </a:xfrm>
          </p:grpSpPr>
          <p:sp>
            <p:nvSpPr>
              <p:cNvPr id="290834"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35"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90836" name="Group 20"/>
            <p:cNvGrpSpPr>
              <a:grpSpLocks/>
            </p:cNvGrpSpPr>
            <p:nvPr/>
          </p:nvGrpSpPr>
          <p:grpSpPr bwMode="auto">
            <a:xfrm>
              <a:off x="1104" y="2640"/>
              <a:ext cx="336" cy="240"/>
              <a:chOff x="2640" y="1776"/>
              <a:chExt cx="336" cy="240"/>
            </a:xfrm>
          </p:grpSpPr>
          <p:sp>
            <p:nvSpPr>
              <p:cNvPr id="290837"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38"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90839" name="Group 23"/>
            <p:cNvGrpSpPr>
              <a:grpSpLocks/>
            </p:cNvGrpSpPr>
            <p:nvPr/>
          </p:nvGrpSpPr>
          <p:grpSpPr bwMode="auto">
            <a:xfrm>
              <a:off x="1872" y="2640"/>
              <a:ext cx="336" cy="240"/>
              <a:chOff x="2640" y="1776"/>
              <a:chExt cx="336" cy="240"/>
            </a:xfrm>
          </p:grpSpPr>
          <p:sp>
            <p:nvSpPr>
              <p:cNvPr id="290840"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41"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90842" name="Group 26"/>
            <p:cNvGrpSpPr>
              <a:grpSpLocks/>
            </p:cNvGrpSpPr>
            <p:nvPr/>
          </p:nvGrpSpPr>
          <p:grpSpPr bwMode="auto">
            <a:xfrm>
              <a:off x="2592" y="2640"/>
              <a:ext cx="336" cy="240"/>
              <a:chOff x="2640" y="1776"/>
              <a:chExt cx="336" cy="240"/>
            </a:xfrm>
          </p:grpSpPr>
          <p:sp>
            <p:nvSpPr>
              <p:cNvPr id="290843"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44"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90845" name="Group 29"/>
            <p:cNvGrpSpPr>
              <a:grpSpLocks/>
            </p:cNvGrpSpPr>
            <p:nvPr/>
          </p:nvGrpSpPr>
          <p:grpSpPr bwMode="auto">
            <a:xfrm>
              <a:off x="3072" y="2640"/>
              <a:ext cx="336" cy="240"/>
              <a:chOff x="2640" y="1776"/>
              <a:chExt cx="336" cy="240"/>
            </a:xfrm>
          </p:grpSpPr>
          <p:sp>
            <p:nvSpPr>
              <p:cNvPr id="290846"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47"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90848" name="Group 32"/>
            <p:cNvGrpSpPr>
              <a:grpSpLocks/>
            </p:cNvGrpSpPr>
            <p:nvPr/>
          </p:nvGrpSpPr>
          <p:grpSpPr bwMode="auto">
            <a:xfrm>
              <a:off x="3696" y="2640"/>
              <a:ext cx="336" cy="240"/>
              <a:chOff x="2640" y="1776"/>
              <a:chExt cx="336" cy="240"/>
            </a:xfrm>
          </p:grpSpPr>
          <p:sp>
            <p:nvSpPr>
              <p:cNvPr id="290849"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50"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90851" name="Group 35"/>
            <p:cNvGrpSpPr>
              <a:grpSpLocks/>
            </p:cNvGrpSpPr>
            <p:nvPr/>
          </p:nvGrpSpPr>
          <p:grpSpPr bwMode="auto">
            <a:xfrm>
              <a:off x="1536" y="3168"/>
              <a:ext cx="336" cy="240"/>
              <a:chOff x="2640" y="1776"/>
              <a:chExt cx="336" cy="240"/>
            </a:xfrm>
          </p:grpSpPr>
          <p:sp>
            <p:nvSpPr>
              <p:cNvPr id="290852"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53"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90854" name="Group 38"/>
            <p:cNvGrpSpPr>
              <a:grpSpLocks/>
            </p:cNvGrpSpPr>
            <p:nvPr/>
          </p:nvGrpSpPr>
          <p:grpSpPr bwMode="auto">
            <a:xfrm>
              <a:off x="2160" y="3168"/>
              <a:ext cx="336" cy="240"/>
              <a:chOff x="2640" y="1776"/>
              <a:chExt cx="336" cy="240"/>
            </a:xfrm>
          </p:grpSpPr>
          <p:sp>
            <p:nvSpPr>
              <p:cNvPr id="290855"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56"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90857"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90858"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90859"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90860"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90861"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90862"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90863"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90864"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90865"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90866"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90867"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90868"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90869"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90870" name="Group 54"/>
            <p:cNvGrpSpPr>
              <a:grpSpLocks/>
            </p:cNvGrpSpPr>
            <p:nvPr/>
          </p:nvGrpSpPr>
          <p:grpSpPr bwMode="auto">
            <a:xfrm>
              <a:off x="3120" y="3168"/>
              <a:ext cx="336" cy="240"/>
              <a:chOff x="2640" y="1776"/>
              <a:chExt cx="336" cy="240"/>
            </a:xfrm>
          </p:grpSpPr>
          <p:sp>
            <p:nvSpPr>
              <p:cNvPr id="290871"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72"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90873" name="Group 57"/>
            <p:cNvGrpSpPr>
              <a:grpSpLocks/>
            </p:cNvGrpSpPr>
            <p:nvPr/>
          </p:nvGrpSpPr>
          <p:grpSpPr bwMode="auto">
            <a:xfrm>
              <a:off x="3840" y="3120"/>
              <a:ext cx="336" cy="240"/>
              <a:chOff x="2640" y="1776"/>
              <a:chExt cx="336" cy="240"/>
            </a:xfrm>
          </p:grpSpPr>
          <p:sp>
            <p:nvSpPr>
              <p:cNvPr id="290874"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0875"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90876"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90877"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90878"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
        <p:nvSpPr>
          <p:cNvPr id="290879" name="Text Box 6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
        <p:nvSpPr>
          <p:cNvPr id="290880" name="Line 64"/>
          <p:cNvSpPr>
            <a:spLocks noChangeShapeType="1"/>
          </p:cNvSpPr>
          <p:nvPr/>
        </p:nvSpPr>
        <p:spPr bwMode="auto">
          <a:xfrm>
            <a:off x="1752600" y="4724400"/>
            <a:ext cx="6705600" cy="0"/>
          </a:xfrm>
          <a:prstGeom prst="line">
            <a:avLst/>
          </a:prstGeom>
          <a:noFill/>
          <a:ln w="28575" cap="rnd">
            <a:solidFill>
              <a:schemeClr val="tx1"/>
            </a:solidFill>
            <a:prstDash val="sysDot"/>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ctrTitle"/>
          </p:nvPr>
        </p:nvSpPr>
        <p:spPr/>
        <p:txBody>
          <a:bodyPr/>
          <a:lstStyle/>
          <a:p>
            <a:r>
              <a:rPr lang="en-US"/>
              <a:t>Iterative Deepening Search (IDS)</a:t>
            </a:r>
            <a:endParaRPr lang="en-GB"/>
          </a:p>
        </p:txBody>
      </p:sp>
      <p:sp>
        <p:nvSpPr>
          <p:cNvPr id="291843" name="Rectangle 3"/>
          <p:cNvSpPr>
            <a:spLocks noGrp="1" noChangeArrowheads="1"/>
          </p:cNvSpPr>
          <p:nvPr>
            <p:ph type="subTitle" idx="1"/>
          </p:nvPr>
        </p:nvSpPr>
        <p:spPr/>
        <p:txBody>
          <a:bodyPr/>
          <a:lstStyle/>
          <a:p>
            <a:r>
              <a:rPr lang="en-US"/>
              <a:t>DLS with bound = 3</a:t>
            </a:r>
            <a:endParaRPr lang="en-GB"/>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F5A4785D-DF89-48A9-8834-A32B972A5B1D}" type="slidenum">
              <a:rPr lang="ar-SA"/>
              <a:pPr/>
              <a:t>126</a:t>
            </a:fld>
            <a:endParaRPr lang="en-GB"/>
          </a:p>
        </p:txBody>
      </p:sp>
      <p:sp>
        <p:nvSpPr>
          <p:cNvPr id="292866"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9286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p:txBody>
      </p:sp>
      <p:grpSp>
        <p:nvGrpSpPr>
          <p:cNvPr id="292868" name="Group 4"/>
          <p:cNvGrpSpPr>
            <a:grpSpLocks/>
          </p:cNvGrpSpPr>
          <p:nvPr/>
        </p:nvGrpSpPr>
        <p:grpSpPr bwMode="auto">
          <a:xfrm>
            <a:off x="4572000" y="2895600"/>
            <a:ext cx="533400" cy="381000"/>
            <a:chOff x="2640" y="1776"/>
            <a:chExt cx="336" cy="240"/>
          </a:xfrm>
        </p:grpSpPr>
        <p:sp>
          <p:nvSpPr>
            <p:cNvPr id="292869" name="Oval 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9287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92871" name="Group 7"/>
          <p:cNvGrpSpPr>
            <a:grpSpLocks/>
          </p:cNvGrpSpPr>
          <p:nvPr/>
        </p:nvGrpSpPr>
        <p:grpSpPr bwMode="auto">
          <a:xfrm>
            <a:off x="2819400" y="3581400"/>
            <a:ext cx="533400" cy="381000"/>
            <a:chOff x="2640" y="1776"/>
            <a:chExt cx="336" cy="240"/>
          </a:xfrm>
        </p:grpSpPr>
        <p:sp>
          <p:nvSpPr>
            <p:cNvPr id="292872"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2873"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92874" name="Group 10"/>
          <p:cNvGrpSpPr>
            <a:grpSpLocks/>
          </p:cNvGrpSpPr>
          <p:nvPr/>
        </p:nvGrpSpPr>
        <p:grpSpPr bwMode="auto">
          <a:xfrm>
            <a:off x="4114800" y="3581400"/>
            <a:ext cx="533400" cy="381000"/>
            <a:chOff x="2640" y="1776"/>
            <a:chExt cx="336" cy="240"/>
          </a:xfrm>
        </p:grpSpPr>
        <p:sp>
          <p:nvSpPr>
            <p:cNvPr id="292875"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2876"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92877" name="Group 13"/>
          <p:cNvGrpSpPr>
            <a:grpSpLocks/>
          </p:cNvGrpSpPr>
          <p:nvPr/>
        </p:nvGrpSpPr>
        <p:grpSpPr bwMode="auto">
          <a:xfrm>
            <a:off x="7010400" y="3581400"/>
            <a:ext cx="533400" cy="381000"/>
            <a:chOff x="2640" y="1776"/>
            <a:chExt cx="336" cy="240"/>
          </a:xfrm>
        </p:grpSpPr>
        <p:sp>
          <p:nvSpPr>
            <p:cNvPr id="292878"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2879"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92880" name="Group 16"/>
          <p:cNvGrpSpPr>
            <a:grpSpLocks/>
          </p:cNvGrpSpPr>
          <p:nvPr/>
        </p:nvGrpSpPr>
        <p:grpSpPr bwMode="auto">
          <a:xfrm>
            <a:off x="5410200" y="3581400"/>
            <a:ext cx="533400" cy="381000"/>
            <a:chOff x="2640" y="1776"/>
            <a:chExt cx="336" cy="240"/>
          </a:xfrm>
        </p:grpSpPr>
        <p:sp>
          <p:nvSpPr>
            <p:cNvPr id="292881"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2882"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92883"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92884"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92885"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92886"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92887" name="Text Box 23"/>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8A208E2C-D33C-4232-B53A-2CDC54553787}" type="slidenum">
              <a:rPr lang="ar-SA"/>
              <a:pPr/>
              <a:t>127</a:t>
            </a:fld>
            <a:endParaRPr lang="en-GB"/>
          </a:p>
        </p:txBody>
      </p:sp>
      <p:sp>
        <p:nvSpPr>
          <p:cNvPr id="293890"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9389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p:txBody>
      </p:sp>
      <p:grpSp>
        <p:nvGrpSpPr>
          <p:cNvPr id="293892" name="Group 4"/>
          <p:cNvGrpSpPr>
            <a:grpSpLocks/>
          </p:cNvGrpSpPr>
          <p:nvPr/>
        </p:nvGrpSpPr>
        <p:grpSpPr bwMode="auto">
          <a:xfrm>
            <a:off x="4572000" y="2895600"/>
            <a:ext cx="533400" cy="381000"/>
            <a:chOff x="2640" y="1776"/>
            <a:chExt cx="336" cy="240"/>
          </a:xfrm>
        </p:grpSpPr>
        <p:sp>
          <p:nvSpPr>
            <p:cNvPr id="293893"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389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93895" name="Group 7"/>
          <p:cNvGrpSpPr>
            <a:grpSpLocks/>
          </p:cNvGrpSpPr>
          <p:nvPr/>
        </p:nvGrpSpPr>
        <p:grpSpPr bwMode="auto">
          <a:xfrm>
            <a:off x="2819400" y="3581400"/>
            <a:ext cx="533400" cy="381000"/>
            <a:chOff x="2640" y="1776"/>
            <a:chExt cx="336" cy="240"/>
          </a:xfrm>
        </p:grpSpPr>
        <p:sp>
          <p:nvSpPr>
            <p:cNvPr id="293896" name="Oval 8"/>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9389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93898" name="Group 10"/>
          <p:cNvGrpSpPr>
            <a:grpSpLocks/>
          </p:cNvGrpSpPr>
          <p:nvPr/>
        </p:nvGrpSpPr>
        <p:grpSpPr bwMode="auto">
          <a:xfrm>
            <a:off x="4114800" y="3581400"/>
            <a:ext cx="533400" cy="381000"/>
            <a:chOff x="2640" y="1776"/>
            <a:chExt cx="336" cy="240"/>
          </a:xfrm>
        </p:grpSpPr>
        <p:sp>
          <p:nvSpPr>
            <p:cNvPr id="293899"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390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93901" name="Group 13"/>
          <p:cNvGrpSpPr>
            <a:grpSpLocks/>
          </p:cNvGrpSpPr>
          <p:nvPr/>
        </p:nvGrpSpPr>
        <p:grpSpPr bwMode="auto">
          <a:xfrm>
            <a:off x="7010400" y="3581400"/>
            <a:ext cx="533400" cy="381000"/>
            <a:chOff x="2640" y="1776"/>
            <a:chExt cx="336" cy="240"/>
          </a:xfrm>
        </p:grpSpPr>
        <p:sp>
          <p:nvSpPr>
            <p:cNvPr id="293902"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390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93904" name="Group 16"/>
          <p:cNvGrpSpPr>
            <a:grpSpLocks/>
          </p:cNvGrpSpPr>
          <p:nvPr/>
        </p:nvGrpSpPr>
        <p:grpSpPr bwMode="auto">
          <a:xfrm>
            <a:off x="5410200" y="3581400"/>
            <a:ext cx="533400" cy="381000"/>
            <a:chOff x="2640" y="1776"/>
            <a:chExt cx="336" cy="240"/>
          </a:xfrm>
        </p:grpSpPr>
        <p:sp>
          <p:nvSpPr>
            <p:cNvPr id="29390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390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93907" name="Group 19"/>
          <p:cNvGrpSpPr>
            <a:grpSpLocks/>
          </p:cNvGrpSpPr>
          <p:nvPr/>
        </p:nvGrpSpPr>
        <p:grpSpPr bwMode="auto">
          <a:xfrm>
            <a:off x="2133600" y="4267200"/>
            <a:ext cx="533400" cy="381000"/>
            <a:chOff x="2640" y="1776"/>
            <a:chExt cx="336" cy="240"/>
          </a:xfrm>
        </p:grpSpPr>
        <p:sp>
          <p:nvSpPr>
            <p:cNvPr id="293908"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3909"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93910" name="Group 22"/>
          <p:cNvGrpSpPr>
            <a:grpSpLocks/>
          </p:cNvGrpSpPr>
          <p:nvPr/>
        </p:nvGrpSpPr>
        <p:grpSpPr bwMode="auto">
          <a:xfrm>
            <a:off x="3352800" y="4267200"/>
            <a:ext cx="533400" cy="381000"/>
            <a:chOff x="2640" y="1776"/>
            <a:chExt cx="336" cy="240"/>
          </a:xfrm>
        </p:grpSpPr>
        <p:sp>
          <p:nvSpPr>
            <p:cNvPr id="293911"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3912"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93913" name="Line 25"/>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93914" name="Line 26"/>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93915" name="Line 27"/>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93916" name="Line 28"/>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93917" name="Line 29"/>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3918" name="Line 30"/>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3919" name="Text Box 31"/>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3FCD2CE-C573-4D57-A8F2-FA4DAFF28EE8}" type="slidenum">
              <a:rPr lang="ar-SA"/>
              <a:pPr/>
              <a:t>128</a:t>
            </a:fld>
            <a:endParaRPr lang="en-GB"/>
          </a:p>
        </p:txBody>
      </p:sp>
      <p:sp>
        <p:nvSpPr>
          <p:cNvPr id="29491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9491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p:txBody>
      </p:sp>
      <p:grpSp>
        <p:nvGrpSpPr>
          <p:cNvPr id="294916" name="Group 4"/>
          <p:cNvGrpSpPr>
            <a:grpSpLocks/>
          </p:cNvGrpSpPr>
          <p:nvPr/>
        </p:nvGrpSpPr>
        <p:grpSpPr bwMode="auto">
          <a:xfrm>
            <a:off x="4572000" y="2895600"/>
            <a:ext cx="533400" cy="381000"/>
            <a:chOff x="2640" y="1776"/>
            <a:chExt cx="336" cy="240"/>
          </a:xfrm>
        </p:grpSpPr>
        <p:sp>
          <p:nvSpPr>
            <p:cNvPr id="29491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491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94919" name="Group 7"/>
          <p:cNvGrpSpPr>
            <a:grpSpLocks/>
          </p:cNvGrpSpPr>
          <p:nvPr/>
        </p:nvGrpSpPr>
        <p:grpSpPr bwMode="auto">
          <a:xfrm>
            <a:off x="2819400" y="3581400"/>
            <a:ext cx="533400" cy="381000"/>
            <a:chOff x="2640" y="1776"/>
            <a:chExt cx="336" cy="240"/>
          </a:xfrm>
        </p:grpSpPr>
        <p:sp>
          <p:nvSpPr>
            <p:cNvPr id="29492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492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94922" name="Group 10"/>
          <p:cNvGrpSpPr>
            <a:grpSpLocks/>
          </p:cNvGrpSpPr>
          <p:nvPr/>
        </p:nvGrpSpPr>
        <p:grpSpPr bwMode="auto">
          <a:xfrm>
            <a:off x="4114800" y="3581400"/>
            <a:ext cx="533400" cy="381000"/>
            <a:chOff x="2640" y="1776"/>
            <a:chExt cx="336" cy="240"/>
          </a:xfrm>
        </p:grpSpPr>
        <p:sp>
          <p:nvSpPr>
            <p:cNvPr id="29492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492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94925" name="Group 13"/>
          <p:cNvGrpSpPr>
            <a:grpSpLocks/>
          </p:cNvGrpSpPr>
          <p:nvPr/>
        </p:nvGrpSpPr>
        <p:grpSpPr bwMode="auto">
          <a:xfrm>
            <a:off x="7010400" y="3581400"/>
            <a:ext cx="533400" cy="381000"/>
            <a:chOff x="2640" y="1776"/>
            <a:chExt cx="336" cy="240"/>
          </a:xfrm>
        </p:grpSpPr>
        <p:sp>
          <p:nvSpPr>
            <p:cNvPr id="29492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492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94928" name="Group 16"/>
          <p:cNvGrpSpPr>
            <a:grpSpLocks/>
          </p:cNvGrpSpPr>
          <p:nvPr/>
        </p:nvGrpSpPr>
        <p:grpSpPr bwMode="auto">
          <a:xfrm>
            <a:off x="5410200" y="3581400"/>
            <a:ext cx="533400" cy="381000"/>
            <a:chOff x="2640" y="1776"/>
            <a:chExt cx="336" cy="240"/>
          </a:xfrm>
        </p:grpSpPr>
        <p:sp>
          <p:nvSpPr>
            <p:cNvPr id="29492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493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94931" name="Group 19"/>
          <p:cNvGrpSpPr>
            <a:grpSpLocks/>
          </p:cNvGrpSpPr>
          <p:nvPr/>
        </p:nvGrpSpPr>
        <p:grpSpPr bwMode="auto">
          <a:xfrm>
            <a:off x="2133600" y="4267200"/>
            <a:ext cx="533400" cy="381000"/>
            <a:chOff x="2640" y="1776"/>
            <a:chExt cx="336" cy="240"/>
          </a:xfrm>
        </p:grpSpPr>
        <p:sp>
          <p:nvSpPr>
            <p:cNvPr id="294932" name="Oval 20"/>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9493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94934" name="Group 22"/>
          <p:cNvGrpSpPr>
            <a:grpSpLocks/>
          </p:cNvGrpSpPr>
          <p:nvPr/>
        </p:nvGrpSpPr>
        <p:grpSpPr bwMode="auto">
          <a:xfrm>
            <a:off x="3352800" y="4267200"/>
            <a:ext cx="533400" cy="381000"/>
            <a:chOff x="2640" y="1776"/>
            <a:chExt cx="336" cy="240"/>
          </a:xfrm>
        </p:grpSpPr>
        <p:sp>
          <p:nvSpPr>
            <p:cNvPr id="294935"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493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94937" name="Line 25"/>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94938" name="Line 26"/>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94939" name="Line 27"/>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94940" name="Line 28"/>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94941" name="Line 29"/>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4942" name="Line 30"/>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4943" name="Text Box 31"/>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E0F74674-7C94-4347-9B58-C7847F79D87A}" type="slidenum">
              <a:rPr lang="ar-SA"/>
              <a:pPr/>
              <a:t>129</a:t>
            </a:fld>
            <a:endParaRPr lang="en-GB"/>
          </a:p>
        </p:txBody>
      </p:sp>
      <p:sp>
        <p:nvSpPr>
          <p:cNvPr id="29593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9593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p:txBody>
      </p:sp>
      <p:grpSp>
        <p:nvGrpSpPr>
          <p:cNvPr id="295940" name="Group 4"/>
          <p:cNvGrpSpPr>
            <a:grpSpLocks/>
          </p:cNvGrpSpPr>
          <p:nvPr/>
        </p:nvGrpSpPr>
        <p:grpSpPr bwMode="auto">
          <a:xfrm>
            <a:off x="4572000" y="2895600"/>
            <a:ext cx="533400" cy="381000"/>
            <a:chOff x="2640" y="1776"/>
            <a:chExt cx="336" cy="240"/>
          </a:xfrm>
        </p:grpSpPr>
        <p:sp>
          <p:nvSpPr>
            <p:cNvPr id="295941"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594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95943" name="Group 7"/>
          <p:cNvGrpSpPr>
            <a:grpSpLocks/>
          </p:cNvGrpSpPr>
          <p:nvPr/>
        </p:nvGrpSpPr>
        <p:grpSpPr bwMode="auto">
          <a:xfrm>
            <a:off x="2819400" y="3581400"/>
            <a:ext cx="533400" cy="381000"/>
            <a:chOff x="2640" y="1776"/>
            <a:chExt cx="336" cy="240"/>
          </a:xfrm>
        </p:grpSpPr>
        <p:sp>
          <p:nvSpPr>
            <p:cNvPr id="295944"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594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95946" name="Group 10"/>
          <p:cNvGrpSpPr>
            <a:grpSpLocks/>
          </p:cNvGrpSpPr>
          <p:nvPr/>
        </p:nvGrpSpPr>
        <p:grpSpPr bwMode="auto">
          <a:xfrm>
            <a:off x="4114800" y="3581400"/>
            <a:ext cx="533400" cy="381000"/>
            <a:chOff x="2640" y="1776"/>
            <a:chExt cx="336" cy="240"/>
          </a:xfrm>
        </p:grpSpPr>
        <p:sp>
          <p:nvSpPr>
            <p:cNvPr id="29594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594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95949" name="Group 13"/>
          <p:cNvGrpSpPr>
            <a:grpSpLocks/>
          </p:cNvGrpSpPr>
          <p:nvPr/>
        </p:nvGrpSpPr>
        <p:grpSpPr bwMode="auto">
          <a:xfrm>
            <a:off x="7010400" y="3581400"/>
            <a:ext cx="533400" cy="381000"/>
            <a:chOff x="2640" y="1776"/>
            <a:chExt cx="336" cy="240"/>
          </a:xfrm>
        </p:grpSpPr>
        <p:sp>
          <p:nvSpPr>
            <p:cNvPr id="295950"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595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95952" name="Group 16"/>
          <p:cNvGrpSpPr>
            <a:grpSpLocks/>
          </p:cNvGrpSpPr>
          <p:nvPr/>
        </p:nvGrpSpPr>
        <p:grpSpPr bwMode="auto">
          <a:xfrm>
            <a:off x="5410200" y="3581400"/>
            <a:ext cx="533400" cy="381000"/>
            <a:chOff x="2640" y="1776"/>
            <a:chExt cx="336" cy="240"/>
          </a:xfrm>
        </p:grpSpPr>
        <p:sp>
          <p:nvSpPr>
            <p:cNvPr id="295953"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595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95955" name="Group 19"/>
          <p:cNvGrpSpPr>
            <a:grpSpLocks/>
          </p:cNvGrpSpPr>
          <p:nvPr/>
        </p:nvGrpSpPr>
        <p:grpSpPr bwMode="auto">
          <a:xfrm>
            <a:off x="2133600" y="4267200"/>
            <a:ext cx="533400" cy="381000"/>
            <a:chOff x="2640" y="1776"/>
            <a:chExt cx="336" cy="240"/>
          </a:xfrm>
        </p:grpSpPr>
        <p:sp>
          <p:nvSpPr>
            <p:cNvPr id="295956"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5957"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95958" name="Group 22"/>
          <p:cNvGrpSpPr>
            <a:grpSpLocks/>
          </p:cNvGrpSpPr>
          <p:nvPr/>
        </p:nvGrpSpPr>
        <p:grpSpPr bwMode="auto">
          <a:xfrm>
            <a:off x="3352800" y="4267200"/>
            <a:ext cx="533400" cy="381000"/>
            <a:chOff x="2640" y="1776"/>
            <a:chExt cx="336" cy="240"/>
          </a:xfrm>
        </p:grpSpPr>
        <p:sp>
          <p:nvSpPr>
            <p:cNvPr id="295959" name="Oval 23"/>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95960"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95961" name="Group 25"/>
          <p:cNvGrpSpPr>
            <a:grpSpLocks/>
          </p:cNvGrpSpPr>
          <p:nvPr/>
        </p:nvGrpSpPr>
        <p:grpSpPr bwMode="auto">
          <a:xfrm>
            <a:off x="2819400" y="5105400"/>
            <a:ext cx="533400" cy="381000"/>
            <a:chOff x="2640" y="1776"/>
            <a:chExt cx="336" cy="240"/>
          </a:xfrm>
        </p:grpSpPr>
        <p:sp>
          <p:nvSpPr>
            <p:cNvPr id="295962"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5963"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95964" name="Group 28"/>
          <p:cNvGrpSpPr>
            <a:grpSpLocks/>
          </p:cNvGrpSpPr>
          <p:nvPr/>
        </p:nvGrpSpPr>
        <p:grpSpPr bwMode="auto">
          <a:xfrm>
            <a:off x="3810000" y="5105400"/>
            <a:ext cx="533400" cy="381000"/>
            <a:chOff x="2640" y="1776"/>
            <a:chExt cx="336" cy="240"/>
          </a:xfrm>
        </p:grpSpPr>
        <p:sp>
          <p:nvSpPr>
            <p:cNvPr id="295965"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5966"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95967" name="Line 31"/>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95968" name="Line 32"/>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95969" name="Line 33"/>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95970" name="Line 34"/>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95971" name="Line 35"/>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5972" name="Line 36"/>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5973" name="Line 37"/>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295974" name="Line 38"/>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295975" name="Text Box 39"/>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4"/>
          <p:cNvSpPr>
            <a:spLocks noGrp="1" noChangeArrowheads="1"/>
          </p:cNvSpPr>
          <p:nvPr>
            <p:ph type="ctrTitle"/>
          </p:nvPr>
        </p:nvSpPr>
        <p:spPr/>
        <p:txBody>
          <a:bodyPr/>
          <a:lstStyle/>
          <a:p>
            <a:r>
              <a:rPr lang="en-US"/>
              <a:t>Problem Solving by searching</a:t>
            </a:r>
            <a:endParaRPr lang="en-GB"/>
          </a:p>
        </p:txBody>
      </p:sp>
      <p:sp>
        <p:nvSpPr>
          <p:cNvPr id="168965" name="Rectangle 5"/>
          <p:cNvSpPr>
            <a:spLocks noGrp="1" noChangeArrowheads="1"/>
          </p:cNvSpPr>
          <p:nvPr>
            <p:ph type="subTitle" idx="1"/>
          </p:nvPr>
        </p:nvSpPr>
        <p:spPr/>
        <p:txBody>
          <a:bodyPr/>
          <a:lstStyle/>
          <a:p>
            <a:r>
              <a:rPr lang="en-US"/>
              <a:t>Basic Search Algorithms</a:t>
            </a:r>
            <a:endParaRPr lang="en-GB"/>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1349BB3B-1212-4305-9A09-1437CA67271F}" type="slidenum">
              <a:rPr lang="ar-SA"/>
              <a:pPr/>
              <a:t>130</a:t>
            </a:fld>
            <a:endParaRPr lang="en-GB"/>
          </a:p>
        </p:txBody>
      </p:sp>
      <p:sp>
        <p:nvSpPr>
          <p:cNvPr id="296962"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9696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p:txBody>
      </p:sp>
      <p:grpSp>
        <p:nvGrpSpPr>
          <p:cNvPr id="296964" name="Group 4"/>
          <p:cNvGrpSpPr>
            <a:grpSpLocks/>
          </p:cNvGrpSpPr>
          <p:nvPr/>
        </p:nvGrpSpPr>
        <p:grpSpPr bwMode="auto">
          <a:xfrm>
            <a:off x="4572000" y="2895600"/>
            <a:ext cx="533400" cy="381000"/>
            <a:chOff x="2640" y="1776"/>
            <a:chExt cx="336" cy="240"/>
          </a:xfrm>
        </p:grpSpPr>
        <p:sp>
          <p:nvSpPr>
            <p:cNvPr id="296965"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696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96967" name="Group 7"/>
          <p:cNvGrpSpPr>
            <a:grpSpLocks/>
          </p:cNvGrpSpPr>
          <p:nvPr/>
        </p:nvGrpSpPr>
        <p:grpSpPr bwMode="auto">
          <a:xfrm>
            <a:off x="2819400" y="3581400"/>
            <a:ext cx="533400" cy="381000"/>
            <a:chOff x="2640" y="1776"/>
            <a:chExt cx="336" cy="240"/>
          </a:xfrm>
        </p:grpSpPr>
        <p:sp>
          <p:nvSpPr>
            <p:cNvPr id="296968"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696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96970" name="Group 10"/>
          <p:cNvGrpSpPr>
            <a:grpSpLocks/>
          </p:cNvGrpSpPr>
          <p:nvPr/>
        </p:nvGrpSpPr>
        <p:grpSpPr bwMode="auto">
          <a:xfrm>
            <a:off x="4114800" y="3581400"/>
            <a:ext cx="533400" cy="381000"/>
            <a:chOff x="2640" y="1776"/>
            <a:chExt cx="336" cy="240"/>
          </a:xfrm>
        </p:grpSpPr>
        <p:sp>
          <p:nvSpPr>
            <p:cNvPr id="296971"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697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96973" name="Group 13"/>
          <p:cNvGrpSpPr>
            <a:grpSpLocks/>
          </p:cNvGrpSpPr>
          <p:nvPr/>
        </p:nvGrpSpPr>
        <p:grpSpPr bwMode="auto">
          <a:xfrm>
            <a:off x="7010400" y="3581400"/>
            <a:ext cx="533400" cy="381000"/>
            <a:chOff x="2640" y="1776"/>
            <a:chExt cx="336" cy="240"/>
          </a:xfrm>
        </p:grpSpPr>
        <p:sp>
          <p:nvSpPr>
            <p:cNvPr id="29697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697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96976" name="Group 16"/>
          <p:cNvGrpSpPr>
            <a:grpSpLocks/>
          </p:cNvGrpSpPr>
          <p:nvPr/>
        </p:nvGrpSpPr>
        <p:grpSpPr bwMode="auto">
          <a:xfrm>
            <a:off x="5410200" y="3581400"/>
            <a:ext cx="533400" cy="381000"/>
            <a:chOff x="2640" y="1776"/>
            <a:chExt cx="336" cy="240"/>
          </a:xfrm>
        </p:grpSpPr>
        <p:sp>
          <p:nvSpPr>
            <p:cNvPr id="296977"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697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96979" name="Group 19"/>
          <p:cNvGrpSpPr>
            <a:grpSpLocks/>
          </p:cNvGrpSpPr>
          <p:nvPr/>
        </p:nvGrpSpPr>
        <p:grpSpPr bwMode="auto">
          <a:xfrm>
            <a:off x="2133600" y="4267200"/>
            <a:ext cx="533400" cy="381000"/>
            <a:chOff x="2640" y="1776"/>
            <a:chExt cx="336" cy="240"/>
          </a:xfrm>
        </p:grpSpPr>
        <p:sp>
          <p:nvSpPr>
            <p:cNvPr id="296980"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6981"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96982" name="Group 22"/>
          <p:cNvGrpSpPr>
            <a:grpSpLocks/>
          </p:cNvGrpSpPr>
          <p:nvPr/>
        </p:nvGrpSpPr>
        <p:grpSpPr bwMode="auto">
          <a:xfrm>
            <a:off x="3352800" y="4267200"/>
            <a:ext cx="533400" cy="381000"/>
            <a:chOff x="2640" y="1776"/>
            <a:chExt cx="336" cy="240"/>
          </a:xfrm>
        </p:grpSpPr>
        <p:sp>
          <p:nvSpPr>
            <p:cNvPr id="296983"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6984"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96985" name="Group 25"/>
          <p:cNvGrpSpPr>
            <a:grpSpLocks/>
          </p:cNvGrpSpPr>
          <p:nvPr/>
        </p:nvGrpSpPr>
        <p:grpSpPr bwMode="auto">
          <a:xfrm>
            <a:off x="2819400" y="5105400"/>
            <a:ext cx="533400" cy="381000"/>
            <a:chOff x="2640" y="1776"/>
            <a:chExt cx="336" cy="240"/>
          </a:xfrm>
        </p:grpSpPr>
        <p:sp>
          <p:nvSpPr>
            <p:cNvPr id="296986" name="Oval 26"/>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96987"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96988" name="Group 28"/>
          <p:cNvGrpSpPr>
            <a:grpSpLocks/>
          </p:cNvGrpSpPr>
          <p:nvPr/>
        </p:nvGrpSpPr>
        <p:grpSpPr bwMode="auto">
          <a:xfrm>
            <a:off x="3810000" y="5105400"/>
            <a:ext cx="533400" cy="381000"/>
            <a:chOff x="2640" y="1776"/>
            <a:chExt cx="336" cy="240"/>
          </a:xfrm>
        </p:grpSpPr>
        <p:sp>
          <p:nvSpPr>
            <p:cNvPr id="296989"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6990"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96991" name="Line 31"/>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96992" name="Line 32"/>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96993" name="Line 33"/>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96994" name="Line 34"/>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96995" name="Line 35"/>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6996" name="Line 36"/>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6997" name="Line 37"/>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296998" name="Line 38"/>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296999" name="Text Box 39"/>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3CDFCC68-61F8-479C-8B0E-AA13770CC941}" type="slidenum">
              <a:rPr lang="ar-SA"/>
              <a:pPr/>
              <a:t>131</a:t>
            </a:fld>
            <a:endParaRPr lang="en-GB"/>
          </a:p>
        </p:txBody>
      </p:sp>
      <p:sp>
        <p:nvSpPr>
          <p:cNvPr id="297986"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9798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p:txBody>
      </p:sp>
      <p:grpSp>
        <p:nvGrpSpPr>
          <p:cNvPr id="297988" name="Group 4"/>
          <p:cNvGrpSpPr>
            <a:grpSpLocks/>
          </p:cNvGrpSpPr>
          <p:nvPr/>
        </p:nvGrpSpPr>
        <p:grpSpPr bwMode="auto">
          <a:xfrm>
            <a:off x="4572000" y="2895600"/>
            <a:ext cx="533400" cy="381000"/>
            <a:chOff x="2640" y="1776"/>
            <a:chExt cx="336" cy="240"/>
          </a:xfrm>
        </p:grpSpPr>
        <p:sp>
          <p:nvSpPr>
            <p:cNvPr id="297989"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99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97991" name="Group 7"/>
          <p:cNvGrpSpPr>
            <a:grpSpLocks/>
          </p:cNvGrpSpPr>
          <p:nvPr/>
        </p:nvGrpSpPr>
        <p:grpSpPr bwMode="auto">
          <a:xfrm>
            <a:off x="2819400" y="3581400"/>
            <a:ext cx="533400" cy="381000"/>
            <a:chOff x="2640" y="1776"/>
            <a:chExt cx="336" cy="240"/>
          </a:xfrm>
        </p:grpSpPr>
        <p:sp>
          <p:nvSpPr>
            <p:cNvPr id="297992"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993"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97994" name="Group 10"/>
          <p:cNvGrpSpPr>
            <a:grpSpLocks/>
          </p:cNvGrpSpPr>
          <p:nvPr/>
        </p:nvGrpSpPr>
        <p:grpSpPr bwMode="auto">
          <a:xfrm>
            <a:off x="4114800" y="3581400"/>
            <a:ext cx="533400" cy="381000"/>
            <a:chOff x="2640" y="1776"/>
            <a:chExt cx="336" cy="240"/>
          </a:xfrm>
        </p:grpSpPr>
        <p:sp>
          <p:nvSpPr>
            <p:cNvPr id="297995"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996"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97997" name="Group 13"/>
          <p:cNvGrpSpPr>
            <a:grpSpLocks/>
          </p:cNvGrpSpPr>
          <p:nvPr/>
        </p:nvGrpSpPr>
        <p:grpSpPr bwMode="auto">
          <a:xfrm>
            <a:off x="7010400" y="3581400"/>
            <a:ext cx="533400" cy="381000"/>
            <a:chOff x="2640" y="1776"/>
            <a:chExt cx="336" cy="240"/>
          </a:xfrm>
        </p:grpSpPr>
        <p:sp>
          <p:nvSpPr>
            <p:cNvPr id="297998"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999"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98000" name="Group 16"/>
          <p:cNvGrpSpPr>
            <a:grpSpLocks/>
          </p:cNvGrpSpPr>
          <p:nvPr/>
        </p:nvGrpSpPr>
        <p:grpSpPr bwMode="auto">
          <a:xfrm>
            <a:off x="5410200" y="3581400"/>
            <a:ext cx="533400" cy="381000"/>
            <a:chOff x="2640" y="1776"/>
            <a:chExt cx="336" cy="240"/>
          </a:xfrm>
        </p:grpSpPr>
        <p:sp>
          <p:nvSpPr>
            <p:cNvPr id="298001"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8002"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98003" name="Group 19"/>
          <p:cNvGrpSpPr>
            <a:grpSpLocks/>
          </p:cNvGrpSpPr>
          <p:nvPr/>
        </p:nvGrpSpPr>
        <p:grpSpPr bwMode="auto">
          <a:xfrm>
            <a:off x="2133600" y="4267200"/>
            <a:ext cx="533400" cy="381000"/>
            <a:chOff x="2640" y="1776"/>
            <a:chExt cx="336" cy="240"/>
          </a:xfrm>
        </p:grpSpPr>
        <p:sp>
          <p:nvSpPr>
            <p:cNvPr id="298004"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8005"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98006" name="Group 22"/>
          <p:cNvGrpSpPr>
            <a:grpSpLocks/>
          </p:cNvGrpSpPr>
          <p:nvPr/>
        </p:nvGrpSpPr>
        <p:grpSpPr bwMode="auto">
          <a:xfrm>
            <a:off x="3352800" y="4267200"/>
            <a:ext cx="533400" cy="381000"/>
            <a:chOff x="2640" y="1776"/>
            <a:chExt cx="336" cy="240"/>
          </a:xfrm>
        </p:grpSpPr>
        <p:sp>
          <p:nvSpPr>
            <p:cNvPr id="298007"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8008"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98009" name="Group 25"/>
          <p:cNvGrpSpPr>
            <a:grpSpLocks/>
          </p:cNvGrpSpPr>
          <p:nvPr/>
        </p:nvGrpSpPr>
        <p:grpSpPr bwMode="auto">
          <a:xfrm>
            <a:off x="2819400" y="5105400"/>
            <a:ext cx="533400" cy="381000"/>
            <a:chOff x="2640" y="1776"/>
            <a:chExt cx="336" cy="240"/>
          </a:xfrm>
        </p:grpSpPr>
        <p:sp>
          <p:nvSpPr>
            <p:cNvPr id="298010"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8011"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98012" name="Group 28"/>
          <p:cNvGrpSpPr>
            <a:grpSpLocks/>
          </p:cNvGrpSpPr>
          <p:nvPr/>
        </p:nvGrpSpPr>
        <p:grpSpPr bwMode="auto">
          <a:xfrm>
            <a:off x="3810000" y="5105400"/>
            <a:ext cx="533400" cy="381000"/>
            <a:chOff x="2640" y="1776"/>
            <a:chExt cx="336" cy="240"/>
          </a:xfrm>
        </p:grpSpPr>
        <p:sp>
          <p:nvSpPr>
            <p:cNvPr id="298013" name="Oval 2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98014"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98015" name="Line 31"/>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98016" name="Line 32"/>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98017" name="Line 33"/>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98018" name="Line 34"/>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98019" name="Line 35"/>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8020" name="Line 36"/>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8021" name="Line 37"/>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298022" name="Line 38"/>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298023" name="Text Box 39"/>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892B880C-415F-4B77-8E33-82EE1C8AC2DD}" type="slidenum">
              <a:rPr lang="ar-SA"/>
              <a:pPr/>
              <a:t>132</a:t>
            </a:fld>
            <a:endParaRPr lang="en-GB"/>
          </a:p>
        </p:txBody>
      </p:sp>
      <p:sp>
        <p:nvSpPr>
          <p:cNvPr id="299010"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29901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a:t>
            </a:r>
          </a:p>
        </p:txBody>
      </p:sp>
      <p:grpSp>
        <p:nvGrpSpPr>
          <p:cNvPr id="299012" name="Group 4"/>
          <p:cNvGrpSpPr>
            <a:grpSpLocks/>
          </p:cNvGrpSpPr>
          <p:nvPr/>
        </p:nvGrpSpPr>
        <p:grpSpPr bwMode="auto">
          <a:xfrm>
            <a:off x="4572000" y="2895600"/>
            <a:ext cx="533400" cy="381000"/>
            <a:chOff x="2640" y="1776"/>
            <a:chExt cx="336" cy="240"/>
          </a:xfrm>
        </p:grpSpPr>
        <p:sp>
          <p:nvSpPr>
            <p:cNvPr id="299013"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1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99015" name="Group 7"/>
          <p:cNvGrpSpPr>
            <a:grpSpLocks/>
          </p:cNvGrpSpPr>
          <p:nvPr/>
        </p:nvGrpSpPr>
        <p:grpSpPr bwMode="auto">
          <a:xfrm>
            <a:off x="2819400" y="3581400"/>
            <a:ext cx="533400" cy="381000"/>
            <a:chOff x="2640" y="1776"/>
            <a:chExt cx="336" cy="240"/>
          </a:xfrm>
        </p:grpSpPr>
        <p:sp>
          <p:nvSpPr>
            <p:cNvPr id="299016"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1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99018" name="Group 10"/>
          <p:cNvGrpSpPr>
            <a:grpSpLocks/>
          </p:cNvGrpSpPr>
          <p:nvPr/>
        </p:nvGrpSpPr>
        <p:grpSpPr bwMode="auto">
          <a:xfrm>
            <a:off x="4114800" y="3581400"/>
            <a:ext cx="533400" cy="381000"/>
            <a:chOff x="2640" y="1776"/>
            <a:chExt cx="336" cy="240"/>
          </a:xfrm>
        </p:grpSpPr>
        <p:sp>
          <p:nvSpPr>
            <p:cNvPr id="299019" name="Oval 11"/>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9902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99021" name="Group 13"/>
          <p:cNvGrpSpPr>
            <a:grpSpLocks/>
          </p:cNvGrpSpPr>
          <p:nvPr/>
        </p:nvGrpSpPr>
        <p:grpSpPr bwMode="auto">
          <a:xfrm>
            <a:off x="7010400" y="3581400"/>
            <a:ext cx="533400" cy="381000"/>
            <a:chOff x="2640" y="1776"/>
            <a:chExt cx="336" cy="240"/>
          </a:xfrm>
        </p:grpSpPr>
        <p:sp>
          <p:nvSpPr>
            <p:cNvPr id="299022"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2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99024" name="Group 16"/>
          <p:cNvGrpSpPr>
            <a:grpSpLocks/>
          </p:cNvGrpSpPr>
          <p:nvPr/>
        </p:nvGrpSpPr>
        <p:grpSpPr bwMode="auto">
          <a:xfrm>
            <a:off x="5410200" y="3581400"/>
            <a:ext cx="533400" cy="381000"/>
            <a:chOff x="2640" y="1776"/>
            <a:chExt cx="336" cy="240"/>
          </a:xfrm>
        </p:grpSpPr>
        <p:sp>
          <p:nvSpPr>
            <p:cNvPr id="29902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2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99027" name="Group 19"/>
          <p:cNvGrpSpPr>
            <a:grpSpLocks/>
          </p:cNvGrpSpPr>
          <p:nvPr/>
        </p:nvGrpSpPr>
        <p:grpSpPr bwMode="auto">
          <a:xfrm>
            <a:off x="2133600" y="4267200"/>
            <a:ext cx="533400" cy="381000"/>
            <a:chOff x="2640" y="1776"/>
            <a:chExt cx="336" cy="240"/>
          </a:xfrm>
        </p:grpSpPr>
        <p:sp>
          <p:nvSpPr>
            <p:cNvPr id="299028"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29"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99030" name="Group 22"/>
          <p:cNvGrpSpPr>
            <a:grpSpLocks/>
          </p:cNvGrpSpPr>
          <p:nvPr/>
        </p:nvGrpSpPr>
        <p:grpSpPr bwMode="auto">
          <a:xfrm>
            <a:off x="3352800" y="4267200"/>
            <a:ext cx="533400" cy="381000"/>
            <a:chOff x="2640" y="1776"/>
            <a:chExt cx="336" cy="240"/>
          </a:xfrm>
        </p:grpSpPr>
        <p:sp>
          <p:nvSpPr>
            <p:cNvPr id="299031"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32"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99033" name="Group 25"/>
          <p:cNvGrpSpPr>
            <a:grpSpLocks/>
          </p:cNvGrpSpPr>
          <p:nvPr/>
        </p:nvGrpSpPr>
        <p:grpSpPr bwMode="auto">
          <a:xfrm>
            <a:off x="4495800" y="4267200"/>
            <a:ext cx="533400" cy="381000"/>
            <a:chOff x="2640" y="1776"/>
            <a:chExt cx="336" cy="240"/>
          </a:xfrm>
        </p:grpSpPr>
        <p:sp>
          <p:nvSpPr>
            <p:cNvPr id="299034"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35"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99036" name="Group 28"/>
          <p:cNvGrpSpPr>
            <a:grpSpLocks/>
          </p:cNvGrpSpPr>
          <p:nvPr/>
        </p:nvGrpSpPr>
        <p:grpSpPr bwMode="auto">
          <a:xfrm>
            <a:off x="2819400" y="5105400"/>
            <a:ext cx="533400" cy="381000"/>
            <a:chOff x="2640" y="1776"/>
            <a:chExt cx="336" cy="240"/>
          </a:xfrm>
        </p:grpSpPr>
        <p:sp>
          <p:nvSpPr>
            <p:cNvPr id="299037"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38"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99039" name="Group 31"/>
          <p:cNvGrpSpPr>
            <a:grpSpLocks/>
          </p:cNvGrpSpPr>
          <p:nvPr/>
        </p:nvGrpSpPr>
        <p:grpSpPr bwMode="auto">
          <a:xfrm>
            <a:off x="3810000" y="5105400"/>
            <a:ext cx="533400" cy="381000"/>
            <a:chOff x="2640" y="1776"/>
            <a:chExt cx="336" cy="240"/>
          </a:xfrm>
        </p:grpSpPr>
        <p:sp>
          <p:nvSpPr>
            <p:cNvPr id="299040"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9041"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99042"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99043"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99044"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99045"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99046"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9047"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9048"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99049" name="Line 41"/>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299050" name="Line 42"/>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299051" name="Text Box 43"/>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15688C9A-8F11-4724-B9F4-3795DCE77387}" type="slidenum">
              <a:rPr lang="ar-SA"/>
              <a:pPr/>
              <a:t>133</a:t>
            </a:fld>
            <a:endParaRPr lang="en-GB"/>
          </a:p>
        </p:txBody>
      </p:sp>
      <p:sp>
        <p:nvSpPr>
          <p:cNvPr id="30003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003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C,H,</a:t>
            </a:r>
          </a:p>
        </p:txBody>
      </p:sp>
      <p:grpSp>
        <p:nvGrpSpPr>
          <p:cNvPr id="300036" name="Group 4"/>
          <p:cNvGrpSpPr>
            <a:grpSpLocks/>
          </p:cNvGrpSpPr>
          <p:nvPr/>
        </p:nvGrpSpPr>
        <p:grpSpPr bwMode="auto">
          <a:xfrm>
            <a:off x="4572000" y="2895600"/>
            <a:ext cx="533400" cy="381000"/>
            <a:chOff x="2640" y="1776"/>
            <a:chExt cx="336" cy="240"/>
          </a:xfrm>
        </p:grpSpPr>
        <p:sp>
          <p:nvSpPr>
            <p:cNvPr id="30003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3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0039" name="Group 7"/>
          <p:cNvGrpSpPr>
            <a:grpSpLocks/>
          </p:cNvGrpSpPr>
          <p:nvPr/>
        </p:nvGrpSpPr>
        <p:grpSpPr bwMode="auto">
          <a:xfrm>
            <a:off x="2819400" y="3581400"/>
            <a:ext cx="533400" cy="381000"/>
            <a:chOff x="2640" y="1776"/>
            <a:chExt cx="336" cy="240"/>
          </a:xfrm>
        </p:grpSpPr>
        <p:sp>
          <p:nvSpPr>
            <p:cNvPr id="30004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4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0042" name="Group 10"/>
          <p:cNvGrpSpPr>
            <a:grpSpLocks/>
          </p:cNvGrpSpPr>
          <p:nvPr/>
        </p:nvGrpSpPr>
        <p:grpSpPr bwMode="auto">
          <a:xfrm>
            <a:off x="4114800" y="3581400"/>
            <a:ext cx="533400" cy="381000"/>
            <a:chOff x="2640" y="1776"/>
            <a:chExt cx="336" cy="240"/>
          </a:xfrm>
        </p:grpSpPr>
        <p:sp>
          <p:nvSpPr>
            <p:cNvPr id="30004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4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0045" name="Group 13"/>
          <p:cNvGrpSpPr>
            <a:grpSpLocks/>
          </p:cNvGrpSpPr>
          <p:nvPr/>
        </p:nvGrpSpPr>
        <p:grpSpPr bwMode="auto">
          <a:xfrm>
            <a:off x="7010400" y="3581400"/>
            <a:ext cx="533400" cy="381000"/>
            <a:chOff x="2640" y="1776"/>
            <a:chExt cx="336" cy="240"/>
          </a:xfrm>
        </p:grpSpPr>
        <p:sp>
          <p:nvSpPr>
            <p:cNvPr id="30004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4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0048" name="Group 16"/>
          <p:cNvGrpSpPr>
            <a:grpSpLocks/>
          </p:cNvGrpSpPr>
          <p:nvPr/>
        </p:nvGrpSpPr>
        <p:grpSpPr bwMode="auto">
          <a:xfrm>
            <a:off x="5410200" y="3581400"/>
            <a:ext cx="533400" cy="381000"/>
            <a:chOff x="2640" y="1776"/>
            <a:chExt cx="336" cy="240"/>
          </a:xfrm>
        </p:grpSpPr>
        <p:sp>
          <p:nvSpPr>
            <p:cNvPr id="30004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5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00051" name="Group 19"/>
          <p:cNvGrpSpPr>
            <a:grpSpLocks/>
          </p:cNvGrpSpPr>
          <p:nvPr/>
        </p:nvGrpSpPr>
        <p:grpSpPr bwMode="auto">
          <a:xfrm>
            <a:off x="2133600" y="4267200"/>
            <a:ext cx="533400" cy="381000"/>
            <a:chOff x="2640" y="1776"/>
            <a:chExt cx="336" cy="240"/>
          </a:xfrm>
        </p:grpSpPr>
        <p:sp>
          <p:nvSpPr>
            <p:cNvPr id="300052"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5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00054" name="Group 22"/>
          <p:cNvGrpSpPr>
            <a:grpSpLocks/>
          </p:cNvGrpSpPr>
          <p:nvPr/>
        </p:nvGrpSpPr>
        <p:grpSpPr bwMode="auto">
          <a:xfrm>
            <a:off x="3352800" y="4267200"/>
            <a:ext cx="533400" cy="381000"/>
            <a:chOff x="2640" y="1776"/>
            <a:chExt cx="336" cy="240"/>
          </a:xfrm>
        </p:grpSpPr>
        <p:sp>
          <p:nvSpPr>
            <p:cNvPr id="300055"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5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00057" name="Group 25"/>
          <p:cNvGrpSpPr>
            <a:grpSpLocks/>
          </p:cNvGrpSpPr>
          <p:nvPr/>
        </p:nvGrpSpPr>
        <p:grpSpPr bwMode="auto">
          <a:xfrm>
            <a:off x="4495800" y="4267200"/>
            <a:ext cx="533400" cy="381000"/>
            <a:chOff x="2640" y="1776"/>
            <a:chExt cx="336" cy="240"/>
          </a:xfrm>
        </p:grpSpPr>
        <p:sp>
          <p:nvSpPr>
            <p:cNvPr id="300058" name="Oval 26"/>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00059"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300060" name="Group 28"/>
          <p:cNvGrpSpPr>
            <a:grpSpLocks/>
          </p:cNvGrpSpPr>
          <p:nvPr/>
        </p:nvGrpSpPr>
        <p:grpSpPr bwMode="auto">
          <a:xfrm>
            <a:off x="2819400" y="5105400"/>
            <a:ext cx="533400" cy="381000"/>
            <a:chOff x="2640" y="1776"/>
            <a:chExt cx="336" cy="240"/>
          </a:xfrm>
        </p:grpSpPr>
        <p:sp>
          <p:nvSpPr>
            <p:cNvPr id="300061"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62"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00063" name="Group 31"/>
          <p:cNvGrpSpPr>
            <a:grpSpLocks/>
          </p:cNvGrpSpPr>
          <p:nvPr/>
        </p:nvGrpSpPr>
        <p:grpSpPr bwMode="auto">
          <a:xfrm>
            <a:off x="3810000" y="5105400"/>
            <a:ext cx="533400" cy="381000"/>
            <a:chOff x="2640" y="1776"/>
            <a:chExt cx="336" cy="240"/>
          </a:xfrm>
        </p:grpSpPr>
        <p:sp>
          <p:nvSpPr>
            <p:cNvPr id="300064"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0065"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00066"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00067"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00068"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00069"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00070"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00071"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00072"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0073" name="Line 41"/>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00074" name="Line 42"/>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300075" name="Text Box 43"/>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p:txBody>
          <a:bodyPr/>
          <a:lstStyle/>
          <a:p>
            <a:fld id="{3A96EB1F-0EDD-467E-8A62-1938EE00D761}" type="slidenum">
              <a:rPr lang="ar-SA"/>
              <a:pPr/>
              <a:t>134</a:t>
            </a:fld>
            <a:endParaRPr lang="en-GB"/>
          </a:p>
        </p:txBody>
      </p:sp>
      <p:sp>
        <p:nvSpPr>
          <p:cNvPr id="30105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105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a:t>
            </a:r>
          </a:p>
        </p:txBody>
      </p:sp>
      <p:grpSp>
        <p:nvGrpSpPr>
          <p:cNvPr id="301060" name="Group 4"/>
          <p:cNvGrpSpPr>
            <a:grpSpLocks/>
          </p:cNvGrpSpPr>
          <p:nvPr/>
        </p:nvGrpSpPr>
        <p:grpSpPr bwMode="auto">
          <a:xfrm>
            <a:off x="4572000" y="2895600"/>
            <a:ext cx="533400" cy="381000"/>
            <a:chOff x="2640" y="1776"/>
            <a:chExt cx="336" cy="240"/>
          </a:xfrm>
        </p:grpSpPr>
        <p:sp>
          <p:nvSpPr>
            <p:cNvPr id="301061"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6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1063" name="Group 7"/>
          <p:cNvGrpSpPr>
            <a:grpSpLocks/>
          </p:cNvGrpSpPr>
          <p:nvPr/>
        </p:nvGrpSpPr>
        <p:grpSpPr bwMode="auto">
          <a:xfrm>
            <a:off x="2819400" y="3581400"/>
            <a:ext cx="533400" cy="381000"/>
            <a:chOff x="2640" y="1776"/>
            <a:chExt cx="336" cy="240"/>
          </a:xfrm>
        </p:grpSpPr>
        <p:sp>
          <p:nvSpPr>
            <p:cNvPr id="301064"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6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1066" name="Group 10"/>
          <p:cNvGrpSpPr>
            <a:grpSpLocks/>
          </p:cNvGrpSpPr>
          <p:nvPr/>
        </p:nvGrpSpPr>
        <p:grpSpPr bwMode="auto">
          <a:xfrm>
            <a:off x="4114800" y="3581400"/>
            <a:ext cx="533400" cy="381000"/>
            <a:chOff x="2640" y="1776"/>
            <a:chExt cx="336" cy="240"/>
          </a:xfrm>
        </p:grpSpPr>
        <p:sp>
          <p:nvSpPr>
            <p:cNvPr id="30106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6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1069" name="Group 13"/>
          <p:cNvGrpSpPr>
            <a:grpSpLocks/>
          </p:cNvGrpSpPr>
          <p:nvPr/>
        </p:nvGrpSpPr>
        <p:grpSpPr bwMode="auto">
          <a:xfrm>
            <a:off x="7010400" y="3581400"/>
            <a:ext cx="533400" cy="381000"/>
            <a:chOff x="2640" y="1776"/>
            <a:chExt cx="336" cy="240"/>
          </a:xfrm>
        </p:grpSpPr>
        <p:sp>
          <p:nvSpPr>
            <p:cNvPr id="301070"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7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1072" name="Group 16"/>
          <p:cNvGrpSpPr>
            <a:grpSpLocks/>
          </p:cNvGrpSpPr>
          <p:nvPr/>
        </p:nvGrpSpPr>
        <p:grpSpPr bwMode="auto">
          <a:xfrm>
            <a:off x="5410200" y="3581400"/>
            <a:ext cx="533400" cy="381000"/>
            <a:chOff x="2640" y="1776"/>
            <a:chExt cx="336" cy="240"/>
          </a:xfrm>
        </p:grpSpPr>
        <p:sp>
          <p:nvSpPr>
            <p:cNvPr id="301073" name="Oval 17"/>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0107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01075" name="Group 19"/>
          <p:cNvGrpSpPr>
            <a:grpSpLocks/>
          </p:cNvGrpSpPr>
          <p:nvPr/>
        </p:nvGrpSpPr>
        <p:grpSpPr bwMode="auto">
          <a:xfrm>
            <a:off x="2133600" y="4267200"/>
            <a:ext cx="533400" cy="381000"/>
            <a:chOff x="2640" y="1776"/>
            <a:chExt cx="336" cy="240"/>
          </a:xfrm>
        </p:grpSpPr>
        <p:sp>
          <p:nvSpPr>
            <p:cNvPr id="301076"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77"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01078" name="Group 22"/>
          <p:cNvGrpSpPr>
            <a:grpSpLocks/>
          </p:cNvGrpSpPr>
          <p:nvPr/>
        </p:nvGrpSpPr>
        <p:grpSpPr bwMode="auto">
          <a:xfrm>
            <a:off x="3352800" y="4267200"/>
            <a:ext cx="533400" cy="381000"/>
            <a:chOff x="2640" y="1776"/>
            <a:chExt cx="336" cy="240"/>
          </a:xfrm>
        </p:grpSpPr>
        <p:sp>
          <p:nvSpPr>
            <p:cNvPr id="301079"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80"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01081" name="Group 25"/>
          <p:cNvGrpSpPr>
            <a:grpSpLocks/>
          </p:cNvGrpSpPr>
          <p:nvPr/>
        </p:nvGrpSpPr>
        <p:grpSpPr bwMode="auto">
          <a:xfrm>
            <a:off x="4495800" y="4267200"/>
            <a:ext cx="533400" cy="381000"/>
            <a:chOff x="2640" y="1776"/>
            <a:chExt cx="336" cy="240"/>
          </a:xfrm>
        </p:grpSpPr>
        <p:sp>
          <p:nvSpPr>
            <p:cNvPr id="301082"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83"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301084" name="Group 28"/>
          <p:cNvGrpSpPr>
            <a:grpSpLocks/>
          </p:cNvGrpSpPr>
          <p:nvPr/>
        </p:nvGrpSpPr>
        <p:grpSpPr bwMode="auto">
          <a:xfrm>
            <a:off x="5257800" y="4267200"/>
            <a:ext cx="533400" cy="381000"/>
            <a:chOff x="2640" y="1776"/>
            <a:chExt cx="336" cy="240"/>
          </a:xfrm>
        </p:grpSpPr>
        <p:sp>
          <p:nvSpPr>
            <p:cNvPr id="301085"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86"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301087" name="Group 31"/>
          <p:cNvGrpSpPr>
            <a:grpSpLocks/>
          </p:cNvGrpSpPr>
          <p:nvPr/>
        </p:nvGrpSpPr>
        <p:grpSpPr bwMode="auto">
          <a:xfrm>
            <a:off x="6248400" y="4267200"/>
            <a:ext cx="533400" cy="381000"/>
            <a:chOff x="2640" y="1776"/>
            <a:chExt cx="336" cy="240"/>
          </a:xfrm>
        </p:grpSpPr>
        <p:sp>
          <p:nvSpPr>
            <p:cNvPr id="301088"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89"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301090" name="Group 34"/>
          <p:cNvGrpSpPr>
            <a:grpSpLocks/>
          </p:cNvGrpSpPr>
          <p:nvPr/>
        </p:nvGrpSpPr>
        <p:grpSpPr bwMode="auto">
          <a:xfrm>
            <a:off x="2819400" y="5105400"/>
            <a:ext cx="533400" cy="381000"/>
            <a:chOff x="2640" y="1776"/>
            <a:chExt cx="336" cy="240"/>
          </a:xfrm>
        </p:grpSpPr>
        <p:sp>
          <p:nvSpPr>
            <p:cNvPr id="301091" name="Oval 3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92" name="Text Box 3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01093" name="Group 37"/>
          <p:cNvGrpSpPr>
            <a:grpSpLocks/>
          </p:cNvGrpSpPr>
          <p:nvPr/>
        </p:nvGrpSpPr>
        <p:grpSpPr bwMode="auto">
          <a:xfrm>
            <a:off x="3810000" y="5105400"/>
            <a:ext cx="533400" cy="381000"/>
            <a:chOff x="2640" y="1776"/>
            <a:chExt cx="336" cy="240"/>
          </a:xfrm>
        </p:grpSpPr>
        <p:sp>
          <p:nvSpPr>
            <p:cNvPr id="301094" name="Oval 3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1095" name="Text Box 3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01096" name="Line 40"/>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01097" name="Line 41"/>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01098" name="Line 42"/>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01099" name="Line 43"/>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01100" name="Line 44"/>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01101" name="Line 45"/>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01102" name="Line 46"/>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1103" name="Line 47"/>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301104" name="Line 48"/>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301105" name="Line 4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01106" name="Line 5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301107" name="Text Box 51"/>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p:cNvSpPr>
            <a:spLocks noGrp="1"/>
          </p:cNvSpPr>
          <p:nvPr>
            <p:ph type="sldNum" sz="quarter" idx="12"/>
          </p:nvPr>
        </p:nvSpPr>
        <p:spPr/>
        <p:txBody>
          <a:bodyPr/>
          <a:lstStyle/>
          <a:p>
            <a:fld id="{808DED7E-B872-4DA7-8C91-445D89FF0523}" type="slidenum">
              <a:rPr lang="ar-SA"/>
              <a:pPr/>
              <a:t>135</a:t>
            </a:fld>
            <a:endParaRPr lang="en-GB"/>
          </a:p>
        </p:txBody>
      </p:sp>
      <p:sp>
        <p:nvSpPr>
          <p:cNvPr id="302082"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208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p:txBody>
      </p:sp>
      <p:grpSp>
        <p:nvGrpSpPr>
          <p:cNvPr id="302084" name="Group 4"/>
          <p:cNvGrpSpPr>
            <a:grpSpLocks/>
          </p:cNvGrpSpPr>
          <p:nvPr/>
        </p:nvGrpSpPr>
        <p:grpSpPr bwMode="auto">
          <a:xfrm>
            <a:off x="4572000" y="2895600"/>
            <a:ext cx="533400" cy="381000"/>
            <a:chOff x="2640" y="1776"/>
            <a:chExt cx="336" cy="240"/>
          </a:xfrm>
        </p:grpSpPr>
        <p:sp>
          <p:nvSpPr>
            <p:cNvPr id="302085"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08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2087" name="Group 7"/>
          <p:cNvGrpSpPr>
            <a:grpSpLocks/>
          </p:cNvGrpSpPr>
          <p:nvPr/>
        </p:nvGrpSpPr>
        <p:grpSpPr bwMode="auto">
          <a:xfrm>
            <a:off x="2819400" y="3581400"/>
            <a:ext cx="533400" cy="381000"/>
            <a:chOff x="2640" y="1776"/>
            <a:chExt cx="336" cy="240"/>
          </a:xfrm>
        </p:grpSpPr>
        <p:sp>
          <p:nvSpPr>
            <p:cNvPr id="302088"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08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2090" name="Group 10"/>
          <p:cNvGrpSpPr>
            <a:grpSpLocks/>
          </p:cNvGrpSpPr>
          <p:nvPr/>
        </p:nvGrpSpPr>
        <p:grpSpPr bwMode="auto">
          <a:xfrm>
            <a:off x="4114800" y="3581400"/>
            <a:ext cx="533400" cy="381000"/>
            <a:chOff x="2640" y="1776"/>
            <a:chExt cx="336" cy="240"/>
          </a:xfrm>
        </p:grpSpPr>
        <p:sp>
          <p:nvSpPr>
            <p:cNvPr id="302091"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09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2093" name="Group 13"/>
          <p:cNvGrpSpPr>
            <a:grpSpLocks/>
          </p:cNvGrpSpPr>
          <p:nvPr/>
        </p:nvGrpSpPr>
        <p:grpSpPr bwMode="auto">
          <a:xfrm>
            <a:off x="7010400" y="3581400"/>
            <a:ext cx="533400" cy="381000"/>
            <a:chOff x="2640" y="1776"/>
            <a:chExt cx="336" cy="240"/>
          </a:xfrm>
        </p:grpSpPr>
        <p:sp>
          <p:nvSpPr>
            <p:cNvPr id="30209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09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2096" name="Group 16"/>
          <p:cNvGrpSpPr>
            <a:grpSpLocks/>
          </p:cNvGrpSpPr>
          <p:nvPr/>
        </p:nvGrpSpPr>
        <p:grpSpPr bwMode="auto">
          <a:xfrm>
            <a:off x="5410200" y="3581400"/>
            <a:ext cx="533400" cy="381000"/>
            <a:chOff x="2640" y="1776"/>
            <a:chExt cx="336" cy="240"/>
          </a:xfrm>
        </p:grpSpPr>
        <p:sp>
          <p:nvSpPr>
            <p:cNvPr id="302097"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09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02099" name="Group 19"/>
          <p:cNvGrpSpPr>
            <a:grpSpLocks/>
          </p:cNvGrpSpPr>
          <p:nvPr/>
        </p:nvGrpSpPr>
        <p:grpSpPr bwMode="auto">
          <a:xfrm>
            <a:off x="2133600" y="4267200"/>
            <a:ext cx="533400" cy="381000"/>
            <a:chOff x="2640" y="1776"/>
            <a:chExt cx="336" cy="240"/>
          </a:xfrm>
        </p:grpSpPr>
        <p:sp>
          <p:nvSpPr>
            <p:cNvPr id="302100"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101"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02102" name="Group 22"/>
          <p:cNvGrpSpPr>
            <a:grpSpLocks/>
          </p:cNvGrpSpPr>
          <p:nvPr/>
        </p:nvGrpSpPr>
        <p:grpSpPr bwMode="auto">
          <a:xfrm>
            <a:off x="3352800" y="4267200"/>
            <a:ext cx="533400" cy="381000"/>
            <a:chOff x="2640" y="1776"/>
            <a:chExt cx="336" cy="240"/>
          </a:xfrm>
        </p:grpSpPr>
        <p:sp>
          <p:nvSpPr>
            <p:cNvPr id="302103"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104"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02105" name="Group 25"/>
          <p:cNvGrpSpPr>
            <a:grpSpLocks/>
          </p:cNvGrpSpPr>
          <p:nvPr/>
        </p:nvGrpSpPr>
        <p:grpSpPr bwMode="auto">
          <a:xfrm>
            <a:off x="4495800" y="4267200"/>
            <a:ext cx="533400" cy="381000"/>
            <a:chOff x="2640" y="1776"/>
            <a:chExt cx="336" cy="240"/>
          </a:xfrm>
        </p:grpSpPr>
        <p:sp>
          <p:nvSpPr>
            <p:cNvPr id="302106"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107"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302108" name="Group 28"/>
          <p:cNvGrpSpPr>
            <a:grpSpLocks/>
          </p:cNvGrpSpPr>
          <p:nvPr/>
        </p:nvGrpSpPr>
        <p:grpSpPr bwMode="auto">
          <a:xfrm>
            <a:off x="5257800" y="4267200"/>
            <a:ext cx="533400" cy="381000"/>
            <a:chOff x="2640" y="1776"/>
            <a:chExt cx="336" cy="240"/>
          </a:xfrm>
        </p:grpSpPr>
        <p:sp>
          <p:nvSpPr>
            <p:cNvPr id="302109" name="Oval 2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02110"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302111" name="Group 31"/>
          <p:cNvGrpSpPr>
            <a:grpSpLocks/>
          </p:cNvGrpSpPr>
          <p:nvPr/>
        </p:nvGrpSpPr>
        <p:grpSpPr bwMode="auto">
          <a:xfrm>
            <a:off x="6248400" y="4267200"/>
            <a:ext cx="533400" cy="381000"/>
            <a:chOff x="2640" y="1776"/>
            <a:chExt cx="336" cy="240"/>
          </a:xfrm>
        </p:grpSpPr>
        <p:sp>
          <p:nvSpPr>
            <p:cNvPr id="302112"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113"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302114" name="Group 34"/>
          <p:cNvGrpSpPr>
            <a:grpSpLocks/>
          </p:cNvGrpSpPr>
          <p:nvPr/>
        </p:nvGrpSpPr>
        <p:grpSpPr bwMode="auto">
          <a:xfrm>
            <a:off x="2819400" y="5105400"/>
            <a:ext cx="533400" cy="381000"/>
            <a:chOff x="2640" y="1776"/>
            <a:chExt cx="336" cy="240"/>
          </a:xfrm>
        </p:grpSpPr>
        <p:sp>
          <p:nvSpPr>
            <p:cNvPr id="302115" name="Oval 3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116" name="Text Box 3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02117" name="Group 37"/>
          <p:cNvGrpSpPr>
            <a:grpSpLocks/>
          </p:cNvGrpSpPr>
          <p:nvPr/>
        </p:nvGrpSpPr>
        <p:grpSpPr bwMode="auto">
          <a:xfrm>
            <a:off x="3810000" y="5105400"/>
            <a:ext cx="533400" cy="381000"/>
            <a:chOff x="2640" y="1776"/>
            <a:chExt cx="336" cy="240"/>
          </a:xfrm>
        </p:grpSpPr>
        <p:sp>
          <p:nvSpPr>
            <p:cNvPr id="302118" name="Oval 3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119" name="Text Box 3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02120" name="Line 40"/>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02121" name="Line 41"/>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02122" name="Line 42"/>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02123" name="Line 43"/>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02124" name="Line 44"/>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02125" name="Line 45"/>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02126" name="Line 46"/>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2127" name="Line 47"/>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302128" name="Line 48"/>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302129" name="Line 4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02130" name="Line 5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grpSp>
        <p:nvGrpSpPr>
          <p:cNvPr id="302131" name="Group 51"/>
          <p:cNvGrpSpPr>
            <a:grpSpLocks/>
          </p:cNvGrpSpPr>
          <p:nvPr/>
        </p:nvGrpSpPr>
        <p:grpSpPr bwMode="auto">
          <a:xfrm>
            <a:off x="5334000" y="5105400"/>
            <a:ext cx="533400" cy="381000"/>
            <a:chOff x="2640" y="1776"/>
            <a:chExt cx="336" cy="240"/>
          </a:xfrm>
        </p:grpSpPr>
        <p:sp>
          <p:nvSpPr>
            <p:cNvPr id="302132" name="Oval 5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2133" name="Text Box 5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sp>
        <p:nvSpPr>
          <p:cNvPr id="302134" name="Line 54"/>
          <p:cNvSpPr>
            <a:spLocks noChangeShapeType="1"/>
          </p:cNvSpPr>
          <p:nvPr/>
        </p:nvSpPr>
        <p:spPr bwMode="auto">
          <a:xfrm>
            <a:off x="5562600" y="46482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02135" name="Text Box 55"/>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p:cNvSpPr>
            <a:spLocks noGrp="1"/>
          </p:cNvSpPr>
          <p:nvPr>
            <p:ph type="sldNum" sz="quarter" idx="12"/>
          </p:nvPr>
        </p:nvSpPr>
        <p:spPr/>
        <p:txBody>
          <a:bodyPr/>
          <a:lstStyle/>
          <a:p>
            <a:fld id="{9DC92F79-E382-4996-AFC0-BA4D994C248C}" type="slidenum">
              <a:rPr lang="ar-SA"/>
              <a:pPr/>
              <a:t>136</a:t>
            </a:fld>
            <a:endParaRPr lang="en-GB"/>
          </a:p>
        </p:txBody>
      </p:sp>
      <p:sp>
        <p:nvSpPr>
          <p:cNvPr id="303106"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310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D,I,M,</a:t>
            </a:r>
          </a:p>
        </p:txBody>
      </p:sp>
      <p:grpSp>
        <p:nvGrpSpPr>
          <p:cNvPr id="303108" name="Group 4"/>
          <p:cNvGrpSpPr>
            <a:grpSpLocks/>
          </p:cNvGrpSpPr>
          <p:nvPr/>
        </p:nvGrpSpPr>
        <p:grpSpPr bwMode="auto">
          <a:xfrm>
            <a:off x="4572000" y="2895600"/>
            <a:ext cx="533400" cy="381000"/>
            <a:chOff x="2640" y="1776"/>
            <a:chExt cx="336" cy="240"/>
          </a:xfrm>
        </p:grpSpPr>
        <p:sp>
          <p:nvSpPr>
            <p:cNvPr id="303109"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1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3111" name="Group 7"/>
          <p:cNvGrpSpPr>
            <a:grpSpLocks/>
          </p:cNvGrpSpPr>
          <p:nvPr/>
        </p:nvGrpSpPr>
        <p:grpSpPr bwMode="auto">
          <a:xfrm>
            <a:off x="2819400" y="3581400"/>
            <a:ext cx="533400" cy="381000"/>
            <a:chOff x="2640" y="1776"/>
            <a:chExt cx="336" cy="240"/>
          </a:xfrm>
        </p:grpSpPr>
        <p:sp>
          <p:nvSpPr>
            <p:cNvPr id="303112"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13"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3114" name="Group 10"/>
          <p:cNvGrpSpPr>
            <a:grpSpLocks/>
          </p:cNvGrpSpPr>
          <p:nvPr/>
        </p:nvGrpSpPr>
        <p:grpSpPr bwMode="auto">
          <a:xfrm>
            <a:off x="4114800" y="3581400"/>
            <a:ext cx="533400" cy="381000"/>
            <a:chOff x="2640" y="1776"/>
            <a:chExt cx="336" cy="240"/>
          </a:xfrm>
        </p:grpSpPr>
        <p:sp>
          <p:nvSpPr>
            <p:cNvPr id="303115"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16"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3117" name="Group 13"/>
          <p:cNvGrpSpPr>
            <a:grpSpLocks/>
          </p:cNvGrpSpPr>
          <p:nvPr/>
        </p:nvGrpSpPr>
        <p:grpSpPr bwMode="auto">
          <a:xfrm>
            <a:off x="7010400" y="3581400"/>
            <a:ext cx="533400" cy="381000"/>
            <a:chOff x="2640" y="1776"/>
            <a:chExt cx="336" cy="240"/>
          </a:xfrm>
        </p:grpSpPr>
        <p:sp>
          <p:nvSpPr>
            <p:cNvPr id="303118"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19"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3120" name="Group 16"/>
          <p:cNvGrpSpPr>
            <a:grpSpLocks/>
          </p:cNvGrpSpPr>
          <p:nvPr/>
        </p:nvGrpSpPr>
        <p:grpSpPr bwMode="auto">
          <a:xfrm>
            <a:off x="5410200" y="3581400"/>
            <a:ext cx="533400" cy="381000"/>
            <a:chOff x="2640" y="1776"/>
            <a:chExt cx="336" cy="240"/>
          </a:xfrm>
        </p:grpSpPr>
        <p:sp>
          <p:nvSpPr>
            <p:cNvPr id="303121"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22"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03123" name="Group 19"/>
          <p:cNvGrpSpPr>
            <a:grpSpLocks/>
          </p:cNvGrpSpPr>
          <p:nvPr/>
        </p:nvGrpSpPr>
        <p:grpSpPr bwMode="auto">
          <a:xfrm>
            <a:off x="2133600" y="4267200"/>
            <a:ext cx="533400" cy="381000"/>
            <a:chOff x="2640" y="1776"/>
            <a:chExt cx="336" cy="240"/>
          </a:xfrm>
        </p:grpSpPr>
        <p:sp>
          <p:nvSpPr>
            <p:cNvPr id="303124"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25"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03126" name="Group 22"/>
          <p:cNvGrpSpPr>
            <a:grpSpLocks/>
          </p:cNvGrpSpPr>
          <p:nvPr/>
        </p:nvGrpSpPr>
        <p:grpSpPr bwMode="auto">
          <a:xfrm>
            <a:off x="3352800" y="4267200"/>
            <a:ext cx="533400" cy="381000"/>
            <a:chOff x="2640" y="1776"/>
            <a:chExt cx="336" cy="240"/>
          </a:xfrm>
        </p:grpSpPr>
        <p:sp>
          <p:nvSpPr>
            <p:cNvPr id="303127"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28"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03129" name="Group 25"/>
          <p:cNvGrpSpPr>
            <a:grpSpLocks/>
          </p:cNvGrpSpPr>
          <p:nvPr/>
        </p:nvGrpSpPr>
        <p:grpSpPr bwMode="auto">
          <a:xfrm>
            <a:off x="4495800" y="4267200"/>
            <a:ext cx="533400" cy="381000"/>
            <a:chOff x="2640" y="1776"/>
            <a:chExt cx="336" cy="240"/>
          </a:xfrm>
        </p:grpSpPr>
        <p:sp>
          <p:nvSpPr>
            <p:cNvPr id="303130"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31"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303132" name="Group 28"/>
          <p:cNvGrpSpPr>
            <a:grpSpLocks/>
          </p:cNvGrpSpPr>
          <p:nvPr/>
        </p:nvGrpSpPr>
        <p:grpSpPr bwMode="auto">
          <a:xfrm>
            <a:off x="5257800" y="4267200"/>
            <a:ext cx="533400" cy="381000"/>
            <a:chOff x="2640" y="1776"/>
            <a:chExt cx="336" cy="240"/>
          </a:xfrm>
        </p:grpSpPr>
        <p:sp>
          <p:nvSpPr>
            <p:cNvPr id="303133"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34"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303135" name="Group 31"/>
          <p:cNvGrpSpPr>
            <a:grpSpLocks/>
          </p:cNvGrpSpPr>
          <p:nvPr/>
        </p:nvGrpSpPr>
        <p:grpSpPr bwMode="auto">
          <a:xfrm>
            <a:off x="6248400" y="4267200"/>
            <a:ext cx="533400" cy="381000"/>
            <a:chOff x="2640" y="1776"/>
            <a:chExt cx="336" cy="240"/>
          </a:xfrm>
        </p:grpSpPr>
        <p:sp>
          <p:nvSpPr>
            <p:cNvPr id="303136"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37"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303138" name="Group 34"/>
          <p:cNvGrpSpPr>
            <a:grpSpLocks/>
          </p:cNvGrpSpPr>
          <p:nvPr/>
        </p:nvGrpSpPr>
        <p:grpSpPr bwMode="auto">
          <a:xfrm>
            <a:off x="2819400" y="5105400"/>
            <a:ext cx="533400" cy="381000"/>
            <a:chOff x="2640" y="1776"/>
            <a:chExt cx="336" cy="240"/>
          </a:xfrm>
        </p:grpSpPr>
        <p:sp>
          <p:nvSpPr>
            <p:cNvPr id="303139" name="Oval 3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40" name="Text Box 3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03141" name="Group 37"/>
          <p:cNvGrpSpPr>
            <a:grpSpLocks/>
          </p:cNvGrpSpPr>
          <p:nvPr/>
        </p:nvGrpSpPr>
        <p:grpSpPr bwMode="auto">
          <a:xfrm>
            <a:off x="3810000" y="5105400"/>
            <a:ext cx="533400" cy="381000"/>
            <a:chOff x="2640" y="1776"/>
            <a:chExt cx="336" cy="240"/>
          </a:xfrm>
        </p:grpSpPr>
        <p:sp>
          <p:nvSpPr>
            <p:cNvPr id="303142" name="Oval 3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3143" name="Text Box 3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03144" name="Line 40"/>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03145" name="Line 41"/>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03146" name="Line 42"/>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03147" name="Line 43"/>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03148" name="Line 44"/>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03149" name="Line 45"/>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03150" name="Line 46"/>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3151" name="Line 47"/>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303152" name="Line 48"/>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303153" name="Line 4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03154" name="Line 5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grpSp>
        <p:nvGrpSpPr>
          <p:cNvPr id="303155" name="Group 51"/>
          <p:cNvGrpSpPr>
            <a:grpSpLocks/>
          </p:cNvGrpSpPr>
          <p:nvPr/>
        </p:nvGrpSpPr>
        <p:grpSpPr bwMode="auto">
          <a:xfrm>
            <a:off x="5334000" y="5105400"/>
            <a:ext cx="533400" cy="381000"/>
            <a:chOff x="2640" y="1776"/>
            <a:chExt cx="336" cy="240"/>
          </a:xfrm>
        </p:grpSpPr>
        <p:sp>
          <p:nvSpPr>
            <p:cNvPr id="303156" name="Oval 52"/>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03157" name="Text Box 5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sp>
        <p:nvSpPr>
          <p:cNvPr id="303158" name="Line 54"/>
          <p:cNvSpPr>
            <a:spLocks noChangeShapeType="1"/>
          </p:cNvSpPr>
          <p:nvPr/>
        </p:nvSpPr>
        <p:spPr bwMode="auto">
          <a:xfrm>
            <a:off x="5562600" y="46482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03159" name="Text Box 55"/>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A0D01C34-1C68-44A4-AE38-0175CD5BABA2}" type="slidenum">
              <a:rPr lang="ar-SA"/>
              <a:pPr/>
              <a:t>137</a:t>
            </a:fld>
            <a:endParaRPr lang="en-GB"/>
          </a:p>
        </p:txBody>
      </p:sp>
      <p:sp>
        <p:nvSpPr>
          <p:cNvPr id="304130"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413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D,I,M,</a:t>
            </a:r>
          </a:p>
          <a:p>
            <a:pPr marL="342900" indent="-342900">
              <a:spcBef>
                <a:spcPct val="20000"/>
              </a:spcBef>
              <a:buClr>
                <a:schemeClr val="folHlink"/>
              </a:buClr>
              <a:buSzPct val="60000"/>
              <a:buFont typeface="Wingdings" pitchFamily="2" charset="2"/>
              <a:buChar char="n"/>
            </a:pPr>
            <a:r>
              <a:rPr lang="en-US" sz="2000"/>
              <a:t>J,</a:t>
            </a:r>
          </a:p>
        </p:txBody>
      </p:sp>
      <p:grpSp>
        <p:nvGrpSpPr>
          <p:cNvPr id="304132" name="Group 4"/>
          <p:cNvGrpSpPr>
            <a:grpSpLocks/>
          </p:cNvGrpSpPr>
          <p:nvPr/>
        </p:nvGrpSpPr>
        <p:grpSpPr bwMode="auto">
          <a:xfrm>
            <a:off x="4572000" y="2895600"/>
            <a:ext cx="533400" cy="381000"/>
            <a:chOff x="2640" y="1776"/>
            <a:chExt cx="336" cy="240"/>
          </a:xfrm>
        </p:grpSpPr>
        <p:sp>
          <p:nvSpPr>
            <p:cNvPr id="304133"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3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4135" name="Group 7"/>
          <p:cNvGrpSpPr>
            <a:grpSpLocks/>
          </p:cNvGrpSpPr>
          <p:nvPr/>
        </p:nvGrpSpPr>
        <p:grpSpPr bwMode="auto">
          <a:xfrm>
            <a:off x="2819400" y="3581400"/>
            <a:ext cx="533400" cy="381000"/>
            <a:chOff x="2640" y="1776"/>
            <a:chExt cx="336" cy="240"/>
          </a:xfrm>
        </p:grpSpPr>
        <p:sp>
          <p:nvSpPr>
            <p:cNvPr id="304136"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3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4138" name="Group 10"/>
          <p:cNvGrpSpPr>
            <a:grpSpLocks/>
          </p:cNvGrpSpPr>
          <p:nvPr/>
        </p:nvGrpSpPr>
        <p:grpSpPr bwMode="auto">
          <a:xfrm>
            <a:off x="4114800" y="3581400"/>
            <a:ext cx="533400" cy="381000"/>
            <a:chOff x="2640" y="1776"/>
            <a:chExt cx="336" cy="240"/>
          </a:xfrm>
        </p:grpSpPr>
        <p:sp>
          <p:nvSpPr>
            <p:cNvPr id="304139"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4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4141" name="Group 13"/>
          <p:cNvGrpSpPr>
            <a:grpSpLocks/>
          </p:cNvGrpSpPr>
          <p:nvPr/>
        </p:nvGrpSpPr>
        <p:grpSpPr bwMode="auto">
          <a:xfrm>
            <a:off x="7010400" y="3581400"/>
            <a:ext cx="533400" cy="381000"/>
            <a:chOff x="2640" y="1776"/>
            <a:chExt cx="336" cy="240"/>
          </a:xfrm>
        </p:grpSpPr>
        <p:sp>
          <p:nvSpPr>
            <p:cNvPr id="304142"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4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4144" name="Group 16"/>
          <p:cNvGrpSpPr>
            <a:grpSpLocks/>
          </p:cNvGrpSpPr>
          <p:nvPr/>
        </p:nvGrpSpPr>
        <p:grpSpPr bwMode="auto">
          <a:xfrm>
            <a:off x="5410200" y="3581400"/>
            <a:ext cx="533400" cy="381000"/>
            <a:chOff x="2640" y="1776"/>
            <a:chExt cx="336" cy="240"/>
          </a:xfrm>
        </p:grpSpPr>
        <p:sp>
          <p:nvSpPr>
            <p:cNvPr id="30414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4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04147" name="Group 19"/>
          <p:cNvGrpSpPr>
            <a:grpSpLocks/>
          </p:cNvGrpSpPr>
          <p:nvPr/>
        </p:nvGrpSpPr>
        <p:grpSpPr bwMode="auto">
          <a:xfrm>
            <a:off x="2133600" y="4267200"/>
            <a:ext cx="533400" cy="381000"/>
            <a:chOff x="2640" y="1776"/>
            <a:chExt cx="336" cy="240"/>
          </a:xfrm>
        </p:grpSpPr>
        <p:sp>
          <p:nvSpPr>
            <p:cNvPr id="304148"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49"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04150" name="Group 22"/>
          <p:cNvGrpSpPr>
            <a:grpSpLocks/>
          </p:cNvGrpSpPr>
          <p:nvPr/>
        </p:nvGrpSpPr>
        <p:grpSpPr bwMode="auto">
          <a:xfrm>
            <a:off x="3352800" y="4267200"/>
            <a:ext cx="533400" cy="381000"/>
            <a:chOff x="2640" y="1776"/>
            <a:chExt cx="336" cy="240"/>
          </a:xfrm>
        </p:grpSpPr>
        <p:sp>
          <p:nvSpPr>
            <p:cNvPr id="304151"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52"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04153" name="Group 25"/>
          <p:cNvGrpSpPr>
            <a:grpSpLocks/>
          </p:cNvGrpSpPr>
          <p:nvPr/>
        </p:nvGrpSpPr>
        <p:grpSpPr bwMode="auto">
          <a:xfrm>
            <a:off x="4495800" y="4267200"/>
            <a:ext cx="533400" cy="381000"/>
            <a:chOff x="2640" y="1776"/>
            <a:chExt cx="336" cy="240"/>
          </a:xfrm>
        </p:grpSpPr>
        <p:sp>
          <p:nvSpPr>
            <p:cNvPr id="304154"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55"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304156" name="Group 28"/>
          <p:cNvGrpSpPr>
            <a:grpSpLocks/>
          </p:cNvGrpSpPr>
          <p:nvPr/>
        </p:nvGrpSpPr>
        <p:grpSpPr bwMode="auto">
          <a:xfrm>
            <a:off x="5257800" y="4267200"/>
            <a:ext cx="533400" cy="381000"/>
            <a:chOff x="2640" y="1776"/>
            <a:chExt cx="336" cy="240"/>
          </a:xfrm>
        </p:grpSpPr>
        <p:sp>
          <p:nvSpPr>
            <p:cNvPr id="304157"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58"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304159" name="Group 31"/>
          <p:cNvGrpSpPr>
            <a:grpSpLocks/>
          </p:cNvGrpSpPr>
          <p:nvPr/>
        </p:nvGrpSpPr>
        <p:grpSpPr bwMode="auto">
          <a:xfrm>
            <a:off x="6248400" y="4267200"/>
            <a:ext cx="533400" cy="381000"/>
            <a:chOff x="2640" y="1776"/>
            <a:chExt cx="336" cy="240"/>
          </a:xfrm>
        </p:grpSpPr>
        <p:sp>
          <p:nvSpPr>
            <p:cNvPr id="304160" name="Oval 32"/>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04161"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304162" name="Group 34"/>
          <p:cNvGrpSpPr>
            <a:grpSpLocks/>
          </p:cNvGrpSpPr>
          <p:nvPr/>
        </p:nvGrpSpPr>
        <p:grpSpPr bwMode="auto">
          <a:xfrm>
            <a:off x="2819400" y="5105400"/>
            <a:ext cx="533400" cy="381000"/>
            <a:chOff x="2640" y="1776"/>
            <a:chExt cx="336" cy="240"/>
          </a:xfrm>
        </p:grpSpPr>
        <p:sp>
          <p:nvSpPr>
            <p:cNvPr id="304163" name="Oval 3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64" name="Text Box 3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04165" name="Group 37"/>
          <p:cNvGrpSpPr>
            <a:grpSpLocks/>
          </p:cNvGrpSpPr>
          <p:nvPr/>
        </p:nvGrpSpPr>
        <p:grpSpPr bwMode="auto">
          <a:xfrm>
            <a:off x="3810000" y="5105400"/>
            <a:ext cx="533400" cy="381000"/>
            <a:chOff x="2640" y="1776"/>
            <a:chExt cx="336" cy="240"/>
          </a:xfrm>
        </p:grpSpPr>
        <p:sp>
          <p:nvSpPr>
            <p:cNvPr id="304166" name="Oval 3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67" name="Text Box 3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04168" name="Line 40"/>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04169" name="Line 41"/>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04170" name="Line 42"/>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04171" name="Line 43"/>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04172" name="Line 44"/>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04173" name="Line 45"/>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04174" name="Line 46"/>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4175" name="Line 47"/>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304176" name="Line 48"/>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304177" name="Line 4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04178" name="Line 5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grpSp>
        <p:nvGrpSpPr>
          <p:cNvPr id="304179" name="Group 51"/>
          <p:cNvGrpSpPr>
            <a:grpSpLocks/>
          </p:cNvGrpSpPr>
          <p:nvPr/>
        </p:nvGrpSpPr>
        <p:grpSpPr bwMode="auto">
          <a:xfrm>
            <a:off x="5334000" y="5105400"/>
            <a:ext cx="533400" cy="381000"/>
            <a:chOff x="2640" y="1776"/>
            <a:chExt cx="336" cy="240"/>
          </a:xfrm>
        </p:grpSpPr>
        <p:sp>
          <p:nvSpPr>
            <p:cNvPr id="304180" name="Oval 5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81" name="Text Box 5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304182" name="Group 54"/>
          <p:cNvGrpSpPr>
            <a:grpSpLocks/>
          </p:cNvGrpSpPr>
          <p:nvPr/>
        </p:nvGrpSpPr>
        <p:grpSpPr bwMode="auto">
          <a:xfrm>
            <a:off x="6477000" y="5029200"/>
            <a:ext cx="533400" cy="381000"/>
            <a:chOff x="2640" y="1776"/>
            <a:chExt cx="336" cy="240"/>
          </a:xfrm>
        </p:grpSpPr>
        <p:sp>
          <p:nvSpPr>
            <p:cNvPr id="304183"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4184"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304185" name="Line 57"/>
          <p:cNvSpPr>
            <a:spLocks noChangeShapeType="1"/>
          </p:cNvSpPr>
          <p:nvPr/>
        </p:nvSpPr>
        <p:spPr bwMode="auto">
          <a:xfrm>
            <a:off x="5562600" y="46482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04186" name="Line 58"/>
          <p:cNvSpPr>
            <a:spLocks noChangeShapeType="1"/>
          </p:cNvSpPr>
          <p:nvPr/>
        </p:nvSpPr>
        <p:spPr bwMode="auto">
          <a:xfrm>
            <a:off x="6629400" y="4648200"/>
            <a:ext cx="76200" cy="381000"/>
          </a:xfrm>
          <a:prstGeom prst="line">
            <a:avLst/>
          </a:prstGeom>
          <a:noFill/>
          <a:ln w="9525">
            <a:solidFill>
              <a:schemeClr val="tx1"/>
            </a:solidFill>
            <a:round/>
            <a:headEnd/>
            <a:tailEnd type="triangle" w="med" len="med"/>
          </a:ln>
          <a:effectLst/>
        </p:spPr>
        <p:txBody>
          <a:bodyPr/>
          <a:lstStyle/>
          <a:p>
            <a:endParaRPr lang="en-US"/>
          </a:p>
        </p:txBody>
      </p:sp>
      <p:sp>
        <p:nvSpPr>
          <p:cNvPr id="304187" name="Text Box 59"/>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786445D9-256A-416B-9D6B-6DAE40E34853}" type="slidenum">
              <a:rPr lang="ar-SA"/>
              <a:pPr/>
              <a:t>138</a:t>
            </a:fld>
            <a:endParaRPr lang="en-GB"/>
          </a:p>
        </p:txBody>
      </p:sp>
      <p:sp>
        <p:nvSpPr>
          <p:cNvPr id="30515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515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D,I,M,</a:t>
            </a:r>
          </a:p>
          <a:p>
            <a:pPr marL="342900" indent="-342900">
              <a:spcBef>
                <a:spcPct val="20000"/>
              </a:spcBef>
              <a:buClr>
                <a:schemeClr val="folHlink"/>
              </a:buClr>
              <a:buSzPct val="60000"/>
              <a:buFont typeface="Wingdings" pitchFamily="2" charset="2"/>
              <a:buChar char="n"/>
            </a:pPr>
            <a:r>
              <a:rPr lang="en-US" sz="2000"/>
              <a:t>J,N,</a:t>
            </a:r>
          </a:p>
        </p:txBody>
      </p:sp>
      <p:grpSp>
        <p:nvGrpSpPr>
          <p:cNvPr id="305156" name="Group 4"/>
          <p:cNvGrpSpPr>
            <a:grpSpLocks/>
          </p:cNvGrpSpPr>
          <p:nvPr/>
        </p:nvGrpSpPr>
        <p:grpSpPr bwMode="auto">
          <a:xfrm>
            <a:off x="4572000" y="2895600"/>
            <a:ext cx="533400" cy="381000"/>
            <a:chOff x="2640" y="1776"/>
            <a:chExt cx="336" cy="240"/>
          </a:xfrm>
        </p:grpSpPr>
        <p:sp>
          <p:nvSpPr>
            <p:cNvPr id="30515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5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5159" name="Group 7"/>
          <p:cNvGrpSpPr>
            <a:grpSpLocks/>
          </p:cNvGrpSpPr>
          <p:nvPr/>
        </p:nvGrpSpPr>
        <p:grpSpPr bwMode="auto">
          <a:xfrm>
            <a:off x="2819400" y="3581400"/>
            <a:ext cx="533400" cy="381000"/>
            <a:chOff x="2640" y="1776"/>
            <a:chExt cx="336" cy="240"/>
          </a:xfrm>
        </p:grpSpPr>
        <p:sp>
          <p:nvSpPr>
            <p:cNvPr id="30516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6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5162" name="Group 10"/>
          <p:cNvGrpSpPr>
            <a:grpSpLocks/>
          </p:cNvGrpSpPr>
          <p:nvPr/>
        </p:nvGrpSpPr>
        <p:grpSpPr bwMode="auto">
          <a:xfrm>
            <a:off x="4114800" y="3581400"/>
            <a:ext cx="533400" cy="381000"/>
            <a:chOff x="2640" y="1776"/>
            <a:chExt cx="336" cy="240"/>
          </a:xfrm>
        </p:grpSpPr>
        <p:sp>
          <p:nvSpPr>
            <p:cNvPr id="30516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6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5165" name="Group 13"/>
          <p:cNvGrpSpPr>
            <a:grpSpLocks/>
          </p:cNvGrpSpPr>
          <p:nvPr/>
        </p:nvGrpSpPr>
        <p:grpSpPr bwMode="auto">
          <a:xfrm>
            <a:off x="7010400" y="3581400"/>
            <a:ext cx="533400" cy="381000"/>
            <a:chOff x="2640" y="1776"/>
            <a:chExt cx="336" cy="240"/>
          </a:xfrm>
        </p:grpSpPr>
        <p:sp>
          <p:nvSpPr>
            <p:cNvPr id="30516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6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5168" name="Group 16"/>
          <p:cNvGrpSpPr>
            <a:grpSpLocks/>
          </p:cNvGrpSpPr>
          <p:nvPr/>
        </p:nvGrpSpPr>
        <p:grpSpPr bwMode="auto">
          <a:xfrm>
            <a:off x="5410200" y="3581400"/>
            <a:ext cx="533400" cy="381000"/>
            <a:chOff x="2640" y="1776"/>
            <a:chExt cx="336" cy="240"/>
          </a:xfrm>
        </p:grpSpPr>
        <p:sp>
          <p:nvSpPr>
            <p:cNvPr id="30516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7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05171" name="Group 19"/>
          <p:cNvGrpSpPr>
            <a:grpSpLocks/>
          </p:cNvGrpSpPr>
          <p:nvPr/>
        </p:nvGrpSpPr>
        <p:grpSpPr bwMode="auto">
          <a:xfrm>
            <a:off x="2133600" y="4267200"/>
            <a:ext cx="533400" cy="381000"/>
            <a:chOff x="2640" y="1776"/>
            <a:chExt cx="336" cy="240"/>
          </a:xfrm>
        </p:grpSpPr>
        <p:sp>
          <p:nvSpPr>
            <p:cNvPr id="305172"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7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05174" name="Group 22"/>
          <p:cNvGrpSpPr>
            <a:grpSpLocks/>
          </p:cNvGrpSpPr>
          <p:nvPr/>
        </p:nvGrpSpPr>
        <p:grpSpPr bwMode="auto">
          <a:xfrm>
            <a:off x="3352800" y="4267200"/>
            <a:ext cx="533400" cy="381000"/>
            <a:chOff x="2640" y="1776"/>
            <a:chExt cx="336" cy="240"/>
          </a:xfrm>
        </p:grpSpPr>
        <p:sp>
          <p:nvSpPr>
            <p:cNvPr id="305175"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7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05177" name="Group 25"/>
          <p:cNvGrpSpPr>
            <a:grpSpLocks/>
          </p:cNvGrpSpPr>
          <p:nvPr/>
        </p:nvGrpSpPr>
        <p:grpSpPr bwMode="auto">
          <a:xfrm>
            <a:off x="4495800" y="4267200"/>
            <a:ext cx="533400" cy="381000"/>
            <a:chOff x="2640" y="1776"/>
            <a:chExt cx="336" cy="240"/>
          </a:xfrm>
        </p:grpSpPr>
        <p:sp>
          <p:nvSpPr>
            <p:cNvPr id="305178"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79"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305180" name="Group 28"/>
          <p:cNvGrpSpPr>
            <a:grpSpLocks/>
          </p:cNvGrpSpPr>
          <p:nvPr/>
        </p:nvGrpSpPr>
        <p:grpSpPr bwMode="auto">
          <a:xfrm>
            <a:off x="5257800" y="4267200"/>
            <a:ext cx="533400" cy="381000"/>
            <a:chOff x="2640" y="1776"/>
            <a:chExt cx="336" cy="240"/>
          </a:xfrm>
        </p:grpSpPr>
        <p:sp>
          <p:nvSpPr>
            <p:cNvPr id="305181"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82"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305183" name="Group 31"/>
          <p:cNvGrpSpPr>
            <a:grpSpLocks/>
          </p:cNvGrpSpPr>
          <p:nvPr/>
        </p:nvGrpSpPr>
        <p:grpSpPr bwMode="auto">
          <a:xfrm>
            <a:off x="6248400" y="4267200"/>
            <a:ext cx="533400" cy="381000"/>
            <a:chOff x="2640" y="1776"/>
            <a:chExt cx="336" cy="240"/>
          </a:xfrm>
        </p:grpSpPr>
        <p:sp>
          <p:nvSpPr>
            <p:cNvPr id="305184"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85"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305186" name="Group 34"/>
          <p:cNvGrpSpPr>
            <a:grpSpLocks/>
          </p:cNvGrpSpPr>
          <p:nvPr/>
        </p:nvGrpSpPr>
        <p:grpSpPr bwMode="auto">
          <a:xfrm>
            <a:off x="2819400" y="5105400"/>
            <a:ext cx="533400" cy="381000"/>
            <a:chOff x="2640" y="1776"/>
            <a:chExt cx="336" cy="240"/>
          </a:xfrm>
        </p:grpSpPr>
        <p:sp>
          <p:nvSpPr>
            <p:cNvPr id="305187" name="Oval 3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88" name="Text Box 3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05189" name="Group 37"/>
          <p:cNvGrpSpPr>
            <a:grpSpLocks/>
          </p:cNvGrpSpPr>
          <p:nvPr/>
        </p:nvGrpSpPr>
        <p:grpSpPr bwMode="auto">
          <a:xfrm>
            <a:off x="3810000" y="5105400"/>
            <a:ext cx="533400" cy="381000"/>
            <a:chOff x="2640" y="1776"/>
            <a:chExt cx="336" cy="240"/>
          </a:xfrm>
        </p:grpSpPr>
        <p:sp>
          <p:nvSpPr>
            <p:cNvPr id="305190" name="Oval 3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191" name="Text Box 3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05192" name="Line 40"/>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05193" name="Line 41"/>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05194" name="Line 42"/>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05195" name="Line 43"/>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05196" name="Line 44"/>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05197" name="Line 45"/>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05198" name="Line 46"/>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5199" name="Line 47"/>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305200" name="Line 48"/>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305201" name="Line 4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05202" name="Line 5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grpSp>
        <p:nvGrpSpPr>
          <p:cNvPr id="305203" name="Group 51"/>
          <p:cNvGrpSpPr>
            <a:grpSpLocks/>
          </p:cNvGrpSpPr>
          <p:nvPr/>
        </p:nvGrpSpPr>
        <p:grpSpPr bwMode="auto">
          <a:xfrm>
            <a:off x="5334000" y="5105400"/>
            <a:ext cx="533400" cy="381000"/>
            <a:chOff x="2640" y="1776"/>
            <a:chExt cx="336" cy="240"/>
          </a:xfrm>
        </p:grpSpPr>
        <p:sp>
          <p:nvSpPr>
            <p:cNvPr id="305204" name="Oval 5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5205" name="Text Box 5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305206" name="Group 54"/>
          <p:cNvGrpSpPr>
            <a:grpSpLocks/>
          </p:cNvGrpSpPr>
          <p:nvPr/>
        </p:nvGrpSpPr>
        <p:grpSpPr bwMode="auto">
          <a:xfrm>
            <a:off x="6477000" y="5029200"/>
            <a:ext cx="533400" cy="381000"/>
            <a:chOff x="2640" y="1776"/>
            <a:chExt cx="336" cy="240"/>
          </a:xfrm>
        </p:grpSpPr>
        <p:sp>
          <p:nvSpPr>
            <p:cNvPr id="305207" name="Oval 5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05208"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305209" name="Line 57"/>
          <p:cNvSpPr>
            <a:spLocks noChangeShapeType="1"/>
          </p:cNvSpPr>
          <p:nvPr/>
        </p:nvSpPr>
        <p:spPr bwMode="auto">
          <a:xfrm>
            <a:off x="5562600" y="46482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05210" name="Line 58"/>
          <p:cNvSpPr>
            <a:spLocks noChangeShapeType="1"/>
          </p:cNvSpPr>
          <p:nvPr/>
        </p:nvSpPr>
        <p:spPr bwMode="auto">
          <a:xfrm>
            <a:off x="6629400" y="4648200"/>
            <a:ext cx="76200" cy="381000"/>
          </a:xfrm>
          <a:prstGeom prst="line">
            <a:avLst/>
          </a:prstGeom>
          <a:noFill/>
          <a:ln w="9525">
            <a:solidFill>
              <a:schemeClr val="tx1"/>
            </a:solidFill>
            <a:round/>
            <a:headEnd/>
            <a:tailEnd type="triangle" w="med" len="med"/>
          </a:ln>
          <a:effectLst/>
        </p:spPr>
        <p:txBody>
          <a:bodyPr/>
          <a:lstStyle/>
          <a:p>
            <a:endParaRPr lang="en-US"/>
          </a:p>
        </p:txBody>
      </p:sp>
      <p:sp>
        <p:nvSpPr>
          <p:cNvPr id="305211" name="Text Box 59"/>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D7E6B242-1808-4584-B104-9D0860F30E19}" type="slidenum">
              <a:rPr lang="ar-SA"/>
              <a:pPr/>
              <a:t>139</a:t>
            </a:fld>
            <a:endParaRPr lang="en-GB"/>
          </a:p>
        </p:txBody>
      </p:sp>
      <p:sp>
        <p:nvSpPr>
          <p:cNvPr id="30617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617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D,I,M,</a:t>
            </a:r>
          </a:p>
          <a:p>
            <a:pPr marL="342900" indent="-342900">
              <a:spcBef>
                <a:spcPct val="20000"/>
              </a:spcBef>
              <a:buClr>
                <a:schemeClr val="folHlink"/>
              </a:buClr>
              <a:buSzPct val="60000"/>
              <a:buFont typeface="Wingdings" pitchFamily="2" charset="2"/>
              <a:buChar char="n"/>
            </a:pPr>
            <a:r>
              <a:rPr lang="en-US" sz="2000"/>
              <a:t>J,N,</a:t>
            </a:r>
          </a:p>
          <a:p>
            <a:pPr marL="342900" indent="-342900">
              <a:spcBef>
                <a:spcPct val="20000"/>
              </a:spcBef>
              <a:buClr>
                <a:schemeClr val="folHlink"/>
              </a:buClr>
              <a:buSzPct val="60000"/>
              <a:buFont typeface="Wingdings" pitchFamily="2" charset="2"/>
              <a:buChar char="n"/>
            </a:pPr>
            <a:r>
              <a:rPr lang="en-US" sz="2000"/>
              <a:t>E,</a:t>
            </a:r>
          </a:p>
        </p:txBody>
      </p:sp>
      <p:grpSp>
        <p:nvGrpSpPr>
          <p:cNvPr id="306180" name="Group 4"/>
          <p:cNvGrpSpPr>
            <a:grpSpLocks/>
          </p:cNvGrpSpPr>
          <p:nvPr/>
        </p:nvGrpSpPr>
        <p:grpSpPr bwMode="auto">
          <a:xfrm>
            <a:off x="4572000" y="2895600"/>
            <a:ext cx="533400" cy="381000"/>
            <a:chOff x="2640" y="1776"/>
            <a:chExt cx="336" cy="240"/>
          </a:xfrm>
        </p:grpSpPr>
        <p:sp>
          <p:nvSpPr>
            <p:cNvPr id="306181"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18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6183" name="Group 7"/>
          <p:cNvGrpSpPr>
            <a:grpSpLocks/>
          </p:cNvGrpSpPr>
          <p:nvPr/>
        </p:nvGrpSpPr>
        <p:grpSpPr bwMode="auto">
          <a:xfrm>
            <a:off x="2819400" y="3581400"/>
            <a:ext cx="533400" cy="381000"/>
            <a:chOff x="2640" y="1776"/>
            <a:chExt cx="336" cy="240"/>
          </a:xfrm>
        </p:grpSpPr>
        <p:sp>
          <p:nvSpPr>
            <p:cNvPr id="306184"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18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6186" name="Group 10"/>
          <p:cNvGrpSpPr>
            <a:grpSpLocks/>
          </p:cNvGrpSpPr>
          <p:nvPr/>
        </p:nvGrpSpPr>
        <p:grpSpPr bwMode="auto">
          <a:xfrm>
            <a:off x="4114800" y="3581400"/>
            <a:ext cx="533400" cy="381000"/>
            <a:chOff x="2640" y="1776"/>
            <a:chExt cx="336" cy="240"/>
          </a:xfrm>
        </p:grpSpPr>
        <p:sp>
          <p:nvSpPr>
            <p:cNvPr id="30618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18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6189" name="Group 13"/>
          <p:cNvGrpSpPr>
            <a:grpSpLocks/>
          </p:cNvGrpSpPr>
          <p:nvPr/>
        </p:nvGrpSpPr>
        <p:grpSpPr bwMode="auto">
          <a:xfrm>
            <a:off x="7010400" y="3581400"/>
            <a:ext cx="533400" cy="381000"/>
            <a:chOff x="2640" y="1776"/>
            <a:chExt cx="336" cy="240"/>
          </a:xfrm>
        </p:grpSpPr>
        <p:sp>
          <p:nvSpPr>
            <p:cNvPr id="306190" name="Oval 14"/>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0619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6192" name="Group 16"/>
          <p:cNvGrpSpPr>
            <a:grpSpLocks/>
          </p:cNvGrpSpPr>
          <p:nvPr/>
        </p:nvGrpSpPr>
        <p:grpSpPr bwMode="auto">
          <a:xfrm>
            <a:off x="5410200" y="3581400"/>
            <a:ext cx="533400" cy="381000"/>
            <a:chOff x="2640" y="1776"/>
            <a:chExt cx="336" cy="240"/>
          </a:xfrm>
        </p:grpSpPr>
        <p:sp>
          <p:nvSpPr>
            <p:cNvPr id="306193"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19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06195" name="Group 19"/>
          <p:cNvGrpSpPr>
            <a:grpSpLocks/>
          </p:cNvGrpSpPr>
          <p:nvPr/>
        </p:nvGrpSpPr>
        <p:grpSpPr bwMode="auto">
          <a:xfrm>
            <a:off x="2133600" y="4267200"/>
            <a:ext cx="533400" cy="381000"/>
            <a:chOff x="2640" y="1776"/>
            <a:chExt cx="336" cy="240"/>
          </a:xfrm>
        </p:grpSpPr>
        <p:sp>
          <p:nvSpPr>
            <p:cNvPr id="306196"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197"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06198" name="Group 22"/>
          <p:cNvGrpSpPr>
            <a:grpSpLocks/>
          </p:cNvGrpSpPr>
          <p:nvPr/>
        </p:nvGrpSpPr>
        <p:grpSpPr bwMode="auto">
          <a:xfrm>
            <a:off x="3352800" y="4267200"/>
            <a:ext cx="533400" cy="381000"/>
            <a:chOff x="2640" y="1776"/>
            <a:chExt cx="336" cy="240"/>
          </a:xfrm>
        </p:grpSpPr>
        <p:sp>
          <p:nvSpPr>
            <p:cNvPr id="306199"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200"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06201" name="Group 25"/>
          <p:cNvGrpSpPr>
            <a:grpSpLocks/>
          </p:cNvGrpSpPr>
          <p:nvPr/>
        </p:nvGrpSpPr>
        <p:grpSpPr bwMode="auto">
          <a:xfrm>
            <a:off x="4495800" y="4267200"/>
            <a:ext cx="533400" cy="381000"/>
            <a:chOff x="2640" y="1776"/>
            <a:chExt cx="336" cy="240"/>
          </a:xfrm>
        </p:grpSpPr>
        <p:sp>
          <p:nvSpPr>
            <p:cNvPr id="306202"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203"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306204" name="Group 28"/>
          <p:cNvGrpSpPr>
            <a:grpSpLocks/>
          </p:cNvGrpSpPr>
          <p:nvPr/>
        </p:nvGrpSpPr>
        <p:grpSpPr bwMode="auto">
          <a:xfrm>
            <a:off x="5257800" y="4267200"/>
            <a:ext cx="533400" cy="381000"/>
            <a:chOff x="2640" y="1776"/>
            <a:chExt cx="336" cy="240"/>
          </a:xfrm>
        </p:grpSpPr>
        <p:sp>
          <p:nvSpPr>
            <p:cNvPr id="306205"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206"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306207" name="Group 31"/>
          <p:cNvGrpSpPr>
            <a:grpSpLocks/>
          </p:cNvGrpSpPr>
          <p:nvPr/>
        </p:nvGrpSpPr>
        <p:grpSpPr bwMode="auto">
          <a:xfrm>
            <a:off x="6248400" y="4267200"/>
            <a:ext cx="533400" cy="381000"/>
            <a:chOff x="2640" y="1776"/>
            <a:chExt cx="336" cy="240"/>
          </a:xfrm>
        </p:grpSpPr>
        <p:sp>
          <p:nvSpPr>
            <p:cNvPr id="306208"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209"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306210" name="Group 34"/>
          <p:cNvGrpSpPr>
            <a:grpSpLocks/>
          </p:cNvGrpSpPr>
          <p:nvPr/>
        </p:nvGrpSpPr>
        <p:grpSpPr bwMode="auto">
          <a:xfrm>
            <a:off x="2819400" y="5105400"/>
            <a:ext cx="533400" cy="381000"/>
            <a:chOff x="2640" y="1776"/>
            <a:chExt cx="336" cy="240"/>
          </a:xfrm>
        </p:grpSpPr>
        <p:sp>
          <p:nvSpPr>
            <p:cNvPr id="306211" name="Oval 3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212" name="Text Box 3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06213" name="Group 37"/>
          <p:cNvGrpSpPr>
            <a:grpSpLocks/>
          </p:cNvGrpSpPr>
          <p:nvPr/>
        </p:nvGrpSpPr>
        <p:grpSpPr bwMode="auto">
          <a:xfrm>
            <a:off x="3810000" y="5105400"/>
            <a:ext cx="533400" cy="381000"/>
            <a:chOff x="2640" y="1776"/>
            <a:chExt cx="336" cy="240"/>
          </a:xfrm>
        </p:grpSpPr>
        <p:sp>
          <p:nvSpPr>
            <p:cNvPr id="306214" name="Oval 3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215" name="Text Box 3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06216" name="Line 40"/>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06217" name="Line 41"/>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06218" name="Line 42"/>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06219" name="Line 43"/>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06220" name="Line 44"/>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06221" name="Line 45"/>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06222" name="Line 46"/>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306223" name="Line 47"/>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306224" name="Line 48"/>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306225" name="Line 4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06226" name="Line 5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grpSp>
        <p:nvGrpSpPr>
          <p:cNvPr id="306227" name="Group 51"/>
          <p:cNvGrpSpPr>
            <a:grpSpLocks/>
          </p:cNvGrpSpPr>
          <p:nvPr/>
        </p:nvGrpSpPr>
        <p:grpSpPr bwMode="auto">
          <a:xfrm>
            <a:off x="5334000" y="5105400"/>
            <a:ext cx="533400" cy="381000"/>
            <a:chOff x="2640" y="1776"/>
            <a:chExt cx="336" cy="240"/>
          </a:xfrm>
        </p:grpSpPr>
        <p:sp>
          <p:nvSpPr>
            <p:cNvPr id="306228" name="Oval 5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229" name="Text Box 5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306230" name="Group 54"/>
          <p:cNvGrpSpPr>
            <a:grpSpLocks/>
          </p:cNvGrpSpPr>
          <p:nvPr/>
        </p:nvGrpSpPr>
        <p:grpSpPr bwMode="auto">
          <a:xfrm>
            <a:off x="6477000" y="5029200"/>
            <a:ext cx="533400" cy="381000"/>
            <a:chOff x="2640" y="1776"/>
            <a:chExt cx="336" cy="240"/>
          </a:xfrm>
        </p:grpSpPr>
        <p:sp>
          <p:nvSpPr>
            <p:cNvPr id="306231"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6232"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306233" name="Line 57"/>
          <p:cNvSpPr>
            <a:spLocks noChangeShapeType="1"/>
          </p:cNvSpPr>
          <p:nvPr/>
        </p:nvSpPr>
        <p:spPr bwMode="auto">
          <a:xfrm>
            <a:off x="5562600" y="46482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06234" name="Line 58"/>
          <p:cNvSpPr>
            <a:spLocks noChangeShapeType="1"/>
          </p:cNvSpPr>
          <p:nvPr/>
        </p:nvSpPr>
        <p:spPr bwMode="auto">
          <a:xfrm>
            <a:off x="6629400" y="4648200"/>
            <a:ext cx="76200" cy="381000"/>
          </a:xfrm>
          <a:prstGeom prst="line">
            <a:avLst/>
          </a:prstGeom>
          <a:noFill/>
          <a:ln w="9525">
            <a:solidFill>
              <a:schemeClr val="tx1"/>
            </a:solidFill>
            <a:round/>
            <a:headEnd/>
            <a:tailEnd type="triangle" w="med" len="med"/>
          </a:ln>
          <a:effectLst/>
        </p:spPr>
        <p:txBody>
          <a:bodyPr/>
          <a:lstStyle/>
          <a:p>
            <a:endParaRPr lang="en-US"/>
          </a:p>
        </p:txBody>
      </p:sp>
      <p:sp>
        <p:nvSpPr>
          <p:cNvPr id="306235" name="Text Box 59"/>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708F0E1-3F03-4546-818D-6916B18EB1FC}" type="slidenum">
              <a:rPr lang="ar-SA"/>
              <a:pPr/>
              <a:t>14</a:t>
            </a:fld>
            <a:endParaRPr lang="en-GB"/>
          </a:p>
        </p:txBody>
      </p:sp>
      <p:sp>
        <p:nvSpPr>
          <p:cNvPr id="126978" name="Rectangle 2"/>
          <p:cNvSpPr>
            <a:spLocks noGrp="1" noChangeArrowheads="1"/>
          </p:cNvSpPr>
          <p:nvPr>
            <p:ph type="title"/>
          </p:nvPr>
        </p:nvSpPr>
        <p:spPr/>
        <p:txBody>
          <a:bodyPr/>
          <a:lstStyle/>
          <a:p>
            <a:r>
              <a:rPr lang="en-US"/>
              <a:t>Basic Search Algorithms</a:t>
            </a:r>
            <a:endParaRPr lang="en-GB"/>
          </a:p>
        </p:txBody>
      </p:sp>
      <p:sp>
        <p:nvSpPr>
          <p:cNvPr id="126981" name="Rectangle 5"/>
          <p:cNvSpPr>
            <a:spLocks noGrp="1" noChangeArrowheads="1"/>
          </p:cNvSpPr>
          <p:nvPr>
            <p:ph type="body" idx="1"/>
          </p:nvPr>
        </p:nvSpPr>
        <p:spPr>
          <a:xfrm>
            <a:off x="228600" y="2057400"/>
            <a:ext cx="8763000" cy="4724400"/>
          </a:xfrm>
          <a:noFill/>
          <a:ln/>
        </p:spPr>
        <p:txBody>
          <a:bodyPr/>
          <a:lstStyle/>
          <a:p>
            <a:pPr>
              <a:lnSpc>
                <a:spcPct val="80000"/>
              </a:lnSpc>
            </a:pPr>
            <a:r>
              <a:rPr lang="en-CA" sz="2400" b="1"/>
              <a:t>uninformed( Blind) search</a:t>
            </a:r>
            <a:r>
              <a:rPr lang="en-CA" sz="2400"/>
              <a:t>: breadth-first, depth-first, depth limited, iterative deepening, and bidirectional search</a:t>
            </a:r>
          </a:p>
          <a:p>
            <a:pPr>
              <a:lnSpc>
                <a:spcPct val="80000"/>
              </a:lnSpc>
            </a:pPr>
            <a:endParaRPr lang="en-CA" sz="2400" b="1"/>
          </a:p>
          <a:p>
            <a:pPr>
              <a:lnSpc>
                <a:spcPct val="80000"/>
              </a:lnSpc>
            </a:pPr>
            <a:r>
              <a:rPr lang="en-CA" sz="2400" b="1"/>
              <a:t>informed (Heuristic) search:</a:t>
            </a:r>
            <a:r>
              <a:rPr lang="en-CA" sz="2400"/>
              <a:t> search is guided by an evaluation function: Greedy best-first, A*, IDA*, and beam search</a:t>
            </a:r>
          </a:p>
          <a:p>
            <a:pPr>
              <a:lnSpc>
                <a:spcPct val="80000"/>
              </a:lnSpc>
            </a:pPr>
            <a:endParaRPr lang="en-CA" sz="2400" b="1"/>
          </a:p>
          <a:p>
            <a:pPr>
              <a:lnSpc>
                <a:spcPct val="80000"/>
              </a:lnSpc>
            </a:pPr>
            <a:r>
              <a:rPr lang="en-CA" sz="2400" b="1"/>
              <a:t>optimization</a:t>
            </a:r>
            <a:r>
              <a:rPr lang="en-CA" sz="2400"/>
              <a:t> in which the search is to find an optimal value of an objective function: hill climbing, simulated annealing, genetic algorithms, Ant Colony Optimization</a:t>
            </a:r>
          </a:p>
          <a:p>
            <a:pPr>
              <a:lnSpc>
                <a:spcPct val="80000"/>
              </a:lnSpc>
            </a:pPr>
            <a:endParaRPr lang="en-CA" sz="2400" b="1"/>
          </a:p>
          <a:p>
            <a:pPr>
              <a:lnSpc>
                <a:spcPct val="80000"/>
              </a:lnSpc>
            </a:pPr>
            <a:r>
              <a:rPr lang="en-CA" sz="2400" b="1"/>
              <a:t>Game playing</a:t>
            </a:r>
            <a:r>
              <a:rPr lang="en-CA" sz="2400"/>
              <a:t>, an adversarial search: minimax algorithm, alpha-beta pruning</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5"/>
          <p:cNvSpPr>
            <a:spLocks noGrp="1"/>
          </p:cNvSpPr>
          <p:nvPr>
            <p:ph type="sldNum" sz="quarter" idx="12"/>
          </p:nvPr>
        </p:nvSpPr>
        <p:spPr/>
        <p:txBody>
          <a:bodyPr/>
          <a:lstStyle/>
          <a:p>
            <a:fld id="{2DFBD2A0-1D3C-4648-9200-EA2EC0FCBBC2}" type="slidenum">
              <a:rPr lang="ar-SA"/>
              <a:pPr/>
              <a:t>140</a:t>
            </a:fld>
            <a:endParaRPr lang="en-GB"/>
          </a:p>
        </p:txBody>
      </p:sp>
      <p:sp>
        <p:nvSpPr>
          <p:cNvPr id="307202"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720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D,I,M,</a:t>
            </a:r>
          </a:p>
          <a:p>
            <a:pPr marL="342900" indent="-342900">
              <a:spcBef>
                <a:spcPct val="20000"/>
              </a:spcBef>
              <a:buClr>
                <a:schemeClr val="folHlink"/>
              </a:buClr>
              <a:buSzPct val="60000"/>
              <a:buFont typeface="Wingdings" pitchFamily="2" charset="2"/>
              <a:buChar char="n"/>
            </a:pPr>
            <a:r>
              <a:rPr lang="en-US" sz="2000"/>
              <a:t>J,N,</a:t>
            </a:r>
          </a:p>
          <a:p>
            <a:pPr marL="342900" indent="-342900">
              <a:spcBef>
                <a:spcPct val="20000"/>
              </a:spcBef>
              <a:buClr>
                <a:schemeClr val="folHlink"/>
              </a:buClr>
              <a:buSzPct val="60000"/>
              <a:buFont typeface="Wingdings" pitchFamily="2" charset="2"/>
              <a:buChar char="n"/>
            </a:pPr>
            <a:r>
              <a:rPr lang="en-US" sz="2000"/>
              <a:t>E,</a:t>
            </a:r>
            <a:r>
              <a:rPr lang="en-US" sz="2000" i="1">
                <a:solidFill>
                  <a:srgbClr val="FF0000"/>
                </a:solidFill>
              </a:rPr>
              <a:t>Failure</a:t>
            </a:r>
            <a:endParaRPr lang="en-US" sz="2000">
              <a:solidFill>
                <a:srgbClr val="FF0000"/>
              </a:solidFill>
            </a:endParaRPr>
          </a:p>
        </p:txBody>
      </p:sp>
      <p:grpSp>
        <p:nvGrpSpPr>
          <p:cNvPr id="307204" name="Group 4"/>
          <p:cNvGrpSpPr>
            <a:grpSpLocks/>
          </p:cNvGrpSpPr>
          <p:nvPr/>
        </p:nvGrpSpPr>
        <p:grpSpPr bwMode="auto">
          <a:xfrm>
            <a:off x="2133600" y="2895600"/>
            <a:ext cx="5410200" cy="3429000"/>
            <a:chOff x="1104" y="1776"/>
            <a:chExt cx="3408" cy="2160"/>
          </a:xfrm>
        </p:grpSpPr>
        <p:grpSp>
          <p:nvGrpSpPr>
            <p:cNvPr id="307205" name="Group 5"/>
            <p:cNvGrpSpPr>
              <a:grpSpLocks/>
            </p:cNvGrpSpPr>
            <p:nvPr/>
          </p:nvGrpSpPr>
          <p:grpSpPr bwMode="auto">
            <a:xfrm>
              <a:off x="2640" y="1776"/>
              <a:ext cx="336" cy="240"/>
              <a:chOff x="2640" y="1776"/>
              <a:chExt cx="336" cy="240"/>
            </a:xfrm>
          </p:grpSpPr>
          <p:sp>
            <p:nvSpPr>
              <p:cNvPr id="307206"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07"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7208" name="Group 8"/>
            <p:cNvGrpSpPr>
              <a:grpSpLocks/>
            </p:cNvGrpSpPr>
            <p:nvPr/>
          </p:nvGrpSpPr>
          <p:grpSpPr bwMode="auto">
            <a:xfrm>
              <a:off x="1536" y="2208"/>
              <a:ext cx="336" cy="240"/>
              <a:chOff x="2640" y="1776"/>
              <a:chExt cx="336" cy="240"/>
            </a:xfrm>
          </p:grpSpPr>
          <p:sp>
            <p:nvSpPr>
              <p:cNvPr id="307209"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10"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7211" name="Group 11"/>
            <p:cNvGrpSpPr>
              <a:grpSpLocks/>
            </p:cNvGrpSpPr>
            <p:nvPr/>
          </p:nvGrpSpPr>
          <p:grpSpPr bwMode="auto">
            <a:xfrm>
              <a:off x="2352" y="2208"/>
              <a:ext cx="336" cy="240"/>
              <a:chOff x="2640" y="1776"/>
              <a:chExt cx="336" cy="240"/>
            </a:xfrm>
          </p:grpSpPr>
          <p:sp>
            <p:nvSpPr>
              <p:cNvPr id="307212"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13"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7214" name="Group 14"/>
            <p:cNvGrpSpPr>
              <a:grpSpLocks/>
            </p:cNvGrpSpPr>
            <p:nvPr/>
          </p:nvGrpSpPr>
          <p:grpSpPr bwMode="auto">
            <a:xfrm>
              <a:off x="4176" y="2208"/>
              <a:ext cx="336" cy="240"/>
              <a:chOff x="2640" y="1776"/>
              <a:chExt cx="336" cy="240"/>
            </a:xfrm>
          </p:grpSpPr>
          <p:sp>
            <p:nvSpPr>
              <p:cNvPr id="307215"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16"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7217" name="Group 17"/>
            <p:cNvGrpSpPr>
              <a:grpSpLocks/>
            </p:cNvGrpSpPr>
            <p:nvPr/>
          </p:nvGrpSpPr>
          <p:grpSpPr bwMode="auto">
            <a:xfrm>
              <a:off x="3168" y="2208"/>
              <a:ext cx="336" cy="240"/>
              <a:chOff x="2640" y="1776"/>
              <a:chExt cx="336" cy="240"/>
            </a:xfrm>
          </p:grpSpPr>
          <p:sp>
            <p:nvSpPr>
              <p:cNvPr id="307218"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19"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07220" name="Group 20"/>
            <p:cNvGrpSpPr>
              <a:grpSpLocks/>
            </p:cNvGrpSpPr>
            <p:nvPr/>
          </p:nvGrpSpPr>
          <p:grpSpPr bwMode="auto">
            <a:xfrm>
              <a:off x="1104" y="2640"/>
              <a:ext cx="336" cy="240"/>
              <a:chOff x="2640" y="1776"/>
              <a:chExt cx="336" cy="240"/>
            </a:xfrm>
          </p:grpSpPr>
          <p:sp>
            <p:nvSpPr>
              <p:cNvPr id="307221"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22"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07223" name="Group 23"/>
            <p:cNvGrpSpPr>
              <a:grpSpLocks/>
            </p:cNvGrpSpPr>
            <p:nvPr/>
          </p:nvGrpSpPr>
          <p:grpSpPr bwMode="auto">
            <a:xfrm>
              <a:off x="1872" y="2640"/>
              <a:ext cx="336" cy="240"/>
              <a:chOff x="2640" y="1776"/>
              <a:chExt cx="336" cy="240"/>
            </a:xfrm>
          </p:grpSpPr>
          <p:sp>
            <p:nvSpPr>
              <p:cNvPr id="307224"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25"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07226" name="Group 26"/>
            <p:cNvGrpSpPr>
              <a:grpSpLocks/>
            </p:cNvGrpSpPr>
            <p:nvPr/>
          </p:nvGrpSpPr>
          <p:grpSpPr bwMode="auto">
            <a:xfrm>
              <a:off x="2592" y="2640"/>
              <a:ext cx="336" cy="240"/>
              <a:chOff x="2640" y="1776"/>
              <a:chExt cx="336" cy="240"/>
            </a:xfrm>
          </p:grpSpPr>
          <p:sp>
            <p:nvSpPr>
              <p:cNvPr id="307227"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28"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307229" name="Group 29"/>
            <p:cNvGrpSpPr>
              <a:grpSpLocks/>
            </p:cNvGrpSpPr>
            <p:nvPr/>
          </p:nvGrpSpPr>
          <p:grpSpPr bwMode="auto">
            <a:xfrm>
              <a:off x="3072" y="2640"/>
              <a:ext cx="336" cy="240"/>
              <a:chOff x="2640" y="1776"/>
              <a:chExt cx="336" cy="240"/>
            </a:xfrm>
          </p:grpSpPr>
          <p:sp>
            <p:nvSpPr>
              <p:cNvPr id="307230"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31"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307232" name="Group 32"/>
            <p:cNvGrpSpPr>
              <a:grpSpLocks/>
            </p:cNvGrpSpPr>
            <p:nvPr/>
          </p:nvGrpSpPr>
          <p:grpSpPr bwMode="auto">
            <a:xfrm>
              <a:off x="3696" y="2640"/>
              <a:ext cx="336" cy="240"/>
              <a:chOff x="2640" y="1776"/>
              <a:chExt cx="336" cy="240"/>
            </a:xfrm>
          </p:grpSpPr>
          <p:sp>
            <p:nvSpPr>
              <p:cNvPr id="307233"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34"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307235" name="Group 35"/>
            <p:cNvGrpSpPr>
              <a:grpSpLocks/>
            </p:cNvGrpSpPr>
            <p:nvPr/>
          </p:nvGrpSpPr>
          <p:grpSpPr bwMode="auto">
            <a:xfrm>
              <a:off x="1536" y="3168"/>
              <a:ext cx="336" cy="240"/>
              <a:chOff x="2640" y="1776"/>
              <a:chExt cx="336" cy="240"/>
            </a:xfrm>
          </p:grpSpPr>
          <p:sp>
            <p:nvSpPr>
              <p:cNvPr id="307236"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37"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07238" name="Group 38"/>
            <p:cNvGrpSpPr>
              <a:grpSpLocks/>
            </p:cNvGrpSpPr>
            <p:nvPr/>
          </p:nvGrpSpPr>
          <p:grpSpPr bwMode="auto">
            <a:xfrm>
              <a:off x="2160" y="3168"/>
              <a:ext cx="336" cy="240"/>
              <a:chOff x="2640" y="1776"/>
              <a:chExt cx="336" cy="240"/>
            </a:xfrm>
          </p:grpSpPr>
          <p:sp>
            <p:nvSpPr>
              <p:cNvPr id="307239"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40"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07241"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307242"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307243"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307244"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307245"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307246"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307247"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307248"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307249"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307250"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307251"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307252"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307253"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307254" name="Group 54"/>
            <p:cNvGrpSpPr>
              <a:grpSpLocks/>
            </p:cNvGrpSpPr>
            <p:nvPr/>
          </p:nvGrpSpPr>
          <p:grpSpPr bwMode="auto">
            <a:xfrm>
              <a:off x="3120" y="3168"/>
              <a:ext cx="336" cy="240"/>
              <a:chOff x="2640" y="1776"/>
              <a:chExt cx="336" cy="240"/>
            </a:xfrm>
          </p:grpSpPr>
          <p:sp>
            <p:nvSpPr>
              <p:cNvPr id="307255"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56"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307257" name="Group 57"/>
            <p:cNvGrpSpPr>
              <a:grpSpLocks/>
            </p:cNvGrpSpPr>
            <p:nvPr/>
          </p:nvGrpSpPr>
          <p:grpSpPr bwMode="auto">
            <a:xfrm>
              <a:off x="3840" y="3120"/>
              <a:ext cx="336" cy="240"/>
              <a:chOff x="2640" y="1776"/>
              <a:chExt cx="336" cy="240"/>
            </a:xfrm>
          </p:grpSpPr>
          <p:sp>
            <p:nvSpPr>
              <p:cNvPr id="307258"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7259"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307260"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307261"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307262"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
        <p:nvSpPr>
          <p:cNvPr id="307263" name="Text Box 63"/>
          <p:cNvSpPr txBox="1">
            <a:spLocks noChangeArrowheads="1"/>
          </p:cNvSpPr>
          <p:nvPr/>
        </p:nvSpPr>
        <p:spPr bwMode="auto">
          <a:xfrm>
            <a:off x="838200" y="5105400"/>
            <a:ext cx="1219200" cy="366713"/>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3</a:t>
            </a:r>
            <a:endParaRPr lang="en-GB" b="1">
              <a:latin typeface="Arial" charset="0"/>
            </a:endParaRPr>
          </a:p>
        </p:txBody>
      </p:sp>
      <p:sp>
        <p:nvSpPr>
          <p:cNvPr id="307264" name="Line 64"/>
          <p:cNvSpPr>
            <a:spLocks noChangeShapeType="1"/>
          </p:cNvSpPr>
          <p:nvPr/>
        </p:nvSpPr>
        <p:spPr bwMode="auto">
          <a:xfrm>
            <a:off x="1752600" y="5486400"/>
            <a:ext cx="6324600" cy="0"/>
          </a:xfrm>
          <a:prstGeom prst="line">
            <a:avLst/>
          </a:prstGeom>
          <a:noFill/>
          <a:ln w="28575" cap="rnd">
            <a:solidFill>
              <a:schemeClr val="tx1"/>
            </a:solidFill>
            <a:prstDash val="sysDot"/>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ctrTitle"/>
          </p:nvPr>
        </p:nvSpPr>
        <p:spPr/>
        <p:txBody>
          <a:bodyPr/>
          <a:lstStyle/>
          <a:p>
            <a:r>
              <a:rPr lang="en-US"/>
              <a:t>Iterative Deepening Search (IDS)</a:t>
            </a:r>
            <a:endParaRPr lang="en-GB"/>
          </a:p>
        </p:txBody>
      </p:sp>
      <p:sp>
        <p:nvSpPr>
          <p:cNvPr id="308227" name="Rectangle 3"/>
          <p:cNvSpPr>
            <a:spLocks noGrp="1" noChangeArrowheads="1"/>
          </p:cNvSpPr>
          <p:nvPr>
            <p:ph type="subTitle" idx="1"/>
          </p:nvPr>
        </p:nvSpPr>
        <p:spPr/>
        <p:txBody>
          <a:bodyPr/>
          <a:lstStyle/>
          <a:p>
            <a:r>
              <a:rPr lang="en-US"/>
              <a:t>DLS with bound = 4</a:t>
            </a:r>
            <a:endParaRPr lang="en-GB"/>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F16F34E9-9714-4B87-9D81-61E65608B9CC}" type="slidenum">
              <a:rPr lang="ar-SA"/>
              <a:pPr/>
              <a:t>142</a:t>
            </a:fld>
            <a:endParaRPr lang="en-GB"/>
          </a:p>
        </p:txBody>
      </p:sp>
      <p:sp>
        <p:nvSpPr>
          <p:cNvPr id="309250"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0925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p:txBody>
      </p:sp>
      <p:grpSp>
        <p:nvGrpSpPr>
          <p:cNvPr id="309252" name="Group 4"/>
          <p:cNvGrpSpPr>
            <a:grpSpLocks/>
          </p:cNvGrpSpPr>
          <p:nvPr/>
        </p:nvGrpSpPr>
        <p:grpSpPr bwMode="auto">
          <a:xfrm>
            <a:off x="4572000" y="2895600"/>
            <a:ext cx="533400" cy="381000"/>
            <a:chOff x="2640" y="1776"/>
            <a:chExt cx="336" cy="240"/>
          </a:xfrm>
        </p:grpSpPr>
        <p:sp>
          <p:nvSpPr>
            <p:cNvPr id="309253" name="Oval 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0925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09255" name="Group 7"/>
          <p:cNvGrpSpPr>
            <a:grpSpLocks/>
          </p:cNvGrpSpPr>
          <p:nvPr/>
        </p:nvGrpSpPr>
        <p:grpSpPr bwMode="auto">
          <a:xfrm>
            <a:off x="2819400" y="3581400"/>
            <a:ext cx="533400" cy="381000"/>
            <a:chOff x="2640" y="1776"/>
            <a:chExt cx="336" cy="240"/>
          </a:xfrm>
        </p:grpSpPr>
        <p:sp>
          <p:nvSpPr>
            <p:cNvPr id="309256"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925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09258" name="Group 10"/>
          <p:cNvGrpSpPr>
            <a:grpSpLocks/>
          </p:cNvGrpSpPr>
          <p:nvPr/>
        </p:nvGrpSpPr>
        <p:grpSpPr bwMode="auto">
          <a:xfrm>
            <a:off x="4114800" y="3581400"/>
            <a:ext cx="533400" cy="381000"/>
            <a:chOff x="2640" y="1776"/>
            <a:chExt cx="336" cy="240"/>
          </a:xfrm>
        </p:grpSpPr>
        <p:sp>
          <p:nvSpPr>
            <p:cNvPr id="309259"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926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09261" name="Group 13"/>
          <p:cNvGrpSpPr>
            <a:grpSpLocks/>
          </p:cNvGrpSpPr>
          <p:nvPr/>
        </p:nvGrpSpPr>
        <p:grpSpPr bwMode="auto">
          <a:xfrm>
            <a:off x="7010400" y="3581400"/>
            <a:ext cx="533400" cy="381000"/>
            <a:chOff x="2640" y="1776"/>
            <a:chExt cx="336" cy="240"/>
          </a:xfrm>
        </p:grpSpPr>
        <p:sp>
          <p:nvSpPr>
            <p:cNvPr id="309262"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926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09264" name="Group 16"/>
          <p:cNvGrpSpPr>
            <a:grpSpLocks/>
          </p:cNvGrpSpPr>
          <p:nvPr/>
        </p:nvGrpSpPr>
        <p:grpSpPr bwMode="auto">
          <a:xfrm>
            <a:off x="5410200" y="3581400"/>
            <a:ext cx="533400" cy="381000"/>
            <a:chOff x="2640" y="1776"/>
            <a:chExt cx="336" cy="240"/>
          </a:xfrm>
        </p:grpSpPr>
        <p:sp>
          <p:nvSpPr>
            <p:cNvPr id="30926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926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309267"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09268"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09269"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09270"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09271" name="Text Box 23"/>
          <p:cNvSpPr txBox="1">
            <a:spLocks noChangeArrowheads="1"/>
          </p:cNvSpPr>
          <p:nvPr/>
        </p:nvSpPr>
        <p:spPr bwMode="auto">
          <a:xfrm>
            <a:off x="838200" y="59578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4</a:t>
            </a:r>
            <a:endParaRPr lang="en-GB" b="1">
              <a:latin typeface="Arial"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A3BCF1A6-731E-4397-9CDF-F232F7A9F1AA}" type="slidenum">
              <a:rPr lang="ar-SA"/>
              <a:pPr/>
              <a:t>143</a:t>
            </a:fld>
            <a:endParaRPr lang="en-GB"/>
          </a:p>
        </p:txBody>
      </p:sp>
      <p:sp>
        <p:nvSpPr>
          <p:cNvPr id="31027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1027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p:txBody>
      </p:sp>
      <p:grpSp>
        <p:nvGrpSpPr>
          <p:cNvPr id="310276" name="Group 4"/>
          <p:cNvGrpSpPr>
            <a:grpSpLocks/>
          </p:cNvGrpSpPr>
          <p:nvPr/>
        </p:nvGrpSpPr>
        <p:grpSpPr bwMode="auto">
          <a:xfrm>
            <a:off x="4572000" y="2895600"/>
            <a:ext cx="533400" cy="381000"/>
            <a:chOff x="2640" y="1776"/>
            <a:chExt cx="336" cy="240"/>
          </a:xfrm>
        </p:grpSpPr>
        <p:sp>
          <p:nvSpPr>
            <p:cNvPr id="31027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027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10279" name="Group 7"/>
          <p:cNvGrpSpPr>
            <a:grpSpLocks/>
          </p:cNvGrpSpPr>
          <p:nvPr/>
        </p:nvGrpSpPr>
        <p:grpSpPr bwMode="auto">
          <a:xfrm>
            <a:off x="2819400" y="3581400"/>
            <a:ext cx="533400" cy="381000"/>
            <a:chOff x="2640" y="1776"/>
            <a:chExt cx="336" cy="240"/>
          </a:xfrm>
        </p:grpSpPr>
        <p:sp>
          <p:nvSpPr>
            <p:cNvPr id="310280" name="Oval 8"/>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1028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10282" name="Group 10"/>
          <p:cNvGrpSpPr>
            <a:grpSpLocks/>
          </p:cNvGrpSpPr>
          <p:nvPr/>
        </p:nvGrpSpPr>
        <p:grpSpPr bwMode="auto">
          <a:xfrm>
            <a:off x="4114800" y="3581400"/>
            <a:ext cx="533400" cy="381000"/>
            <a:chOff x="2640" y="1776"/>
            <a:chExt cx="336" cy="240"/>
          </a:xfrm>
        </p:grpSpPr>
        <p:sp>
          <p:nvSpPr>
            <p:cNvPr id="31028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028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10285" name="Group 13"/>
          <p:cNvGrpSpPr>
            <a:grpSpLocks/>
          </p:cNvGrpSpPr>
          <p:nvPr/>
        </p:nvGrpSpPr>
        <p:grpSpPr bwMode="auto">
          <a:xfrm>
            <a:off x="7010400" y="3581400"/>
            <a:ext cx="533400" cy="381000"/>
            <a:chOff x="2640" y="1776"/>
            <a:chExt cx="336" cy="240"/>
          </a:xfrm>
        </p:grpSpPr>
        <p:sp>
          <p:nvSpPr>
            <p:cNvPr id="31028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028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10288" name="Group 16"/>
          <p:cNvGrpSpPr>
            <a:grpSpLocks/>
          </p:cNvGrpSpPr>
          <p:nvPr/>
        </p:nvGrpSpPr>
        <p:grpSpPr bwMode="auto">
          <a:xfrm>
            <a:off x="5410200" y="3581400"/>
            <a:ext cx="533400" cy="381000"/>
            <a:chOff x="2640" y="1776"/>
            <a:chExt cx="336" cy="240"/>
          </a:xfrm>
        </p:grpSpPr>
        <p:sp>
          <p:nvSpPr>
            <p:cNvPr id="31028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029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10291" name="Group 19"/>
          <p:cNvGrpSpPr>
            <a:grpSpLocks/>
          </p:cNvGrpSpPr>
          <p:nvPr/>
        </p:nvGrpSpPr>
        <p:grpSpPr bwMode="auto">
          <a:xfrm>
            <a:off x="2133600" y="4267200"/>
            <a:ext cx="533400" cy="381000"/>
            <a:chOff x="2640" y="1776"/>
            <a:chExt cx="336" cy="240"/>
          </a:xfrm>
        </p:grpSpPr>
        <p:sp>
          <p:nvSpPr>
            <p:cNvPr id="310292"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029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10294" name="Group 22"/>
          <p:cNvGrpSpPr>
            <a:grpSpLocks/>
          </p:cNvGrpSpPr>
          <p:nvPr/>
        </p:nvGrpSpPr>
        <p:grpSpPr bwMode="auto">
          <a:xfrm>
            <a:off x="3352800" y="4267200"/>
            <a:ext cx="533400" cy="381000"/>
            <a:chOff x="2640" y="1776"/>
            <a:chExt cx="336" cy="240"/>
          </a:xfrm>
        </p:grpSpPr>
        <p:sp>
          <p:nvSpPr>
            <p:cNvPr id="310295"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029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310297" name="Line 25"/>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10298" name="Line 26"/>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10299" name="Line 27"/>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10300" name="Line 28"/>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10301" name="Line 29"/>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10302" name="Line 30"/>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10303" name="Text Box 31"/>
          <p:cNvSpPr txBox="1">
            <a:spLocks noChangeArrowheads="1"/>
          </p:cNvSpPr>
          <p:nvPr/>
        </p:nvSpPr>
        <p:spPr bwMode="auto">
          <a:xfrm>
            <a:off x="838200" y="59578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4</a:t>
            </a:r>
            <a:endParaRPr lang="en-GB" b="1">
              <a:latin typeface="Arial"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8C2D5F2E-BFE1-47B3-B0CB-89FA23804D32}" type="slidenum">
              <a:rPr lang="ar-SA"/>
              <a:pPr/>
              <a:t>144</a:t>
            </a:fld>
            <a:endParaRPr lang="en-GB"/>
          </a:p>
        </p:txBody>
      </p:sp>
      <p:sp>
        <p:nvSpPr>
          <p:cNvPr id="31129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1129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p:txBody>
      </p:sp>
      <p:grpSp>
        <p:nvGrpSpPr>
          <p:cNvPr id="311300" name="Group 4"/>
          <p:cNvGrpSpPr>
            <a:grpSpLocks/>
          </p:cNvGrpSpPr>
          <p:nvPr/>
        </p:nvGrpSpPr>
        <p:grpSpPr bwMode="auto">
          <a:xfrm>
            <a:off x="4572000" y="2895600"/>
            <a:ext cx="533400" cy="381000"/>
            <a:chOff x="2640" y="1776"/>
            <a:chExt cx="336" cy="240"/>
          </a:xfrm>
        </p:grpSpPr>
        <p:sp>
          <p:nvSpPr>
            <p:cNvPr id="311301"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30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11303" name="Group 7"/>
          <p:cNvGrpSpPr>
            <a:grpSpLocks/>
          </p:cNvGrpSpPr>
          <p:nvPr/>
        </p:nvGrpSpPr>
        <p:grpSpPr bwMode="auto">
          <a:xfrm>
            <a:off x="2819400" y="3581400"/>
            <a:ext cx="533400" cy="381000"/>
            <a:chOff x="2640" y="1776"/>
            <a:chExt cx="336" cy="240"/>
          </a:xfrm>
        </p:grpSpPr>
        <p:sp>
          <p:nvSpPr>
            <p:cNvPr id="311304"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30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11306" name="Group 10"/>
          <p:cNvGrpSpPr>
            <a:grpSpLocks/>
          </p:cNvGrpSpPr>
          <p:nvPr/>
        </p:nvGrpSpPr>
        <p:grpSpPr bwMode="auto">
          <a:xfrm>
            <a:off x="4114800" y="3581400"/>
            <a:ext cx="533400" cy="381000"/>
            <a:chOff x="2640" y="1776"/>
            <a:chExt cx="336" cy="240"/>
          </a:xfrm>
        </p:grpSpPr>
        <p:sp>
          <p:nvSpPr>
            <p:cNvPr id="31130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30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11309" name="Group 13"/>
          <p:cNvGrpSpPr>
            <a:grpSpLocks/>
          </p:cNvGrpSpPr>
          <p:nvPr/>
        </p:nvGrpSpPr>
        <p:grpSpPr bwMode="auto">
          <a:xfrm>
            <a:off x="7010400" y="3581400"/>
            <a:ext cx="533400" cy="381000"/>
            <a:chOff x="2640" y="1776"/>
            <a:chExt cx="336" cy="240"/>
          </a:xfrm>
        </p:grpSpPr>
        <p:sp>
          <p:nvSpPr>
            <p:cNvPr id="311310"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31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11312" name="Group 16"/>
          <p:cNvGrpSpPr>
            <a:grpSpLocks/>
          </p:cNvGrpSpPr>
          <p:nvPr/>
        </p:nvGrpSpPr>
        <p:grpSpPr bwMode="auto">
          <a:xfrm>
            <a:off x="5410200" y="3581400"/>
            <a:ext cx="533400" cy="381000"/>
            <a:chOff x="2640" y="1776"/>
            <a:chExt cx="336" cy="240"/>
          </a:xfrm>
        </p:grpSpPr>
        <p:sp>
          <p:nvSpPr>
            <p:cNvPr id="311313"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31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11315" name="Group 19"/>
          <p:cNvGrpSpPr>
            <a:grpSpLocks/>
          </p:cNvGrpSpPr>
          <p:nvPr/>
        </p:nvGrpSpPr>
        <p:grpSpPr bwMode="auto">
          <a:xfrm>
            <a:off x="2133600" y="4267200"/>
            <a:ext cx="533400" cy="381000"/>
            <a:chOff x="2640" y="1776"/>
            <a:chExt cx="336" cy="240"/>
          </a:xfrm>
        </p:grpSpPr>
        <p:sp>
          <p:nvSpPr>
            <p:cNvPr id="311316" name="Oval 20"/>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11317"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11318" name="Group 22"/>
          <p:cNvGrpSpPr>
            <a:grpSpLocks/>
          </p:cNvGrpSpPr>
          <p:nvPr/>
        </p:nvGrpSpPr>
        <p:grpSpPr bwMode="auto">
          <a:xfrm>
            <a:off x="3352800" y="4267200"/>
            <a:ext cx="533400" cy="381000"/>
            <a:chOff x="2640" y="1776"/>
            <a:chExt cx="336" cy="240"/>
          </a:xfrm>
        </p:grpSpPr>
        <p:sp>
          <p:nvSpPr>
            <p:cNvPr id="311319"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320"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311321" name="Line 25"/>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11322" name="Line 26"/>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11323" name="Line 27"/>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11324" name="Line 28"/>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11325" name="Line 29"/>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11326" name="Line 30"/>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11327" name="Text Box 31"/>
          <p:cNvSpPr txBox="1">
            <a:spLocks noChangeArrowheads="1"/>
          </p:cNvSpPr>
          <p:nvPr/>
        </p:nvSpPr>
        <p:spPr bwMode="auto">
          <a:xfrm>
            <a:off x="838200" y="59578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4</a:t>
            </a:r>
            <a:endParaRPr lang="en-GB" b="1">
              <a:latin typeface="Arial"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E9E6706B-CED8-478C-9690-CAB4FA30E5EB}" type="slidenum">
              <a:rPr lang="ar-SA"/>
              <a:pPr/>
              <a:t>145</a:t>
            </a:fld>
            <a:endParaRPr lang="en-GB"/>
          </a:p>
        </p:txBody>
      </p:sp>
      <p:sp>
        <p:nvSpPr>
          <p:cNvPr id="312322"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1232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p:txBody>
      </p:sp>
      <p:grpSp>
        <p:nvGrpSpPr>
          <p:cNvPr id="312324" name="Group 4"/>
          <p:cNvGrpSpPr>
            <a:grpSpLocks/>
          </p:cNvGrpSpPr>
          <p:nvPr/>
        </p:nvGrpSpPr>
        <p:grpSpPr bwMode="auto">
          <a:xfrm>
            <a:off x="4572000" y="2895600"/>
            <a:ext cx="533400" cy="381000"/>
            <a:chOff x="2640" y="1776"/>
            <a:chExt cx="336" cy="240"/>
          </a:xfrm>
        </p:grpSpPr>
        <p:sp>
          <p:nvSpPr>
            <p:cNvPr id="312325"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232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12327" name="Group 7"/>
          <p:cNvGrpSpPr>
            <a:grpSpLocks/>
          </p:cNvGrpSpPr>
          <p:nvPr/>
        </p:nvGrpSpPr>
        <p:grpSpPr bwMode="auto">
          <a:xfrm>
            <a:off x="2819400" y="3581400"/>
            <a:ext cx="533400" cy="381000"/>
            <a:chOff x="2640" y="1776"/>
            <a:chExt cx="336" cy="240"/>
          </a:xfrm>
        </p:grpSpPr>
        <p:sp>
          <p:nvSpPr>
            <p:cNvPr id="312328"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232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12330" name="Group 10"/>
          <p:cNvGrpSpPr>
            <a:grpSpLocks/>
          </p:cNvGrpSpPr>
          <p:nvPr/>
        </p:nvGrpSpPr>
        <p:grpSpPr bwMode="auto">
          <a:xfrm>
            <a:off x="4114800" y="3581400"/>
            <a:ext cx="533400" cy="381000"/>
            <a:chOff x="2640" y="1776"/>
            <a:chExt cx="336" cy="240"/>
          </a:xfrm>
        </p:grpSpPr>
        <p:sp>
          <p:nvSpPr>
            <p:cNvPr id="312331"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233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12333" name="Group 13"/>
          <p:cNvGrpSpPr>
            <a:grpSpLocks/>
          </p:cNvGrpSpPr>
          <p:nvPr/>
        </p:nvGrpSpPr>
        <p:grpSpPr bwMode="auto">
          <a:xfrm>
            <a:off x="7010400" y="3581400"/>
            <a:ext cx="533400" cy="381000"/>
            <a:chOff x="2640" y="1776"/>
            <a:chExt cx="336" cy="240"/>
          </a:xfrm>
        </p:grpSpPr>
        <p:sp>
          <p:nvSpPr>
            <p:cNvPr id="31233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233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12336" name="Group 16"/>
          <p:cNvGrpSpPr>
            <a:grpSpLocks/>
          </p:cNvGrpSpPr>
          <p:nvPr/>
        </p:nvGrpSpPr>
        <p:grpSpPr bwMode="auto">
          <a:xfrm>
            <a:off x="5410200" y="3581400"/>
            <a:ext cx="533400" cy="381000"/>
            <a:chOff x="2640" y="1776"/>
            <a:chExt cx="336" cy="240"/>
          </a:xfrm>
        </p:grpSpPr>
        <p:sp>
          <p:nvSpPr>
            <p:cNvPr id="312337"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233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12339" name="Group 19"/>
          <p:cNvGrpSpPr>
            <a:grpSpLocks/>
          </p:cNvGrpSpPr>
          <p:nvPr/>
        </p:nvGrpSpPr>
        <p:grpSpPr bwMode="auto">
          <a:xfrm>
            <a:off x="2133600" y="4267200"/>
            <a:ext cx="533400" cy="381000"/>
            <a:chOff x="2640" y="1776"/>
            <a:chExt cx="336" cy="240"/>
          </a:xfrm>
        </p:grpSpPr>
        <p:sp>
          <p:nvSpPr>
            <p:cNvPr id="312340"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2341"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12342" name="Group 22"/>
          <p:cNvGrpSpPr>
            <a:grpSpLocks/>
          </p:cNvGrpSpPr>
          <p:nvPr/>
        </p:nvGrpSpPr>
        <p:grpSpPr bwMode="auto">
          <a:xfrm>
            <a:off x="3352800" y="4267200"/>
            <a:ext cx="533400" cy="381000"/>
            <a:chOff x="2640" y="1776"/>
            <a:chExt cx="336" cy="240"/>
          </a:xfrm>
        </p:grpSpPr>
        <p:sp>
          <p:nvSpPr>
            <p:cNvPr id="312343" name="Oval 23"/>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12344"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12345" name="Group 25"/>
          <p:cNvGrpSpPr>
            <a:grpSpLocks/>
          </p:cNvGrpSpPr>
          <p:nvPr/>
        </p:nvGrpSpPr>
        <p:grpSpPr bwMode="auto">
          <a:xfrm>
            <a:off x="2819400" y="5105400"/>
            <a:ext cx="533400" cy="381000"/>
            <a:chOff x="2640" y="1776"/>
            <a:chExt cx="336" cy="240"/>
          </a:xfrm>
        </p:grpSpPr>
        <p:sp>
          <p:nvSpPr>
            <p:cNvPr id="312346"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2347"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12348" name="Group 28"/>
          <p:cNvGrpSpPr>
            <a:grpSpLocks/>
          </p:cNvGrpSpPr>
          <p:nvPr/>
        </p:nvGrpSpPr>
        <p:grpSpPr bwMode="auto">
          <a:xfrm>
            <a:off x="3810000" y="5105400"/>
            <a:ext cx="533400" cy="381000"/>
            <a:chOff x="2640" y="1776"/>
            <a:chExt cx="336" cy="240"/>
          </a:xfrm>
        </p:grpSpPr>
        <p:sp>
          <p:nvSpPr>
            <p:cNvPr id="312349"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2350"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12351" name="Line 31"/>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12352" name="Line 32"/>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12353" name="Line 33"/>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12354" name="Line 34"/>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12355" name="Line 35"/>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12356" name="Line 36"/>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12357" name="Line 37"/>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12358" name="Line 38"/>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312359" name="Text Box 39"/>
          <p:cNvSpPr txBox="1">
            <a:spLocks noChangeArrowheads="1"/>
          </p:cNvSpPr>
          <p:nvPr/>
        </p:nvSpPr>
        <p:spPr bwMode="auto">
          <a:xfrm>
            <a:off x="838200" y="59578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4</a:t>
            </a:r>
            <a:endParaRPr lang="en-GB" b="1">
              <a:latin typeface="Arial"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70C49C90-8C70-48B4-B459-1B754E63935B}" type="slidenum">
              <a:rPr lang="ar-SA"/>
              <a:pPr/>
              <a:t>146</a:t>
            </a:fld>
            <a:endParaRPr lang="en-GB"/>
          </a:p>
        </p:txBody>
      </p:sp>
      <p:sp>
        <p:nvSpPr>
          <p:cNvPr id="313346"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1334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p:txBody>
      </p:sp>
      <p:grpSp>
        <p:nvGrpSpPr>
          <p:cNvPr id="313348" name="Group 4"/>
          <p:cNvGrpSpPr>
            <a:grpSpLocks/>
          </p:cNvGrpSpPr>
          <p:nvPr/>
        </p:nvGrpSpPr>
        <p:grpSpPr bwMode="auto">
          <a:xfrm>
            <a:off x="4572000" y="2895600"/>
            <a:ext cx="533400" cy="381000"/>
            <a:chOff x="2640" y="1776"/>
            <a:chExt cx="336" cy="240"/>
          </a:xfrm>
        </p:grpSpPr>
        <p:sp>
          <p:nvSpPr>
            <p:cNvPr id="313349"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35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13351" name="Group 7"/>
          <p:cNvGrpSpPr>
            <a:grpSpLocks/>
          </p:cNvGrpSpPr>
          <p:nvPr/>
        </p:nvGrpSpPr>
        <p:grpSpPr bwMode="auto">
          <a:xfrm>
            <a:off x="2819400" y="3581400"/>
            <a:ext cx="533400" cy="381000"/>
            <a:chOff x="2640" y="1776"/>
            <a:chExt cx="336" cy="240"/>
          </a:xfrm>
        </p:grpSpPr>
        <p:sp>
          <p:nvSpPr>
            <p:cNvPr id="313352"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353"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13354" name="Group 10"/>
          <p:cNvGrpSpPr>
            <a:grpSpLocks/>
          </p:cNvGrpSpPr>
          <p:nvPr/>
        </p:nvGrpSpPr>
        <p:grpSpPr bwMode="auto">
          <a:xfrm>
            <a:off x="4114800" y="3581400"/>
            <a:ext cx="533400" cy="381000"/>
            <a:chOff x="2640" y="1776"/>
            <a:chExt cx="336" cy="240"/>
          </a:xfrm>
        </p:grpSpPr>
        <p:sp>
          <p:nvSpPr>
            <p:cNvPr id="313355"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356"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13357" name="Group 13"/>
          <p:cNvGrpSpPr>
            <a:grpSpLocks/>
          </p:cNvGrpSpPr>
          <p:nvPr/>
        </p:nvGrpSpPr>
        <p:grpSpPr bwMode="auto">
          <a:xfrm>
            <a:off x="7010400" y="3581400"/>
            <a:ext cx="533400" cy="381000"/>
            <a:chOff x="2640" y="1776"/>
            <a:chExt cx="336" cy="240"/>
          </a:xfrm>
        </p:grpSpPr>
        <p:sp>
          <p:nvSpPr>
            <p:cNvPr id="313358"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359"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13360" name="Group 16"/>
          <p:cNvGrpSpPr>
            <a:grpSpLocks/>
          </p:cNvGrpSpPr>
          <p:nvPr/>
        </p:nvGrpSpPr>
        <p:grpSpPr bwMode="auto">
          <a:xfrm>
            <a:off x="5410200" y="3581400"/>
            <a:ext cx="533400" cy="381000"/>
            <a:chOff x="2640" y="1776"/>
            <a:chExt cx="336" cy="240"/>
          </a:xfrm>
        </p:grpSpPr>
        <p:sp>
          <p:nvSpPr>
            <p:cNvPr id="313361"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362"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13363" name="Group 19"/>
          <p:cNvGrpSpPr>
            <a:grpSpLocks/>
          </p:cNvGrpSpPr>
          <p:nvPr/>
        </p:nvGrpSpPr>
        <p:grpSpPr bwMode="auto">
          <a:xfrm>
            <a:off x="2133600" y="4267200"/>
            <a:ext cx="533400" cy="381000"/>
            <a:chOff x="2640" y="1776"/>
            <a:chExt cx="336" cy="240"/>
          </a:xfrm>
        </p:grpSpPr>
        <p:sp>
          <p:nvSpPr>
            <p:cNvPr id="313364"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365"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13366" name="Group 22"/>
          <p:cNvGrpSpPr>
            <a:grpSpLocks/>
          </p:cNvGrpSpPr>
          <p:nvPr/>
        </p:nvGrpSpPr>
        <p:grpSpPr bwMode="auto">
          <a:xfrm>
            <a:off x="3352800" y="4267200"/>
            <a:ext cx="533400" cy="381000"/>
            <a:chOff x="2640" y="1776"/>
            <a:chExt cx="336" cy="240"/>
          </a:xfrm>
        </p:grpSpPr>
        <p:sp>
          <p:nvSpPr>
            <p:cNvPr id="313367"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368"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13369" name="Group 25"/>
          <p:cNvGrpSpPr>
            <a:grpSpLocks/>
          </p:cNvGrpSpPr>
          <p:nvPr/>
        </p:nvGrpSpPr>
        <p:grpSpPr bwMode="auto">
          <a:xfrm>
            <a:off x="2819400" y="5105400"/>
            <a:ext cx="533400" cy="381000"/>
            <a:chOff x="2640" y="1776"/>
            <a:chExt cx="336" cy="240"/>
          </a:xfrm>
        </p:grpSpPr>
        <p:sp>
          <p:nvSpPr>
            <p:cNvPr id="313370" name="Oval 26"/>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13371"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13372" name="Group 28"/>
          <p:cNvGrpSpPr>
            <a:grpSpLocks/>
          </p:cNvGrpSpPr>
          <p:nvPr/>
        </p:nvGrpSpPr>
        <p:grpSpPr bwMode="auto">
          <a:xfrm>
            <a:off x="3810000" y="5105400"/>
            <a:ext cx="533400" cy="381000"/>
            <a:chOff x="2640" y="1776"/>
            <a:chExt cx="336" cy="240"/>
          </a:xfrm>
        </p:grpSpPr>
        <p:sp>
          <p:nvSpPr>
            <p:cNvPr id="313373"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3374"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13375" name="Line 31"/>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13376" name="Line 32"/>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13377" name="Line 33"/>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13378" name="Line 34"/>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13379" name="Line 35"/>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13380" name="Line 36"/>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13381" name="Line 37"/>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13382" name="Line 38"/>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313383" name="Text Box 39"/>
          <p:cNvSpPr txBox="1">
            <a:spLocks noChangeArrowheads="1"/>
          </p:cNvSpPr>
          <p:nvPr/>
        </p:nvSpPr>
        <p:spPr bwMode="auto">
          <a:xfrm>
            <a:off x="838200" y="59578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4</a:t>
            </a:r>
            <a:endParaRPr lang="en-GB" b="1">
              <a:latin typeface="Arial"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1AB9CCE9-F058-4E9B-8B3D-9B6E7802FD7D}" type="slidenum">
              <a:rPr lang="ar-SA"/>
              <a:pPr/>
              <a:t>147</a:t>
            </a:fld>
            <a:endParaRPr lang="en-GB"/>
          </a:p>
        </p:txBody>
      </p:sp>
      <p:sp>
        <p:nvSpPr>
          <p:cNvPr id="314370"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1437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p:txBody>
      </p:sp>
      <p:grpSp>
        <p:nvGrpSpPr>
          <p:cNvPr id="314372" name="Group 4"/>
          <p:cNvGrpSpPr>
            <a:grpSpLocks/>
          </p:cNvGrpSpPr>
          <p:nvPr/>
        </p:nvGrpSpPr>
        <p:grpSpPr bwMode="auto">
          <a:xfrm>
            <a:off x="4572000" y="2895600"/>
            <a:ext cx="533400" cy="381000"/>
            <a:chOff x="2640" y="1776"/>
            <a:chExt cx="336" cy="240"/>
          </a:xfrm>
        </p:grpSpPr>
        <p:sp>
          <p:nvSpPr>
            <p:cNvPr id="314373"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437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14375" name="Group 7"/>
          <p:cNvGrpSpPr>
            <a:grpSpLocks/>
          </p:cNvGrpSpPr>
          <p:nvPr/>
        </p:nvGrpSpPr>
        <p:grpSpPr bwMode="auto">
          <a:xfrm>
            <a:off x="2819400" y="3581400"/>
            <a:ext cx="533400" cy="381000"/>
            <a:chOff x="2640" y="1776"/>
            <a:chExt cx="336" cy="240"/>
          </a:xfrm>
        </p:grpSpPr>
        <p:sp>
          <p:nvSpPr>
            <p:cNvPr id="314376"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437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14378" name="Group 10"/>
          <p:cNvGrpSpPr>
            <a:grpSpLocks/>
          </p:cNvGrpSpPr>
          <p:nvPr/>
        </p:nvGrpSpPr>
        <p:grpSpPr bwMode="auto">
          <a:xfrm>
            <a:off x="4114800" y="3581400"/>
            <a:ext cx="533400" cy="381000"/>
            <a:chOff x="2640" y="1776"/>
            <a:chExt cx="336" cy="240"/>
          </a:xfrm>
        </p:grpSpPr>
        <p:sp>
          <p:nvSpPr>
            <p:cNvPr id="314379"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438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14381" name="Group 13"/>
          <p:cNvGrpSpPr>
            <a:grpSpLocks/>
          </p:cNvGrpSpPr>
          <p:nvPr/>
        </p:nvGrpSpPr>
        <p:grpSpPr bwMode="auto">
          <a:xfrm>
            <a:off x="7010400" y="3581400"/>
            <a:ext cx="533400" cy="381000"/>
            <a:chOff x="2640" y="1776"/>
            <a:chExt cx="336" cy="240"/>
          </a:xfrm>
        </p:grpSpPr>
        <p:sp>
          <p:nvSpPr>
            <p:cNvPr id="314382"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438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14384" name="Group 16"/>
          <p:cNvGrpSpPr>
            <a:grpSpLocks/>
          </p:cNvGrpSpPr>
          <p:nvPr/>
        </p:nvGrpSpPr>
        <p:grpSpPr bwMode="auto">
          <a:xfrm>
            <a:off x="5410200" y="3581400"/>
            <a:ext cx="533400" cy="381000"/>
            <a:chOff x="2640" y="1776"/>
            <a:chExt cx="336" cy="240"/>
          </a:xfrm>
        </p:grpSpPr>
        <p:sp>
          <p:nvSpPr>
            <p:cNvPr id="31438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438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14387" name="Group 19"/>
          <p:cNvGrpSpPr>
            <a:grpSpLocks/>
          </p:cNvGrpSpPr>
          <p:nvPr/>
        </p:nvGrpSpPr>
        <p:grpSpPr bwMode="auto">
          <a:xfrm>
            <a:off x="2133600" y="4267200"/>
            <a:ext cx="533400" cy="381000"/>
            <a:chOff x="2640" y="1776"/>
            <a:chExt cx="336" cy="240"/>
          </a:xfrm>
        </p:grpSpPr>
        <p:sp>
          <p:nvSpPr>
            <p:cNvPr id="314388"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4389"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14390" name="Group 22"/>
          <p:cNvGrpSpPr>
            <a:grpSpLocks/>
          </p:cNvGrpSpPr>
          <p:nvPr/>
        </p:nvGrpSpPr>
        <p:grpSpPr bwMode="auto">
          <a:xfrm>
            <a:off x="3352800" y="4267200"/>
            <a:ext cx="533400" cy="381000"/>
            <a:chOff x="2640" y="1776"/>
            <a:chExt cx="336" cy="240"/>
          </a:xfrm>
        </p:grpSpPr>
        <p:sp>
          <p:nvSpPr>
            <p:cNvPr id="314391"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4392"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14393" name="Group 25"/>
          <p:cNvGrpSpPr>
            <a:grpSpLocks/>
          </p:cNvGrpSpPr>
          <p:nvPr/>
        </p:nvGrpSpPr>
        <p:grpSpPr bwMode="auto">
          <a:xfrm>
            <a:off x="2819400" y="5105400"/>
            <a:ext cx="533400" cy="381000"/>
            <a:chOff x="2640" y="1776"/>
            <a:chExt cx="336" cy="240"/>
          </a:xfrm>
        </p:grpSpPr>
        <p:sp>
          <p:nvSpPr>
            <p:cNvPr id="314394"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4395"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14396" name="Group 28"/>
          <p:cNvGrpSpPr>
            <a:grpSpLocks/>
          </p:cNvGrpSpPr>
          <p:nvPr/>
        </p:nvGrpSpPr>
        <p:grpSpPr bwMode="auto">
          <a:xfrm>
            <a:off x="3810000" y="5105400"/>
            <a:ext cx="533400" cy="381000"/>
            <a:chOff x="2640" y="1776"/>
            <a:chExt cx="336" cy="240"/>
          </a:xfrm>
        </p:grpSpPr>
        <p:sp>
          <p:nvSpPr>
            <p:cNvPr id="314397" name="Oval 2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14398"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14399" name="Oval 31"/>
          <p:cNvSpPr>
            <a:spLocks noChangeArrowheads="1"/>
          </p:cNvSpPr>
          <p:nvPr/>
        </p:nvSpPr>
        <p:spPr bwMode="auto">
          <a:xfrm>
            <a:off x="3810000" y="5943600"/>
            <a:ext cx="533400" cy="38100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314400" name="Text Box 32"/>
          <p:cNvSpPr txBox="1">
            <a:spLocks noChangeArrowheads="1"/>
          </p:cNvSpPr>
          <p:nvPr/>
        </p:nvSpPr>
        <p:spPr bwMode="auto">
          <a:xfrm>
            <a:off x="3962400" y="5943600"/>
            <a:ext cx="381000" cy="366713"/>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314401" name="Line 33"/>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14402" name="Line 34"/>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14403" name="Line 35"/>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14404" name="Line 36"/>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14405" name="Line 37"/>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14406" name="Line 38"/>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14407" name="Line 3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14408" name="Line 4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314409" name="Line 41"/>
          <p:cNvSpPr>
            <a:spLocks noChangeShapeType="1"/>
          </p:cNvSpPr>
          <p:nvPr/>
        </p:nvSpPr>
        <p:spPr bwMode="auto">
          <a:xfrm flipH="1">
            <a:off x="4038600" y="54864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14410" name="Text Box 42"/>
          <p:cNvSpPr txBox="1">
            <a:spLocks noChangeArrowheads="1"/>
          </p:cNvSpPr>
          <p:nvPr/>
        </p:nvSpPr>
        <p:spPr bwMode="auto">
          <a:xfrm>
            <a:off x="838200" y="59578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4</a:t>
            </a:r>
            <a:endParaRPr lang="en-GB" b="1">
              <a:latin typeface="Arial"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FC70A891-E4E8-40C2-8232-E453BB00AD00}" type="slidenum">
              <a:rPr lang="ar-SA"/>
              <a:pPr/>
              <a:t>148</a:t>
            </a:fld>
            <a:endParaRPr lang="en-GB"/>
          </a:p>
        </p:txBody>
      </p:sp>
      <p:sp>
        <p:nvSpPr>
          <p:cNvPr id="315394"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1539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 </a:t>
            </a:r>
            <a:r>
              <a:rPr lang="en-US" sz="2000" i="1"/>
              <a:t>O: </a:t>
            </a:r>
            <a:r>
              <a:rPr lang="en-US" sz="2000" i="1">
                <a:solidFill>
                  <a:srgbClr val="FF0000"/>
                </a:solidFill>
              </a:rPr>
              <a:t>Goal State</a:t>
            </a:r>
            <a:endParaRPr lang="en-US" sz="2000">
              <a:solidFill>
                <a:srgbClr val="FF0000"/>
              </a:solidFill>
            </a:endParaRPr>
          </a:p>
        </p:txBody>
      </p:sp>
      <p:grpSp>
        <p:nvGrpSpPr>
          <p:cNvPr id="315396" name="Group 4"/>
          <p:cNvGrpSpPr>
            <a:grpSpLocks/>
          </p:cNvGrpSpPr>
          <p:nvPr/>
        </p:nvGrpSpPr>
        <p:grpSpPr bwMode="auto">
          <a:xfrm>
            <a:off x="4572000" y="2895600"/>
            <a:ext cx="533400" cy="381000"/>
            <a:chOff x="2640" y="1776"/>
            <a:chExt cx="336" cy="240"/>
          </a:xfrm>
        </p:grpSpPr>
        <p:sp>
          <p:nvSpPr>
            <p:cNvPr id="31539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39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15399" name="Group 7"/>
          <p:cNvGrpSpPr>
            <a:grpSpLocks/>
          </p:cNvGrpSpPr>
          <p:nvPr/>
        </p:nvGrpSpPr>
        <p:grpSpPr bwMode="auto">
          <a:xfrm>
            <a:off x="2819400" y="3581400"/>
            <a:ext cx="533400" cy="381000"/>
            <a:chOff x="2640" y="1776"/>
            <a:chExt cx="336" cy="240"/>
          </a:xfrm>
        </p:grpSpPr>
        <p:sp>
          <p:nvSpPr>
            <p:cNvPr id="31540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40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15402" name="Group 10"/>
          <p:cNvGrpSpPr>
            <a:grpSpLocks/>
          </p:cNvGrpSpPr>
          <p:nvPr/>
        </p:nvGrpSpPr>
        <p:grpSpPr bwMode="auto">
          <a:xfrm>
            <a:off x="4114800" y="3581400"/>
            <a:ext cx="533400" cy="381000"/>
            <a:chOff x="2640" y="1776"/>
            <a:chExt cx="336" cy="240"/>
          </a:xfrm>
        </p:grpSpPr>
        <p:sp>
          <p:nvSpPr>
            <p:cNvPr id="31540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40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15405" name="Group 13"/>
          <p:cNvGrpSpPr>
            <a:grpSpLocks/>
          </p:cNvGrpSpPr>
          <p:nvPr/>
        </p:nvGrpSpPr>
        <p:grpSpPr bwMode="auto">
          <a:xfrm>
            <a:off x="7010400" y="3581400"/>
            <a:ext cx="533400" cy="381000"/>
            <a:chOff x="2640" y="1776"/>
            <a:chExt cx="336" cy="240"/>
          </a:xfrm>
        </p:grpSpPr>
        <p:sp>
          <p:nvSpPr>
            <p:cNvPr id="31540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40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15408" name="Group 16"/>
          <p:cNvGrpSpPr>
            <a:grpSpLocks/>
          </p:cNvGrpSpPr>
          <p:nvPr/>
        </p:nvGrpSpPr>
        <p:grpSpPr bwMode="auto">
          <a:xfrm>
            <a:off x="5410200" y="3581400"/>
            <a:ext cx="533400" cy="381000"/>
            <a:chOff x="2640" y="1776"/>
            <a:chExt cx="336" cy="240"/>
          </a:xfrm>
        </p:grpSpPr>
        <p:sp>
          <p:nvSpPr>
            <p:cNvPr id="31540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41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15411" name="Group 19"/>
          <p:cNvGrpSpPr>
            <a:grpSpLocks/>
          </p:cNvGrpSpPr>
          <p:nvPr/>
        </p:nvGrpSpPr>
        <p:grpSpPr bwMode="auto">
          <a:xfrm>
            <a:off x="2133600" y="4267200"/>
            <a:ext cx="533400" cy="381000"/>
            <a:chOff x="2640" y="1776"/>
            <a:chExt cx="336" cy="240"/>
          </a:xfrm>
        </p:grpSpPr>
        <p:sp>
          <p:nvSpPr>
            <p:cNvPr id="315412"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41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15414" name="Group 22"/>
          <p:cNvGrpSpPr>
            <a:grpSpLocks/>
          </p:cNvGrpSpPr>
          <p:nvPr/>
        </p:nvGrpSpPr>
        <p:grpSpPr bwMode="auto">
          <a:xfrm>
            <a:off x="3352800" y="4267200"/>
            <a:ext cx="533400" cy="381000"/>
            <a:chOff x="2640" y="1776"/>
            <a:chExt cx="336" cy="240"/>
          </a:xfrm>
        </p:grpSpPr>
        <p:sp>
          <p:nvSpPr>
            <p:cNvPr id="315415"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41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15417" name="Group 25"/>
          <p:cNvGrpSpPr>
            <a:grpSpLocks/>
          </p:cNvGrpSpPr>
          <p:nvPr/>
        </p:nvGrpSpPr>
        <p:grpSpPr bwMode="auto">
          <a:xfrm>
            <a:off x="2819400" y="5105400"/>
            <a:ext cx="533400" cy="381000"/>
            <a:chOff x="2640" y="1776"/>
            <a:chExt cx="336" cy="240"/>
          </a:xfrm>
        </p:grpSpPr>
        <p:sp>
          <p:nvSpPr>
            <p:cNvPr id="315418"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419"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15420" name="Group 28"/>
          <p:cNvGrpSpPr>
            <a:grpSpLocks/>
          </p:cNvGrpSpPr>
          <p:nvPr/>
        </p:nvGrpSpPr>
        <p:grpSpPr bwMode="auto">
          <a:xfrm>
            <a:off x="3810000" y="5105400"/>
            <a:ext cx="533400" cy="381000"/>
            <a:chOff x="2640" y="1776"/>
            <a:chExt cx="336" cy="240"/>
          </a:xfrm>
        </p:grpSpPr>
        <p:sp>
          <p:nvSpPr>
            <p:cNvPr id="315421"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5422"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15423" name="Oval 31"/>
          <p:cNvSpPr>
            <a:spLocks noChangeArrowheads="1"/>
          </p:cNvSpPr>
          <p:nvPr/>
        </p:nvSpPr>
        <p:spPr bwMode="auto">
          <a:xfrm>
            <a:off x="3810000" y="5943600"/>
            <a:ext cx="533400" cy="381000"/>
          </a:xfrm>
          <a:prstGeom prst="ellipse">
            <a:avLst/>
          </a:prstGeom>
          <a:solidFill>
            <a:srgbClr val="FF0000"/>
          </a:solidFill>
          <a:ln w="38100" cmpd="dbl">
            <a:solidFill>
              <a:schemeClr val="tx1"/>
            </a:solidFill>
            <a:round/>
            <a:headEnd/>
            <a:tailEnd/>
          </a:ln>
          <a:effectLst/>
        </p:spPr>
        <p:txBody>
          <a:bodyPr wrap="none" anchor="ctr"/>
          <a:lstStyle/>
          <a:p>
            <a:endParaRPr lang="en-US"/>
          </a:p>
        </p:txBody>
      </p:sp>
      <p:sp>
        <p:nvSpPr>
          <p:cNvPr id="315424" name="Text Box 32"/>
          <p:cNvSpPr txBox="1">
            <a:spLocks noChangeArrowheads="1"/>
          </p:cNvSpPr>
          <p:nvPr/>
        </p:nvSpPr>
        <p:spPr bwMode="auto">
          <a:xfrm>
            <a:off x="3962400" y="5943600"/>
            <a:ext cx="381000" cy="366713"/>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315425" name="Line 33"/>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15426" name="Line 34"/>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15427" name="Line 35"/>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15428" name="Line 36"/>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15429" name="Line 37"/>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15430" name="Line 38"/>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15431" name="Line 3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15432" name="Line 4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315433" name="Line 41"/>
          <p:cNvSpPr>
            <a:spLocks noChangeShapeType="1"/>
          </p:cNvSpPr>
          <p:nvPr/>
        </p:nvSpPr>
        <p:spPr bwMode="auto">
          <a:xfrm flipH="1">
            <a:off x="4038600" y="54864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315434" name="Text Box 42"/>
          <p:cNvSpPr txBox="1">
            <a:spLocks noChangeArrowheads="1"/>
          </p:cNvSpPr>
          <p:nvPr/>
        </p:nvSpPr>
        <p:spPr bwMode="auto">
          <a:xfrm>
            <a:off x="838200" y="59578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4</a:t>
            </a:r>
            <a:endParaRPr lang="en-GB" b="1">
              <a:latin typeface="Arial"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55D4DB1E-AE2B-4DBD-9011-1185CBE4455C}" type="slidenum">
              <a:rPr lang="ar-SA"/>
              <a:pPr/>
              <a:t>149</a:t>
            </a:fld>
            <a:endParaRPr lang="en-GB"/>
          </a:p>
        </p:txBody>
      </p:sp>
      <p:sp>
        <p:nvSpPr>
          <p:cNvPr id="316418" name="Rectangle 2"/>
          <p:cNvSpPr>
            <a:spLocks noGrp="1" noChangeArrowheads="1"/>
          </p:cNvSpPr>
          <p:nvPr>
            <p:ph type="title"/>
          </p:nvPr>
        </p:nvSpPr>
        <p:spPr>
          <a:xfrm>
            <a:off x="1066800" y="533400"/>
            <a:ext cx="7772400" cy="1143000"/>
          </a:xfrm>
          <a:noFill/>
          <a:ln/>
        </p:spPr>
        <p:txBody>
          <a:bodyPr/>
          <a:lstStyle/>
          <a:p>
            <a:r>
              <a:rPr lang="en-US" sz="4000"/>
              <a:t>Iterative Deepening Search (IDS)</a:t>
            </a:r>
          </a:p>
        </p:txBody>
      </p:sp>
      <p:sp>
        <p:nvSpPr>
          <p:cNvPr id="31641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buClr>
                <a:schemeClr val="folHlink"/>
              </a:buClr>
              <a:buSzPct val="60000"/>
              <a:buFont typeface="Wingdings" pitchFamily="2" charset="2"/>
              <a:buNone/>
            </a:pPr>
            <a:r>
              <a:rPr lang="en-US" sz="2000"/>
              <a:t>The returned solution is the sequence of operators in the path:</a:t>
            </a:r>
            <a:r>
              <a:rPr lang="en-US" sz="2000" b="1" i="1"/>
              <a:t> 					A, B, G, L, O</a:t>
            </a:r>
          </a:p>
          <a:p>
            <a:pPr marL="342900" indent="-342900">
              <a:spcBef>
                <a:spcPct val="20000"/>
              </a:spcBef>
              <a:buClr>
                <a:schemeClr val="folHlink"/>
              </a:buClr>
              <a:buSzPct val="60000"/>
              <a:buFont typeface="Wingdings" pitchFamily="2" charset="2"/>
              <a:buChar char="n"/>
            </a:pPr>
            <a:endParaRPr lang="en-US" sz="2000"/>
          </a:p>
        </p:txBody>
      </p:sp>
      <p:grpSp>
        <p:nvGrpSpPr>
          <p:cNvPr id="316420" name="Group 4"/>
          <p:cNvGrpSpPr>
            <a:grpSpLocks/>
          </p:cNvGrpSpPr>
          <p:nvPr/>
        </p:nvGrpSpPr>
        <p:grpSpPr bwMode="auto">
          <a:xfrm>
            <a:off x="4572000" y="2895600"/>
            <a:ext cx="533400" cy="381000"/>
            <a:chOff x="2640" y="1776"/>
            <a:chExt cx="336" cy="240"/>
          </a:xfrm>
        </p:grpSpPr>
        <p:sp>
          <p:nvSpPr>
            <p:cNvPr id="316421" name="Oval 5"/>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31642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316423" name="Group 7"/>
          <p:cNvGrpSpPr>
            <a:grpSpLocks/>
          </p:cNvGrpSpPr>
          <p:nvPr/>
        </p:nvGrpSpPr>
        <p:grpSpPr bwMode="auto">
          <a:xfrm>
            <a:off x="2819400" y="3581400"/>
            <a:ext cx="533400" cy="381000"/>
            <a:chOff x="2640" y="1776"/>
            <a:chExt cx="336" cy="240"/>
          </a:xfrm>
        </p:grpSpPr>
        <p:sp>
          <p:nvSpPr>
            <p:cNvPr id="316424" name="Oval 8"/>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31642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316426" name="Group 10"/>
          <p:cNvGrpSpPr>
            <a:grpSpLocks/>
          </p:cNvGrpSpPr>
          <p:nvPr/>
        </p:nvGrpSpPr>
        <p:grpSpPr bwMode="auto">
          <a:xfrm>
            <a:off x="4114800" y="3581400"/>
            <a:ext cx="533400" cy="381000"/>
            <a:chOff x="2640" y="1776"/>
            <a:chExt cx="336" cy="240"/>
          </a:xfrm>
        </p:grpSpPr>
        <p:sp>
          <p:nvSpPr>
            <p:cNvPr id="31642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642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316429" name="Group 13"/>
          <p:cNvGrpSpPr>
            <a:grpSpLocks/>
          </p:cNvGrpSpPr>
          <p:nvPr/>
        </p:nvGrpSpPr>
        <p:grpSpPr bwMode="auto">
          <a:xfrm>
            <a:off x="7010400" y="3581400"/>
            <a:ext cx="533400" cy="381000"/>
            <a:chOff x="2640" y="1776"/>
            <a:chExt cx="336" cy="240"/>
          </a:xfrm>
        </p:grpSpPr>
        <p:sp>
          <p:nvSpPr>
            <p:cNvPr id="316430"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643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316432" name="Group 16"/>
          <p:cNvGrpSpPr>
            <a:grpSpLocks/>
          </p:cNvGrpSpPr>
          <p:nvPr/>
        </p:nvGrpSpPr>
        <p:grpSpPr bwMode="auto">
          <a:xfrm>
            <a:off x="5410200" y="3581400"/>
            <a:ext cx="533400" cy="381000"/>
            <a:chOff x="2640" y="1776"/>
            <a:chExt cx="336" cy="240"/>
          </a:xfrm>
        </p:grpSpPr>
        <p:sp>
          <p:nvSpPr>
            <p:cNvPr id="316433"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643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316435" name="Group 19"/>
          <p:cNvGrpSpPr>
            <a:grpSpLocks/>
          </p:cNvGrpSpPr>
          <p:nvPr/>
        </p:nvGrpSpPr>
        <p:grpSpPr bwMode="auto">
          <a:xfrm>
            <a:off x="2133600" y="4267200"/>
            <a:ext cx="533400" cy="381000"/>
            <a:chOff x="2640" y="1776"/>
            <a:chExt cx="336" cy="240"/>
          </a:xfrm>
        </p:grpSpPr>
        <p:sp>
          <p:nvSpPr>
            <p:cNvPr id="316436"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6437"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316438" name="Group 22"/>
          <p:cNvGrpSpPr>
            <a:grpSpLocks/>
          </p:cNvGrpSpPr>
          <p:nvPr/>
        </p:nvGrpSpPr>
        <p:grpSpPr bwMode="auto">
          <a:xfrm>
            <a:off x="3352800" y="4267200"/>
            <a:ext cx="533400" cy="381000"/>
            <a:chOff x="2640" y="1776"/>
            <a:chExt cx="336" cy="240"/>
          </a:xfrm>
        </p:grpSpPr>
        <p:sp>
          <p:nvSpPr>
            <p:cNvPr id="316439" name="Oval 23"/>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316440"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316441" name="Group 25"/>
          <p:cNvGrpSpPr>
            <a:grpSpLocks/>
          </p:cNvGrpSpPr>
          <p:nvPr/>
        </p:nvGrpSpPr>
        <p:grpSpPr bwMode="auto">
          <a:xfrm>
            <a:off x="2819400" y="5105400"/>
            <a:ext cx="533400" cy="381000"/>
            <a:chOff x="2640" y="1776"/>
            <a:chExt cx="336" cy="240"/>
          </a:xfrm>
        </p:grpSpPr>
        <p:sp>
          <p:nvSpPr>
            <p:cNvPr id="316442"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6443"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316444" name="Group 28"/>
          <p:cNvGrpSpPr>
            <a:grpSpLocks/>
          </p:cNvGrpSpPr>
          <p:nvPr/>
        </p:nvGrpSpPr>
        <p:grpSpPr bwMode="auto">
          <a:xfrm>
            <a:off x="3810000" y="5105400"/>
            <a:ext cx="533400" cy="381000"/>
            <a:chOff x="2640" y="1776"/>
            <a:chExt cx="336" cy="240"/>
          </a:xfrm>
        </p:grpSpPr>
        <p:sp>
          <p:nvSpPr>
            <p:cNvPr id="316445" name="Oval 29"/>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316446"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316447" name="Oval 31"/>
          <p:cNvSpPr>
            <a:spLocks noChangeArrowheads="1"/>
          </p:cNvSpPr>
          <p:nvPr/>
        </p:nvSpPr>
        <p:spPr bwMode="auto">
          <a:xfrm>
            <a:off x="3810000" y="5943600"/>
            <a:ext cx="533400" cy="381000"/>
          </a:xfrm>
          <a:prstGeom prst="ellipse">
            <a:avLst/>
          </a:prstGeom>
          <a:solidFill>
            <a:srgbClr val="F3F1AB"/>
          </a:solidFill>
          <a:ln w="38100" cmpd="dbl">
            <a:solidFill>
              <a:schemeClr val="tx1"/>
            </a:solidFill>
            <a:round/>
            <a:headEnd/>
            <a:tailEnd/>
          </a:ln>
          <a:effectLst/>
        </p:spPr>
        <p:txBody>
          <a:bodyPr wrap="none" anchor="ctr"/>
          <a:lstStyle/>
          <a:p>
            <a:endParaRPr lang="en-US"/>
          </a:p>
        </p:txBody>
      </p:sp>
      <p:sp>
        <p:nvSpPr>
          <p:cNvPr id="316448" name="Text Box 32"/>
          <p:cNvSpPr txBox="1">
            <a:spLocks noChangeArrowheads="1"/>
          </p:cNvSpPr>
          <p:nvPr/>
        </p:nvSpPr>
        <p:spPr bwMode="auto">
          <a:xfrm>
            <a:off x="3962400" y="5943600"/>
            <a:ext cx="381000" cy="366713"/>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316449" name="Line 33"/>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316450" name="Line 34"/>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316451" name="Line 35"/>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316452" name="Line 36"/>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316453" name="Line 37"/>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316454" name="Line 38"/>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316455" name="Line 39"/>
          <p:cNvSpPr>
            <a:spLocks noChangeShapeType="1"/>
          </p:cNvSpPr>
          <p:nvPr/>
        </p:nvSpPr>
        <p:spPr bwMode="auto">
          <a:xfrm flipH="1">
            <a:off x="3124200" y="4648200"/>
            <a:ext cx="533400" cy="457200"/>
          </a:xfrm>
          <a:prstGeom prst="line">
            <a:avLst/>
          </a:prstGeom>
          <a:noFill/>
          <a:ln w="9525">
            <a:solidFill>
              <a:schemeClr val="tx1"/>
            </a:solidFill>
            <a:round/>
            <a:headEnd/>
            <a:tailEnd type="triangle" w="med" len="med"/>
          </a:ln>
          <a:effectLst/>
        </p:spPr>
        <p:txBody>
          <a:bodyPr/>
          <a:lstStyle/>
          <a:p>
            <a:endParaRPr lang="en-US"/>
          </a:p>
        </p:txBody>
      </p:sp>
      <p:sp>
        <p:nvSpPr>
          <p:cNvPr id="316456" name="Line 40"/>
          <p:cNvSpPr>
            <a:spLocks noChangeShapeType="1"/>
          </p:cNvSpPr>
          <p:nvPr/>
        </p:nvSpPr>
        <p:spPr bwMode="auto">
          <a:xfrm>
            <a:off x="3657600" y="4648200"/>
            <a:ext cx="381000" cy="457200"/>
          </a:xfrm>
          <a:prstGeom prst="line">
            <a:avLst/>
          </a:prstGeom>
          <a:noFill/>
          <a:ln w="9525">
            <a:solidFill>
              <a:schemeClr val="tx1"/>
            </a:solidFill>
            <a:round/>
            <a:headEnd/>
            <a:tailEnd type="triangle" w="med" len="med"/>
          </a:ln>
          <a:effectLst/>
        </p:spPr>
        <p:txBody>
          <a:bodyPr/>
          <a:lstStyle/>
          <a:p>
            <a:endParaRPr lang="en-US"/>
          </a:p>
        </p:txBody>
      </p:sp>
      <p:sp>
        <p:nvSpPr>
          <p:cNvPr id="316457" name="Line 41"/>
          <p:cNvSpPr>
            <a:spLocks noChangeShapeType="1"/>
          </p:cNvSpPr>
          <p:nvPr/>
        </p:nvSpPr>
        <p:spPr bwMode="auto">
          <a:xfrm flipH="1">
            <a:off x="4038600" y="5486400"/>
            <a:ext cx="76200" cy="4572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035780B-C354-46A4-8233-51B566832D59}" type="slidenum">
              <a:rPr lang="ar-SA"/>
              <a:pPr/>
              <a:t>15</a:t>
            </a:fld>
            <a:endParaRPr lang="en-GB"/>
          </a:p>
        </p:txBody>
      </p:sp>
      <p:sp>
        <p:nvSpPr>
          <p:cNvPr id="124930" name="Rectangle 2"/>
          <p:cNvSpPr>
            <a:spLocks noGrp="1" noChangeArrowheads="1"/>
          </p:cNvSpPr>
          <p:nvPr>
            <p:ph type="title"/>
          </p:nvPr>
        </p:nvSpPr>
        <p:spPr/>
        <p:txBody>
          <a:bodyPr/>
          <a:lstStyle/>
          <a:p>
            <a:r>
              <a:rPr lang="en-US" sz="3600"/>
              <a:t>What Criteria are used to Compare different search techniques ?</a:t>
            </a:r>
            <a:endParaRPr lang="en-GB" sz="3600"/>
          </a:p>
        </p:txBody>
      </p:sp>
      <p:sp>
        <p:nvSpPr>
          <p:cNvPr id="124931" name="Rectangle 3"/>
          <p:cNvSpPr>
            <a:spLocks noGrp="1" noChangeArrowheads="1"/>
          </p:cNvSpPr>
          <p:nvPr>
            <p:ph type="body" idx="1"/>
          </p:nvPr>
        </p:nvSpPr>
        <p:spPr>
          <a:xfrm>
            <a:off x="762000" y="1676400"/>
            <a:ext cx="7772400" cy="4611688"/>
          </a:xfrm>
        </p:spPr>
        <p:txBody>
          <a:bodyPr/>
          <a:lstStyle/>
          <a:p>
            <a:pPr>
              <a:lnSpc>
                <a:spcPct val="80000"/>
              </a:lnSpc>
              <a:buFont typeface="Wingdings" pitchFamily="2" charset="2"/>
              <a:buNone/>
            </a:pPr>
            <a:r>
              <a:rPr lang="en-US" sz="2000"/>
              <a:t>	</a:t>
            </a:r>
          </a:p>
          <a:p>
            <a:pPr>
              <a:lnSpc>
                <a:spcPct val="80000"/>
              </a:lnSpc>
              <a:buFont typeface="Wingdings" pitchFamily="2" charset="2"/>
              <a:buNone/>
            </a:pPr>
            <a:r>
              <a:rPr lang="en-US" sz="2000"/>
              <a:t>	As we are going to consider different techniques to search the problem space, we need to consider what criteria we will use to compare them.</a:t>
            </a:r>
          </a:p>
          <a:p>
            <a:pPr>
              <a:lnSpc>
                <a:spcPct val="80000"/>
              </a:lnSpc>
            </a:pPr>
            <a:endParaRPr lang="en-US" sz="2000"/>
          </a:p>
          <a:p>
            <a:pPr>
              <a:lnSpc>
                <a:spcPct val="80000"/>
              </a:lnSpc>
            </a:pPr>
            <a:r>
              <a:rPr lang="en-US" sz="2000" b="1"/>
              <a:t>Completeness</a:t>
            </a:r>
            <a:r>
              <a:rPr lang="en-US" sz="2000"/>
              <a:t>: Is the technique guaranteed to find an answer (if there is one). </a:t>
            </a:r>
          </a:p>
          <a:p>
            <a:pPr>
              <a:lnSpc>
                <a:spcPct val="80000"/>
              </a:lnSpc>
            </a:pPr>
            <a:endParaRPr lang="en-US" sz="2000"/>
          </a:p>
          <a:p>
            <a:pPr>
              <a:lnSpc>
                <a:spcPct val="80000"/>
              </a:lnSpc>
            </a:pPr>
            <a:r>
              <a:rPr lang="en-CA" sz="2000" b="1"/>
              <a:t>Optimality/Admissibility</a:t>
            </a:r>
            <a:r>
              <a:rPr lang="en-US" sz="2000" b="1"/>
              <a:t> </a:t>
            </a:r>
            <a:r>
              <a:rPr lang="en-US" sz="2000"/>
              <a:t>: </a:t>
            </a:r>
            <a:r>
              <a:rPr lang="en-CA" sz="2000"/>
              <a:t>does it always find a least-cost solution?</a:t>
            </a:r>
          </a:p>
          <a:p>
            <a:pPr>
              <a:lnSpc>
                <a:spcPct val="80000"/>
              </a:lnSpc>
              <a:buFont typeface="Wingdings" pitchFamily="2" charset="2"/>
              <a:buNone/>
            </a:pPr>
            <a:r>
              <a:rPr lang="en-CA" sz="2000"/>
              <a:t>	- an admissible algorithm will find a solution with minimum cost</a:t>
            </a:r>
          </a:p>
          <a:p>
            <a:pPr>
              <a:lnSpc>
                <a:spcPct val="80000"/>
              </a:lnSpc>
            </a:pPr>
            <a:endParaRPr lang="en-US" sz="2000"/>
          </a:p>
          <a:p>
            <a:pPr>
              <a:lnSpc>
                <a:spcPct val="80000"/>
              </a:lnSpc>
            </a:pPr>
            <a:r>
              <a:rPr lang="en-US" sz="2000"/>
              <a:t> </a:t>
            </a:r>
            <a:r>
              <a:rPr lang="en-US" sz="2000" b="1"/>
              <a:t>Time Complexity</a:t>
            </a:r>
            <a:r>
              <a:rPr lang="en-US" sz="2000"/>
              <a:t>: How long does it take to find a solution.</a:t>
            </a:r>
          </a:p>
          <a:p>
            <a:pPr>
              <a:lnSpc>
                <a:spcPct val="80000"/>
              </a:lnSpc>
            </a:pPr>
            <a:endParaRPr lang="en-US" sz="2000"/>
          </a:p>
          <a:p>
            <a:pPr>
              <a:lnSpc>
                <a:spcPct val="80000"/>
              </a:lnSpc>
            </a:pPr>
            <a:r>
              <a:rPr lang="en-US" sz="2000"/>
              <a:t> </a:t>
            </a:r>
            <a:r>
              <a:rPr lang="en-US" sz="2000" b="1"/>
              <a:t>Space Complexity</a:t>
            </a:r>
            <a:r>
              <a:rPr lang="en-US" sz="2000"/>
              <a:t>: How much memory does it take to find a solution. </a:t>
            </a:r>
            <a:endParaRPr lang="en-GB" sz="200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E7AB43F-CB95-4E4D-A170-C1090601B6DC}" type="slidenum">
              <a:rPr lang="ar-SA"/>
              <a:pPr/>
              <a:t>150</a:t>
            </a:fld>
            <a:endParaRPr lang="en-GB"/>
          </a:p>
        </p:txBody>
      </p:sp>
      <p:sp>
        <p:nvSpPr>
          <p:cNvPr id="171010" name="Rectangle 2"/>
          <p:cNvSpPr>
            <a:spLocks noGrp="1" noChangeArrowheads="1"/>
          </p:cNvSpPr>
          <p:nvPr>
            <p:ph type="title"/>
          </p:nvPr>
        </p:nvSpPr>
        <p:spPr/>
        <p:txBody>
          <a:bodyPr/>
          <a:lstStyle/>
          <a:p>
            <a:r>
              <a:rPr lang="en-US"/>
              <a:t>Summary</a:t>
            </a:r>
            <a:endParaRPr lang="en-GB"/>
          </a:p>
        </p:txBody>
      </p:sp>
      <p:sp>
        <p:nvSpPr>
          <p:cNvPr id="171011" name="Rectangle 3"/>
          <p:cNvSpPr>
            <a:spLocks noGrp="1" noChangeArrowheads="1"/>
          </p:cNvSpPr>
          <p:nvPr>
            <p:ph type="body" idx="1"/>
          </p:nvPr>
        </p:nvSpPr>
        <p:spPr>
          <a:xfrm>
            <a:off x="685800" y="2133600"/>
            <a:ext cx="7772400" cy="4495800"/>
          </a:xfrm>
        </p:spPr>
        <p:txBody>
          <a:bodyPr/>
          <a:lstStyle/>
          <a:p>
            <a:pPr algn="just">
              <a:lnSpc>
                <a:spcPct val="80000"/>
              </a:lnSpc>
              <a:buClr>
                <a:schemeClr val="accent2"/>
              </a:buClr>
              <a:buFont typeface="Wingdings" pitchFamily="2" charset="2"/>
              <a:buChar char="ü"/>
            </a:pPr>
            <a:r>
              <a:rPr lang="fr-FR" sz="1600"/>
              <a:t>Search: process of constructing sequences of actions that achieve a goal given a problem.</a:t>
            </a:r>
          </a:p>
          <a:p>
            <a:pPr algn="just">
              <a:lnSpc>
                <a:spcPct val="80000"/>
              </a:lnSpc>
              <a:buClr>
                <a:schemeClr val="accent2"/>
              </a:buClr>
              <a:buFont typeface="Wingdings" pitchFamily="2" charset="2"/>
              <a:buNone/>
            </a:pPr>
            <a:endParaRPr lang="fr-FR" sz="700"/>
          </a:p>
          <a:p>
            <a:pPr algn="just">
              <a:lnSpc>
                <a:spcPct val="80000"/>
              </a:lnSpc>
              <a:buClr>
                <a:schemeClr val="accent2"/>
              </a:buClr>
              <a:buFont typeface="Wingdings" pitchFamily="2" charset="2"/>
              <a:buChar char="ü"/>
            </a:pPr>
            <a:r>
              <a:rPr lang="fr-FR" sz="1600"/>
              <a:t>The studied methods assume that the environment is observable, deterministic, static and completely known.</a:t>
            </a:r>
          </a:p>
          <a:p>
            <a:pPr algn="just">
              <a:lnSpc>
                <a:spcPct val="80000"/>
              </a:lnSpc>
              <a:buClr>
                <a:schemeClr val="accent2"/>
              </a:buClr>
              <a:buFont typeface="Wingdings" pitchFamily="2" charset="2"/>
              <a:buChar char="ü"/>
            </a:pPr>
            <a:endParaRPr lang="fr-FR" sz="700"/>
          </a:p>
          <a:p>
            <a:pPr algn="just">
              <a:lnSpc>
                <a:spcPct val="80000"/>
              </a:lnSpc>
              <a:buClr>
                <a:schemeClr val="accent2"/>
              </a:buClr>
              <a:buFont typeface="Wingdings" pitchFamily="2" charset="2"/>
              <a:buChar char="ü"/>
            </a:pPr>
            <a:r>
              <a:rPr lang="fr-FR" sz="1600"/>
              <a:t>Goal formulation is the first step in solving problems by searching. It facilitates problem formulation.</a:t>
            </a:r>
          </a:p>
          <a:p>
            <a:pPr algn="just">
              <a:lnSpc>
                <a:spcPct val="80000"/>
              </a:lnSpc>
              <a:buClr>
                <a:schemeClr val="accent2"/>
              </a:buClr>
              <a:buFont typeface="Wingdings" pitchFamily="2" charset="2"/>
              <a:buChar char="ü"/>
            </a:pPr>
            <a:endParaRPr lang="fr-FR" sz="700"/>
          </a:p>
          <a:p>
            <a:pPr algn="just">
              <a:lnSpc>
                <a:spcPct val="80000"/>
              </a:lnSpc>
              <a:buClr>
                <a:schemeClr val="accent2"/>
              </a:buClr>
              <a:buFont typeface="Wingdings" pitchFamily="2" charset="2"/>
              <a:buChar char="ü"/>
            </a:pPr>
            <a:r>
              <a:rPr lang="fr-FR" sz="1600"/>
              <a:t>Formulating a problem requires specifying four components: Initial states, operators, goal test and path cost function. Environment is represented as a state space.</a:t>
            </a:r>
          </a:p>
          <a:p>
            <a:pPr algn="just">
              <a:lnSpc>
                <a:spcPct val="80000"/>
              </a:lnSpc>
              <a:buClr>
                <a:schemeClr val="accent2"/>
              </a:buClr>
              <a:buFont typeface="Wingdings" pitchFamily="2" charset="2"/>
              <a:buChar char="ü"/>
            </a:pPr>
            <a:endParaRPr lang="fr-FR" sz="700"/>
          </a:p>
          <a:p>
            <a:pPr algn="just">
              <a:lnSpc>
                <a:spcPct val="80000"/>
              </a:lnSpc>
              <a:buClr>
                <a:schemeClr val="accent2"/>
              </a:buClr>
              <a:buFont typeface="Wingdings" pitchFamily="2" charset="2"/>
              <a:buChar char="ü"/>
            </a:pPr>
            <a:r>
              <a:rPr lang="fr-FR" sz="1600"/>
              <a:t>A solution is a path from the initial state to a goal state.</a:t>
            </a:r>
          </a:p>
          <a:p>
            <a:pPr algn="just">
              <a:lnSpc>
                <a:spcPct val="80000"/>
              </a:lnSpc>
              <a:buClr>
                <a:schemeClr val="accent2"/>
              </a:buClr>
              <a:buFont typeface="Wingdings" pitchFamily="2" charset="2"/>
              <a:buChar char="ü"/>
            </a:pPr>
            <a:endParaRPr lang="fr-FR" sz="700"/>
          </a:p>
          <a:p>
            <a:pPr algn="just">
              <a:lnSpc>
                <a:spcPct val="80000"/>
              </a:lnSpc>
              <a:buClr>
                <a:schemeClr val="accent2"/>
              </a:buClr>
              <a:buFont typeface="Wingdings" pitchFamily="2" charset="2"/>
              <a:buChar char="ü"/>
            </a:pPr>
            <a:r>
              <a:rPr lang="fr-FR" sz="1600"/>
              <a:t>Search algorithms are judged on the basis of completeness, optimality, time complexity and space complexity.</a:t>
            </a:r>
          </a:p>
          <a:p>
            <a:pPr algn="just">
              <a:lnSpc>
                <a:spcPct val="80000"/>
              </a:lnSpc>
              <a:buClr>
                <a:schemeClr val="accent2"/>
              </a:buClr>
              <a:buFont typeface="Wingdings" pitchFamily="2" charset="2"/>
              <a:buChar char="ü"/>
            </a:pPr>
            <a:endParaRPr lang="fr-FR" sz="700"/>
          </a:p>
          <a:p>
            <a:pPr algn="just">
              <a:lnSpc>
                <a:spcPct val="80000"/>
              </a:lnSpc>
              <a:buClr>
                <a:schemeClr val="accent2"/>
              </a:buClr>
              <a:buFont typeface="Wingdings" pitchFamily="2" charset="2"/>
              <a:buChar char="ü"/>
            </a:pPr>
            <a:r>
              <a:rPr lang="fr-FR" sz="1600"/>
              <a:t>Several search strategies: BFS, DFS, DLS, IDS,…</a:t>
            </a:r>
          </a:p>
          <a:p>
            <a:pPr algn="just">
              <a:lnSpc>
                <a:spcPct val="80000"/>
              </a:lnSpc>
              <a:buClr>
                <a:schemeClr val="accent2"/>
              </a:buClr>
              <a:buFont typeface="Wingdings" pitchFamily="2" charset="2"/>
              <a:buChar char="ü"/>
            </a:pPr>
            <a:endParaRPr lang="en-US" sz="1600"/>
          </a:p>
          <a:p>
            <a:pPr algn="just">
              <a:lnSpc>
                <a:spcPct val="80000"/>
              </a:lnSpc>
              <a:buClr>
                <a:schemeClr val="accent2"/>
              </a:buClr>
              <a:buFont typeface="Wingdings" pitchFamily="2" charset="2"/>
              <a:buChar char="ü"/>
            </a:pPr>
            <a:r>
              <a:rPr lang="en-US" sz="1600"/>
              <a:t>All uninformed searches have an exponential time complexity – hopeless as a viable problem solving mechanism (unless you have a quantum computer!)</a:t>
            </a:r>
            <a:endParaRPr lang="en-GB" sz="1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2D6294D-D1FE-46BD-A051-A28DFB9076DB}" type="slidenum">
              <a:rPr lang="ar-SA"/>
              <a:pPr/>
              <a:t>16</a:t>
            </a:fld>
            <a:endParaRPr lang="en-GB"/>
          </a:p>
        </p:txBody>
      </p:sp>
      <p:sp>
        <p:nvSpPr>
          <p:cNvPr id="65538" name="Rectangle 2"/>
          <p:cNvSpPr>
            <a:spLocks noGrp="1" noChangeArrowheads="1"/>
          </p:cNvSpPr>
          <p:nvPr>
            <p:ph type="title"/>
          </p:nvPr>
        </p:nvSpPr>
        <p:spPr/>
        <p:txBody>
          <a:bodyPr/>
          <a:lstStyle/>
          <a:p>
            <a:r>
              <a:rPr lang="en-US"/>
              <a:t>Time and Space Complexity ?</a:t>
            </a:r>
            <a:endParaRPr lang="en-GB"/>
          </a:p>
        </p:txBody>
      </p:sp>
      <p:sp>
        <p:nvSpPr>
          <p:cNvPr id="65539" name="Rectangle 3"/>
          <p:cNvSpPr>
            <a:spLocks noGrp="1" noChangeArrowheads="1"/>
          </p:cNvSpPr>
          <p:nvPr>
            <p:ph type="body" idx="1"/>
          </p:nvPr>
        </p:nvSpPr>
        <p:spPr/>
        <p:txBody>
          <a:bodyPr/>
          <a:lstStyle/>
          <a:p>
            <a:pPr marL="381000" indent="-381000">
              <a:lnSpc>
                <a:spcPct val="80000"/>
              </a:lnSpc>
              <a:buFont typeface="Wingdings" pitchFamily="2" charset="2"/>
              <a:buNone/>
            </a:pPr>
            <a:endParaRPr lang="fr-FR" sz="2000"/>
          </a:p>
          <a:p>
            <a:pPr marL="381000" indent="-381000">
              <a:lnSpc>
                <a:spcPct val="80000"/>
              </a:lnSpc>
              <a:spcBef>
                <a:spcPct val="0"/>
              </a:spcBef>
              <a:buClrTx/>
              <a:buSzTx/>
              <a:buFontTx/>
              <a:buNone/>
            </a:pPr>
            <a:r>
              <a:rPr lang="fr-FR" sz="2000"/>
              <a:t>Time and space complexity are measured in terms of:</a:t>
            </a:r>
          </a:p>
          <a:p>
            <a:pPr marL="381000" indent="-381000">
              <a:lnSpc>
                <a:spcPct val="80000"/>
              </a:lnSpc>
              <a:spcBef>
                <a:spcPct val="0"/>
              </a:spcBef>
              <a:buClrTx/>
              <a:buSzTx/>
              <a:buFontTx/>
              <a:buNone/>
            </a:pPr>
            <a:endParaRPr lang="en-US" sz="2000"/>
          </a:p>
          <a:p>
            <a:pPr marL="381000" indent="-381000">
              <a:lnSpc>
                <a:spcPct val="80000"/>
              </a:lnSpc>
            </a:pPr>
            <a:r>
              <a:rPr lang="en-US" sz="2000"/>
              <a:t>The average number of new nodes we create when expanding a new node is the (effective) branching factor </a:t>
            </a:r>
            <a:r>
              <a:rPr lang="en-US" sz="2000" b="1"/>
              <a:t>b</a:t>
            </a:r>
            <a:r>
              <a:rPr lang="en-US" sz="2000"/>
              <a:t>.</a:t>
            </a:r>
          </a:p>
          <a:p>
            <a:pPr marL="381000" indent="-381000">
              <a:lnSpc>
                <a:spcPct val="80000"/>
              </a:lnSpc>
            </a:pPr>
            <a:endParaRPr lang="en-US" sz="2000"/>
          </a:p>
          <a:p>
            <a:pPr marL="381000" indent="-381000">
              <a:lnSpc>
                <a:spcPct val="80000"/>
              </a:lnSpc>
            </a:pPr>
            <a:r>
              <a:rPr lang="en-US" sz="2000"/>
              <a:t>The (maximum) branching factor </a:t>
            </a:r>
            <a:r>
              <a:rPr lang="en-US" sz="2000" b="1"/>
              <a:t>b</a:t>
            </a:r>
            <a:r>
              <a:rPr lang="en-US" sz="2000"/>
              <a:t> is defined as the maximum nodes created when a new node is expanded.</a:t>
            </a:r>
          </a:p>
          <a:p>
            <a:pPr marL="381000" indent="-381000">
              <a:lnSpc>
                <a:spcPct val="80000"/>
              </a:lnSpc>
            </a:pPr>
            <a:endParaRPr lang="en-US" sz="2000"/>
          </a:p>
          <a:p>
            <a:pPr marL="381000" indent="-381000">
              <a:lnSpc>
                <a:spcPct val="80000"/>
              </a:lnSpc>
            </a:pPr>
            <a:r>
              <a:rPr lang="en-US" sz="2000"/>
              <a:t>The length of a path to a goal is the depth </a:t>
            </a:r>
            <a:r>
              <a:rPr lang="en-US" sz="2000" b="1"/>
              <a:t>d</a:t>
            </a:r>
            <a:r>
              <a:rPr lang="en-US" sz="2000"/>
              <a:t>.</a:t>
            </a:r>
          </a:p>
          <a:p>
            <a:pPr marL="381000" indent="-381000">
              <a:lnSpc>
                <a:spcPct val="80000"/>
              </a:lnSpc>
            </a:pPr>
            <a:endParaRPr lang="fr-FR" sz="2000"/>
          </a:p>
          <a:p>
            <a:pPr marL="381000" indent="-381000">
              <a:lnSpc>
                <a:spcPct val="80000"/>
              </a:lnSpc>
            </a:pPr>
            <a:r>
              <a:rPr lang="fr-FR" sz="2000"/>
              <a:t>The maximum length of any path in the state space </a:t>
            </a:r>
            <a:r>
              <a:rPr lang="fr-FR" sz="2000" b="1"/>
              <a:t>m</a:t>
            </a:r>
            <a:r>
              <a:rPr lang="fr-FR" sz="2000"/>
              <a:t>.</a:t>
            </a:r>
            <a:r>
              <a:rPr lang="fr-FR" sz="2000" b="1" i="1">
                <a:latin typeface="Times New Roman" pitchFamily="18" charset="0"/>
                <a:cs typeface="Times New Roman" pitchFamily="18" charset="0"/>
              </a:rPr>
              <a:t> </a:t>
            </a:r>
          </a:p>
          <a:p>
            <a:pPr marL="381000" indent="-381000">
              <a:lnSpc>
                <a:spcPct val="80000"/>
              </a:lnSpc>
            </a:pPr>
            <a:endParaRPr lang="en-GB"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4A8904FD-AAD8-4A03-AA35-0AACACB4B5F4}" type="slidenum">
              <a:rPr lang="ar-SA"/>
              <a:pPr/>
              <a:t>17</a:t>
            </a:fld>
            <a:endParaRPr lang="en-GB"/>
          </a:p>
        </p:txBody>
      </p:sp>
      <p:sp>
        <p:nvSpPr>
          <p:cNvPr id="68610" name="Rectangle 2"/>
          <p:cNvSpPr>
            <a:spLocks noGrp="1" noChangeArrowheads="1"/>
          </p:cNvSpPr>
          <p:nvPr>
            <p:ph type="title"/>
          </p:nvPr>
        </p:nvSpPr>
        <p:spPr/>
        <p:txBody>
          <a:bodyPr/>
          <a:lstStyle/>
          <a:p>
            <a:r>
              <a:rPr lang="en-US">
                <a:solidFill>
                  <a:schemeClr val="folHlink"/>
                </a:solidFill>
              </a:rPr>
              <a:t>Branching factors for some problems</a:t>
            </a:r>
            <a:endParaRPr lang="en-GB">
              <a:solidFill>
                <a:schemeClr val="folHlink"/>
              </a:solidFill>
            </a:endParaRPr>
          </a:p>
        </p:txBody>
      </p:sp>
      <p:sp>
        <p:nvSpPr>
          <p:cNvPr id="68611" name="Rectangle 3"/>
          <p:cNvSpPr>
            <a:spLocks noGrp="1" noChangeArrowheads="1"/>
          </p:cNvSpPr>
          <p:nvPr>
            <p:ph type="body" idx="1"/>
          </p:nvPr>
        </p:nvSpPr>
        <p:spPr>
          <a:xfrm>
            <a:off x="381000" y="2017713"/>
            <a:ext cx="5410200" cy="4114800"/>
          </a:xfrm>
        </p:spPr>
        <p:txBody>
          <a:bodyPr/>
          <a:lstStyle/>
          <a:p>
            <a:pPr>
              <a:lnSpc>
                <a:spcPct val="80000"/>
              </a:lnSpc>
            </a:pPr>
            <a:r>
              <a:rPr lang="en-US" sz="2000"/>
              <a:t>The eight puzzle has a (effective)  branching factor of 2.13, so a search tree at depth 20 has about 3.7 million nodes: O(b</a:t>
            </a:r>
            <a:r>
              <a:rPr lang="en-US" sz="2000" baseline="30000"/>
              <a:t>d</a:t>
            </a:r>
            <a:r>
              <a:rPr lang="en-US" sz="2000"/>
              <a:t>)</a:t>
            </a:r>
          </a:p>
          <a:p>
            <a:pPr>
              <a:lnSpc>
                <a:spcPct val="80000"/>
              </a:lnSpc>
            </a:pPr>
            <a:endParaRPr lang="en-US" sz="2000"/>
          </a:p>
          <a:p>
            <a:pPr>
              <a:lnSpc>
                <a:spcPct val="80000"/>
              </a:lnSpc>
            </a:pPr>
            <a:r>
              <a:rPr lang="en-US" sz="2000"/>
              <a:t>Rubik’s cube has a (effective) branching factor of 13.34. There are 901,083,404,981,813,616 different states. The average depth of a solution is about 18. </a:t>
            </a:r>
          </a:p>
          <a:p>
            <a:pPr>
              <a:lnSpc>
                <a:spcPct val="80000"/>
              </a:lnSpc>
            </a:pPr>
            <a:endParaRPr lang="en-US" sz="2000"/>
          </a:p>
          <a:p>
            <a:pPr>
              <a:lnSpc>
                <a:spcPct val="80000"/>
              </a:lnSpc>
            </a:pPr>
            <a:r>
              <a:rPr lang="en-US" sz="2000"/>
              <a:t>Chess has a branching factor of about 35, there are about 10</a:t>
            </a:r>
            <a:r>
              <a:rPr lang="en-US" sz="2000" baseline="30000"/>
              <a:t>120</a:t>
            </a:r>
            <a:r>
              <a:rPr lang="en-US" sz="2000"/>
              <a:t> states (there are about 10</a:t>
            </a:r>
            <a:r>
              <a:rPr lang="en-US" sz="2000" baseline="30000"/>
              <a:t>79</a:t>
            </a:r>
            <a:r>
              <a:rPr lang="en-US" sz="2000"/>
              <a:t> electrons in the universe).</a:t>
            </a:r>
          </a:p>
          <a:p>
            <a:pPr>
              <a:lnSpc>
                <a:spcPct val="80000"/>
              </a:lnSpc>
              <a:buFont typeface="Wingdings" pitchFamily="2" charset="2"/>
              <a:buNone/>
            </a:pPr>
            <a:endParaRPr lang="en-US" sz="2000"/>
          </a:p>
        </p:txBody>
      </p:sp>
      <p:pic>
        <p:nvPicPr>
          <p:cNvPr id="68613" name="Picture 5" descr="Chess-Set-12"/>
          <p:cNvPicPr>
            <a:picLocks noChangeAspect="1" noChangeArrowheads="1"/>
          </p:cNvPicPr>
          <p:nvPr/>
        </p:nvPicPr>
        <p:blipFill>
          <a:blip r:embed="rId2"/>
          <a:srcRect/>
          <a:stretch>
            <a:fillRect/>
          </a:stretch>
        </p:blipFill>
        <p:spPr bwMode="auto">
          <a:xfrm>
            <a:off x="6523038" y="4724400"/>
            <a:ext cx="1706562" cy="1757363"/>
          </a:xfrm>
          <a:prstGeom prst="rect">
            <a:avLst/>
          </a:prstGeom>
          <a:noFill/>
        </p:spPr>
      </p:pic>
      <p:pic>
        <p:nvPicPr>
          <p:cNvPr id="68614" name="Picture 6" descr="rubik"/>
          <p:cNvPicPr>
            <a:picLocks noChangeAspect="1" noChangeArrowheads="1"/>
          </p:cNvPicPr>
          <p:nvPr/>
        </p:nvPicPr>
        <p:blipFill>
          <a:blip r:embed="rId3"/>
          <a:srcRect/>
          <a:stretch>
            <a:fillRect/>
          </a:stretch>
        </p:blipFill>
        <p:spPr bwMode="auto">
          <a:xfrm>
            <a:off x="6688138" y="3276600"/>
            <a:ext cx="1444625" cy="1458913"/>
          </a:xfrm>
          <a:prstGeom prst="rect">
            <a:avLst/>
          </a:prstGeom>
          <a:noFill/>
        </p:spPr>
      </p:pic>
      <p:grpSp>
        <p:nvGrpSpPr>
          <p:cNvPr id="68615" name="Group 7"/>
          <p:cNvGrpSpPr>
            <a:grpSpLocks/>
          </p:cNvGrpSpPr>
          <p:nvPr/>
        </p:nvGrpSpPr>
        <p:grpSpPr bwMode="auto">
          <a:xfrm>
            <a:off x="6732588" y="1897063"/>
            <a:ext cx="1279525" cy="1227137"/>
            <a:chOff x="4312" y="828"/>
            <a:chExt cx="1104" cy="1028"/>
          </a:xfrm>
        </p:grpSpPr>
        <p:sp>
          <p:nvSpPr>
            <p:cNvPr id="68616" name="Rectangle 8"/>
            <p:cNvSpPr>
              <a:spLocks noChangeArrowheads="1"/>
            </p:cNvSpPr>
            <p:nvPr/>
          </p:nvSpPr>
          <p:spPr bwMode="auto">
            <a:xfrm>
              <a:off x="4312" y="828"/>
              <a:ext cx="1104" cy="96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68617" name="Text Box 9"/>
            <p:cNvSpPr txBox="1">
              <a:spLocks noChangeArrowheads="1"/>
            </p:cNvSpPr>
            <p:nvPr/>
          </p:nvSpPr>
          <p:spPr bwMode="auto">
            <a:xfrm>
              <a:off x="4360" y="876"/>
              <a:ext cx="337"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2</a:t>
              </a:r>
              <a:endParaRPr lang="en-US" sz="2400">
                <a:latin typeface="Times New Roman" pitchFamily="18" charset="0"/>
              </a:endParaRPr>
            </a:p>
          </p:txBody>
        </p:sp>
        <p:sp>
          <p:nvSpPr>
            <p:cNvPr id="68618" name="Text Box 10"/>
            <p:cNvSpPr txBox="1">
              <a:spLocks noChangeArrowheads="1"/>
            </p:cNvSpPr>
            <p:nvPr/>
          </p:nvSpPr>
          <p:spPr bwMode="auto">
            <a:xfrm>
              <a:off x="4697" y="876"/>
              <a:ext cx="334"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1</a:t>
              </a:r>
              <a:endParaRPr lang="en-US" sz="2400">
                <a:latin typeface="Times New Roman" pitchFamily="18" charset="0"/>
              </a:endParaRPr>
            </a:p>
          </p:txBody>
        </p:sp>
        <p:sp>
          <p:nvSpPr>
            <p:cNvPr id="68619" name="Text Box 11"/>
            <p:cNvSpPr txBox="1">
              <a:spLocks noChangeArrowheads="1"/>
            </p:cNvSpPr>
            <p:nvPr/>
          </p:nvSpPr>
          <p:spPr bwMode="auto">
            <a:xfrm>
              <a:off x="5031" y="876"/>
              <a:ext cx="337"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3</a:t>
              </a:r>
              <a:endParaRPr lang="en-US" sz="2400">
                <a:latin typeface="Times New Roman" pitchFamily="18" charset="0"/>
              </a:endParaRPr>
            </a:p>
          </p:txBody>
        </p:sp>
        <p:sp>
          <p:nvSpPr>
            <p:cNvPr id="68620" name="Text Box 12"/>
            <p:cNvSpPr txBox="1">
              <a:spLocks noChangeArrowheads="1"/>
            </p:cNvSpPr>
            <p:nvPr/>
          </p:nvSpPr>
          <p:spPr bwMode="auto">
            <a:xfrm>
              <a:off x="4360" y="1164"/>
              <a:ext cx="337" cy="405"/>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4</a:t>
              </a:r>
              <a:endParaRPr lang="en-US" sz="2400">
                <a:latin typeface="Times New Roman" pitchFamily="18" charset="0"/>
              </a:endParaRPr>
            </a:p>
          </p:txBody>
        </p:sp>
        <p:sp>
          <p:nvSpPr>
            <p:cNvPr id="68621" name="Text Box 13"/>
            <p:cNvSpPr txBox="1">
              <a:spLocks noChangeArrowheads="1"/>
            </p:cNvSpPr>
            <p:nvPr/>
          </p:nvSpPr>
          <p:spPr bwMode="auto">
            <a:xfrm>
              <a:off x="4697" y="1164"/>
              <a:ext cx="334" cy="405"/>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7</a:t>
              </a:r>
              <a:endParaRPr lang="en-US" sz="2400">
                <a:latin typeface="Times New Roman" pitchFamily="18" charset="0"/>
              </a:endParaRPr>
            </a:p>
          </p:txBody>
        </p:sp>
        <p:sp>
          <p:nvSpPr>
            <p:cNvPr id="68622" name="Text Box 14"/>
            <p:cNvSpPr txBox="1">
              <a:spLocks noChangeArrowheads="1"/>
            </p:cNvSpPr>
            <p:nvPr/>
          </p:nvSpPr>
          <p:spPr bwMode="auto">
            <a:xfrm>
              <a:off x="5031" y="1164"/>
              <a:ext cx="337" cy="405"/>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6</a:t>
              </a:r>
              <a:endParaRPr lang="en-US" sz="2400">
                <a:latin typeface="Times New Roman" pitchFamily="18" charset="0"/>
              </a:endParaRPr>
            </a:p>
          </p:txBody>
        </p:sp>
        <p:sp>
          <p:nvSpPr>
            <p:cNvPr id="68623" name="Text Box 15"/>
            <p:cNvSpPr txBox="1">
              <a:spLocks noChangeArrowheads="1"/>
            </p:cNvSpPr>
            <p:nvPr/>
          </p:nvSpPr>
          <p:spPr bwMode="auto">
            <a:xfrm>
              <a:off x="4360" y="1452"/>
              <a:ext cx="337"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5</a:t>
              </a:r>
              <a:endParaRPr lang="en-US" sz="2400">
                <a:latin typeface="Times New Roman" pitchFamily="18" charset="0"/>
              </a:endParaRPr>
            </a:p>
          </p:txBody>
        </p:sp>
        <p:sp>
          <p:nvSpPr>
            <p:cNvPr id="68624" name="Text Box 16"/>
            <p:cNvSpPr txBox="1">
              <a:spLocks noChangeArrowheads="1"/>
            </p:cNvSpPr>
            <p:nvPr/>
          </p:nvSpPr>
          <p:spPr bwMode="auto">
            <a:xfrm>
              <a:off x="4697" y="1452"/>
              <a:ext cx="334"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8</a:t>
              </a:r>
              <a:endParaRPr lang="en-US" sz="2400">
                <a:latin typeface="Times New Roman" pitchFamily="18" charset="0"/>
              </a:endParaRPr>
            </a:p>
          </p:txBody>
        </p:sp>
        <p:sp>
          <p:nvSpPr>
            <p:cNvPr id="68625" name="Text Box 17"/>
            <p:cNvSpPr txBox="1">
              <a:spLocks noChangeArrowheads="1"/>
            </p:cNvSpPr>
            <p:nvPr/>
          </p:nvSpPr>
          <p:spPr bwMode="auto">
            <a:xfrm>
              <a:off x="5031" y="1452"/>
              <a:ext cx="337" cy="404"/>
            </a:xfrm>
            <a:prstGeom prst="rect">
              <a:avLst/>
            </a:prstGeom>
            <a:solidFill>
              <a:schemeClr val="bg1"/>
            </a:solidFill>
            <a:ln w="25400">
              <a:solidFill>
                <a:srgbClr val="808080"/>
              </a:solidFill>
              <a:miter lim="800000"/>
              <a:headEnd/>
              <a:tailEnd/>
            </a:ln>
            <a:effectLst/>
          </p:spPr>
          <p:txBody>
            <a:bodyPr>
              <a:spAutoFit/>
            </a:bodyPr>
            <a:lstStyle/>
            <a:p>
              <a:pPr algn="ctr" eaLnBrk="0" hangingPunct="0">
                <a:spcBef>
                  <a:spcPct val="50000"/>
                </a:spcBef>
              </a:pP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00E01FB-3532-41EB-8441-C07A5314329D}" type="slidenum">
              <a:rPr lang="ar-SA"/>
              <a:pPr/>
              <a:t>18</a:t>
            </a:fld>
            <a:endParaRPr lang="en-GB"/>
          </a:p>
        </p:txBody>
      </p:sp>
      <p:sp>
        <p:nvSpPr>
          <p:cNvPr id="145412" name="Rectangle 4"/>
          <p:cNvSpPr>
            <a:spLocks noChangeArrowheads="1"/>
          </p:cNvSpPr>
          <p:nvPr/>
        </p:nvSpPr>
        <p:spPr bwMode="auto">
          <a:xfrm>
            <a:off x="1447800" y="304800"/>
            <a:ext cx="7315200" cy="1143000"/>
          </a:xfrm>
          <a:prstGeom prst="rect">
            <a:avLst/>
          </a:prstGeom>
          <a:noFill/>
          <a:ln w="9525">
            <a:noFill/>
            <a:miter lim="800000"/>
            <a:headEnd/>
            <a:tailEnd/>
          </a:ln>
          <a:effectLst/>
        </p:spPr>
        <p:txBody>
          <a:bodyPr anchor="ctr"/>
          <a:lstStyle/>
          <a:p>
            <a:r>
              <a:rPr lang="en-US" sz="4400" dirty="0" smtClean="0">
                <a:solidFill>
                  <a:schemeClr val="tx2"/>
                </a:solidFill>
              </a:rPr>
              <a:t>Example</a:t>
            </a:r>
            <a:r>
              <a:rPr lang="en-US" sz="4400" dirty="0">
                <a:solidFill>
                  <a:schemeClr val="tx2"/>
                </a:solidFill>
              </a:rPr>
              <a:t>: A Romanian Holiday</a:t>
            </a:r>
          </a:p>
        </p:txBody>
      </p:sp>
      <p:sp>
        <p:nvSpPr>
          <p:cNvPr id="145413" name="Rectangle 5"/>
          <p:cNvSpPr>
            <a:spLocks noChangeArrowheads="1"/>
          </p:cNvSpPr>
          <p:nvPr/>
        </p:nvSpPr>
        <p:spPr bwMode="auto">
          <a:xfrm>
            <a:off x="685800" y="1981200"/>
            <a:ext cx="7772400" cy="4114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sz="3200">
                <a:solidFill>
                  <a:schemeClr val="accent1"/>
                </a:solidFill>
              </a:rPr>
              <a:t>State space:</a:t>
            </a:r>
            <a:r>
              <a:rPr lang="en-US" sz="3200"/>
              <a:t> Cities in Romania</a:t>
            </a:r>
          </a:p>
          <a:p>
            <a:pPr marL="342900" indent="-342900">
              <a:spcBef>
                <a:spcPct val="20000"/>
              </a:spcBef>
              <a:buClr>
                <a:schemeClr val="folHlink"/>
              </a:buClr>
              <a:buSzPct val="60000"/>
              <a:buFont typeface="Wingdings" pitchFamily="2" charset="2"/>
              <a:buChar char="n"/>
            </a:pPr>
            <a:r>
              <a:rPr lang="en-US" sz="3200">
                <a:solidFill>
                  <a:schemeClr val="accent1"/>
                </a:solidFill>
              </a:rPr>
              <a:t>Initial state:</a:t>
            </a:r>
            <a:r>
              <a:rPr lang="en-US" sz="3200"/>
              <a:t> Town of Arad</a:t>
            </a:r>
          </a:p>
          <a:p>
            <a:pPr marL="342900" indent="-342900">
              <a:spcBef>
                <a:spcPct val="20000"/>
              </a:spcBef>
              <a:buClr>
                <a:schemeClr val="folHlink"/>
              </a:buClr>
              <a:buSzPct val="60000"/>
              <a:buFont typeface="Wingdings" pitchFamily="2" charset="2"/>
              <a:buChar char="n"/>
            </a:pPr>
            <a:r>
              <a:rPr lang="en-US" sz="3200">
                <a:solidFill>
                  <a:schemeClr val="accent1"/>
                </a:solidFill>
              </a:rPr>
              <a:t>Goal:</a:t>
            </a:r>
            <a:r>
              <a:rPr lang="en-US" sz="3200"/>
              <a:t> Airport in Bucharest</a:t>
            </a:r>
          </a:p>
          <a:p>
            <a:pPr marL="342900" indent="-342900">
              <a:spcBef>
                <a:spcPct val="20000"/>
              </a:spcBef>
              <a:buClr>
                <a:schemeClr val="folHlink"/>
              </a:buClr>
              <a:buSzPct val="60000"/>
              <a:buFont typeface="Wingdings" pitchFamily="2" charset="2"/>
              <a:buChar char="n"/>
            </a:pPr>
            <a:r>
              <a:rPr lang="en-US" sz="3200">
                <a:solidFill>
                  <a:schemeClr val="accent1"/>
                </a:solidFill>
              </a:rPr>
              <a:t>Operators:</a:t>
            </a:r>
            <a:r>
              <a:rPr lang="en-US" sz="3200"/>
              <a:t> Drive between cities</a:t>
            </a:r>
          </a:p>
          <a:p>
            <a:pPr marL="342900" indent="-342900">
              <a:spcBef>
                <a:spcPct val="20000"/>
              </a:spcBef>
              <a:buClr>
                <a:schemeClr val="folHlink"/>
              </a:buClr>
              <a:buSzPct val="60000"/>
              <a:buFont typeface="Wingdings" pitchFamily="2" charset="2"/>
              <a:buChar char="n"/>
            </a:pPr>
            <a:r>
              <a:rPr lang="en-US" sz="3200">
                <a:solidFill>
                  <a:schemeClr val="accent1"/>
                </a:solidFill>
              </a:rPr>
              <a:t>Solution:</a:t>
            </a:r>
            <a:r>
              <a:rPr lang="en-US" sz="3200"/>
              <a:t> Sequence of cities</a:t>
            </a:r>
          </a:p>
          <a:p>
            <a:pPr marL="342900" indent="-342900">
              <a:spcBef>
                <a:spcPct val="20000"/>
              </a:spcBef>
              <a:buClr>
                <a:schemeClr val="folHlink"/>
              </a:buClr>
              <a:buSzPct val="60000"/>
              <a:buFont typeface="Wingdings" pitchFamily="2" charset="2"/>
              <a:buChar char="n"/>
            </a:pPr>
            <a:r>
              <a:rPr lang="en-US" sz="3200">
                <a:solidFill>
                  <a:schemeClr val="accent1"/>
                </a:solidFill>
              </a:rPr>
              <a:t>Path cost:</a:t>
            </a:r>
            <a:r>
              <a:rPr lang="en-US" sz="3200"/>
              <a:t> number of cities, distance, time, fuel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CA9B07-873A-4567-A20B-A9A2131B1B76}" type="slidenum">
              <a:rPr lang="ar-SA"/>
              <a:pPr/>
              <a:t>19</a:t>
            </a:fld>
            <a:endParaRPr lang="en-GB"/>
          </a:p>
        </p:txBody>
      </p:sp>
      <p:sp>
        <p:nvSpPr>
          <p:cNvPr id="146438" name="Rectangle 6"/>
          <p:cNvSpPr>
            <a:spLocks noGrp="1" noChangeArrowheads="1"/>
          </p:cNvSpPr>
          <p:nvPr>
            <p:ph type="title"/>
          </p:nvPr>
        </p:nvSpPr>
        <p:spPr/>
        <p:txBody>
          <a:bodyPr/>
          <a:lstStyle/>
          <a:p>
            <a:r>
              <a:rPr lang="en-US"/>
              <a:t>The state Space</a:t>
            </a:r>
            <a:endParaRPr lang="en-GB"/>
          </a:p>
        </p:txBody>
      </p:sp>
      <p:pic>
        <p:nvPicPr>
          <p:cNvPr id="146437" name="Picture 5"/>
          <p:cNvPicPr>
            <a:picLocks noGrp="1" noChangeAspect="1" noChangeArrowheads="1"/>
          </p:cNvPicPr>
          <p:nvPr>
            <p:ph idx="1"/>
          </p:nvPr>
        </p:nvPicPr>
        <p:blipFill>
          <a:blip r:embed="rId2"/>
          <a:srcRect l="6430" t="29060" b="30342"/>
          <a:stretch>
            <a:fillRect/>
          </a:stretch>
        </p:blipFill>
        <p:spPr>
          <a:xfrm>
            <a:off x="457200" y="2017713"/>
            <a:ext cx="8382000" cy="4306887"/>
          </a:xfrm>
          <a:noFill/>
          <a:ln/>
        </p:spPr>
      </p:pic>
      <p:sp>
        <p:nvSpPr>
          <p:cNvPr id="146440" name="Oval 8"/>
          <p:cNvSpPr>
            <a:spLocks noChangeArrowheads="1"/>
          </p:cNvSpPr>
          <p:nvPr/>
        </p:nvSpPr>
        <p:spPr bwMode="auto">
          <a:xfrm>
            <a:off x="1066800" y="3048000"/>
            <a:ext cx="3810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6441" name="Oval 9"/>
          <p:cNvSpPr>
            <a:spLocks noChangeArrowheads="1"/>
          </p:cNvSpPr>
          <p:nvPr/>
        </p:nvSpPr>
        <p:spPr bwMode="auto">
          <a:xfrm>
            <a:off x="5715000" y="5105400"/>
            <a:ext cx="381000" cy="457200"/>
          </a:xfrm>
          <a:prstGeom prst="ellipse">
            <a:avLst/>
          </a:prstGeom>
          <a:solidFill>
            <a:schemeClr val="hlink"/>
          </a:solid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ms-MY" smtClean="0"/>
              <a:t>14 Jan 2004</a:t>
            </a:r>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ms-MY" smtClean="0"/>
              <a:t>CS 3243 - Blind Search</a:t>
            </a: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1615AA3-D739-431B-9077-29F519F74A78}" type="slidenum">
              <a:rPr lang="en-US" altLang="ms-MY" smtClean="0"/>
              <a:pPr/>
              <a:t>2</a:t>
            </a:fld>
            <a:endParaRPr lang="en-US" altLang="ms-MY" smtClean="0"/>
          </a:p>
        </p:txBody>
      </p:sp>
      <p:sp>
        <p:nvSpPr>
          <p:cNvPr id="4101" name="Rectangle 2"/>
          <p:cNvSpPr>
            <a:spLocks noGrp="1" noChangeArrowheads="1"/>
          </p:cNvSpPr>
          <p:nvPr>
            <p:ph type="title"/>
          </p:nvPr>
        </p:nvSpPr>
        <p:spPr/>
        <p:txBody>
          <a:bodyPr/>
          <a:lstStyle/>
          <a:p>
            <a:pPr eaLnBrk="1" hangingPunct="1"/>
            <a:r>
              <a:rPr lang="en-US" altLang="ms-MY" smtClean="0"/>
              <a:t>Outline</a:t>
            </a:r>
          </a:p>
        </p:txBody>
      </p:sp>
      <p:sp>
        <p:nvSpPr>
          <p:cNvPr id="4102" name="Rectangle 3"/>
          <p:cNvSpPr>
            <a:spLocks noGrp="1" noChangeArrowheads="1"/>
          </p:cNvSpPr>
          <p:nvPr>
            <p:ph type="body" idx="1"/>
          </p:nvPr>
        </p:nvSpPr>
        <p:spPr/>
        <p:txBody>
          <a:bodyPr/>
          <a:lstStyle/>
          <a:p>
            <a:pPr eaLnBrk="1" hangingPunct="1"/>
            <a:r>
              <a:rPr lang="en-US" altLang="ms-MY" dirty="0" smtClean="0"/>
              <a:t>Problem formulation</a:t>
            </a:r>
          </a:p>
          <a:p>
            <a:pPr eaLnBrk="1" hangingPunct="1"/>
            <a:r>
              <a:rPr lang="en-US" altLang="ms-MY" dirty="0" smtClean="0"/>
              <a:t>Example problems</a:t>
            </a:r>
          </a:p>
          <a:p>
            <a:pPr eaLnBrk="1" hangingPunct="1"/>
            <a:r>
              <a:rPr lang="en-US" altLang="ms-MY" dirty="0" smtClean="0"/>
              <a:t>Basic search algorithms</a:t>
            </a:r>
          </a:p>
        </p:txBody>
      </p:sp>
    </p:spTree>
    <p:extLst>
      <p:ext uri="{BB962C8B-B14F-4D97-AF65-F5344CB8AC3E}">
        <p14:creationId xmlns:p14="http://schemas.microsoft.com/office/powerpoint/2010/main" val="237303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E47BB7-F50E-46A1-BB8F-DA58517BAE94}" type="slidenum">
              <a:rPr lang="ar-SA"/>
              <a:pPr/>
              <a:t>20</a:t>
            </a:fld>
            <a:endParaRPr lang="en-GB"/>
          </a:p>
        </p:txBody>
      </p:sp>
      <p:sp>
        <p:nvSpPr>
          <p:cNvPr id="149512" name="Rectangle 8"/>
          <p:cNvSpPr>
            <a:spLocks noGrp="1" noChangeArrowheads="1"/>
          </p:cNvSpPr>
          <p:nvPr>
            <p:ph type="title"/>
          </p:nvPr>
        </p:nvSpPr>
        <p:spPr>
          <a:xfrm>
            <a:off x="152400" y="76200"/>
            <a:ext cx="8839200" cy="1143000"/>
          </a:xfrm>
          <a:noFill/>
          <a:ln/>
        </p:spPr>
        <p:txBody>
          <a:bodyPr anchor="ctr"/>
          <a:lstStyle/>
          <a:p>
            <a:r>
              <a:rPr lang="en-US"/>
              <a:t>Generic Search Algorithms</a:t>
            </a:r>
          </a:p>
        </p:txBody>
      </p:sp>
      <p:sp>
        <p:nvSpPr>
          <p:cNvPr id="149513" name="Rectangle 9"/>
          <p:cNvSpPr>
            <a:spLocks noChangeArrowheads="1"/>
          </p:cNvSpPr>
          <p:nvPr/>
        </p:nvSpPr>
        <p:spPr bwMode="auto">
          <a:xfrm>
            <a:off x="609600" y="1752600"/>
            <a:ext cx="8001000" cy="12192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sz="2400">
                <a:solidFill>
                  <a:schemeClr val="accent1"/>
                </a:solidFill>
              </a:rPr>
              <a:t>Basic Idea:</a:t>
            </a:r>
            <a:r>
              <a:rPr lang="en-US" sz="2400"/>
              <a:t> Off-line exploration of state space by generating successors of already-explored states (also known as </a:t>
            </a:r>
            <a:r>
              <a:rPr lang="en-US" sz="2400" i="1"/>
              <a:t>expanding states).</a:t>
            </a:r>
            <a:endParaRPr lang="en-US" sz="2400"/>
          </a:p>
        </p:txBody>
      </p:sp>
      <p:sp>
        <p:nvSpPr>
          <p:cNvPr id="149514" name="AutoShape 10"/>
          <p:cNvSpPr>
            <a:spLocks noChangeArrowheads="1"/>
          </p:cNvSpPr>
          <p:nvPr/>
        </p:nvSpPr>
        <p:spPr bwMode="auto">
          <a:xfrm>
            <a:off x="228600" y="2962275"/>
            <a:ext cx="8462963" cy="3667125"/>
          </a:xfrm>
          <a:prstGeom prst="roundRect">
            <a:avLst>
              <a:gd name="adj" fmla="val 16667"/>
            </a:avLst>
          </a:prstGeom>
          <a:solidFill>
            <a:schemeClr val="accent1"/>
          </a:solidFill>
          <a:ln w="9525">
            <a:noFill/>
            <a:round/>
            <a:headEnd/>
            <a:tailEnd/>
          </a:ln>
          <a:effectLst>
            <a:outerShdw dist="107763" dir="2700000" algn="ctr" rotWithShape="0">
              <a:schemeClr val="bg2"/>
            </a:outerShdw>
          </a:effectLst>
        </p:spPr>
        <p:txBody>
          <a:bodyPr wrap="none" anchor="ctr">
            <a:spAutoFit/>
          </a:bodyPr>
          <a:lstStyle/>
          <a:p>
            <a:pPr eaLnBrk="0" hangingPunct="0">
              <a:spcBef>
                <a:spcPct val="20000"/>
              </a:spcBef>
            </a:pPr>
            <a:r>
              <a:rPr lang="en-US" sz="2000" b="1">
                <a:solidFill>
                  <a:schemeClr val="bg2"/>
                </a:solidFill>
                <a:latin typeface="Times New Roman" pitchFamily="18" charset="0"/>
              </a:rPr>
              <a:t>Function </a:t>
            </a:r>
            <a:r>
              <a:rPr lang="en-US" sz="2000">
                <a:solidFill>
                  <a:schemeClr val="bg2"/>
                </a:solidFill>
                <a:latin typeface="Times New Roman" pitchFamily="18" charset="0"/>
              </a:rPr>
              <a:t>GENERAL-SEARCH (</a:t>
            </a:r>
            <a:r>
              <a:rPr lang="en-US" sz="2000" i="1">
                <a:solidFill>
                  <a:schemeClr val="bg2"/>
                </a:solidFill>
                <a:latin typeface="Times New Roman" pitchFamily="18" charset="0"/>
              </a:rPr>
              <a:t>problem, strategy) </a:t>
            </a:r>
          </a:p>
          <a:p>
            <a:pPr eaLnBrk="0" hangingPunct="0">
              <a:spcBef>
                <a:spcPct val="20000"/>
              </a:spcBef>
            </a:pPr>
            <a:r>
              <a:rPr lang="en-US" sz="2000" i="1">
                <a:solidFill>
                  <a:schemeClr val="bg2"/>
                </a:solidFill>
                <a:latin typeface="Times New Roman" pitchFamily="18" charset="0"/>
              </a:rPr>
              <a:t>			</a:t>
            </a:r>
            <a:r>
              <a:rPr lang="en-US" sz="2000" b="1">
                <a:solidFill>
                  <a:schemeClr val="bg2"/>
                </a:solidFill>
                <a:latin typeface="Times New Roman" pitchFamily="18" charset="0"/>
              </a:rPr>
              <a:t>returns </a:t>
            </a:r>
            <a:r>
              <a:rPr lang="en-US" sz="2000">
                <a:solidFill>
                  <a:schemeClr val="bg2"/>
                </a:solidFill>
                <a:latin typeface="Times New Roman" pitchFamily="18" charset="0"/>
              </a:rPr>
              <a:t>a solution or failure</a:t>
            </a:r>
          </a:p>
          <a:p>
            <a:pPr eaLnBrk="0" hangingPunct="0">
              <a:spcBef>
                <a:spcPct val="20000"/>
              </a:spcBef>
            </a:pPr>
            <a:r>
              <a:rPr lang="en-US" sz="2000">
                <a:solidFill>
                  <a:schemeClr val="bg2"/>
                </a:solidFill>
                <a:latin typeface="Times New Roman" pitchFamily="18" charset="0"/>
              </a:rPr>
              <a:t>	Initialize the search tree using the initial state of problem</a:t>
            </a:r>
          </a:p>
          <a:p>
            <a:pPr eaLnBrk="0" hangingPunct="0">
              <a:spcBef>
                <a:spcPct val="20000"/>
              </a:spcBef>
            </a:pPr>
            <a:r>
              <a:rPr lang="en-US" sz="2000">
                <a:solidFill>
                  <a:schemeClr val="bg2"/>
                </a:solidFill>
                <a:latin typeface="Times New Roman" pitchFamily="18" charset="0"/>
              </a:rPr>
              <a:t>	</a:t>
            </a:r>
            <a:r>
              <a:rPr lang="en-US" sz="2000" b="1">
                <a:solidFill>
                  <a:schemeClr val="bg2"/>
                </a:solidFill>
                <a:latin typeface="Times New Roman" pitchFamily="18" charset="0"/>
              </a:rPr>
              <a:t>loop do</a:t>
            </a:r>
          </a:p>
          <a:p>
            <a:pPr eaLnBrk="0" hangingPunct="0">
              <a:spcBef>
                <a:spcPct val="20000"/>
              </a:spcBef>
            </a:pPr>
            <a:r>
              <a:rPr lang="en-US" sz="2000" b="1">
                <a:solidFill>
                  <a:schemeClr val="bg2"/>
                </a:solidFill>
                <a:latin typeface="Times New Roman" pitchFamily="18" charset="0"/>
              </a:rPr>
              <a:t>		if</a:t>
            </a:r>
            <a:r>
              <a:rPr lang="en-US" sz="2000">
                <a:solidFill>
                  <a:schemeClr val="bg2"/>
                </a:solidFill>
                <a:latin typeface="Times New Roman" pitchFamily="18" charset="0"/>
              </a:rPr>
              <a:t> there are no candidates for expansion, </a:t>
            </a:r>
            <a:r>
              <a:rPr lang="en-US" sz="2000" b="1">
                <a:solidFill>
                  <a:schemeClr val="bg2"/>
                </a:solidFill>
                <a:latin typeface="Times New Roman" pitchFamily="18" charset="0"/>
              </a:rPr>
              <a:t>then return</a:t>
            </a:r>
            <a:r>
              <a:rPr lang="en-US" sz="2000">
                <a:solidFill>
                  <a:schemeClr val="bg2"/>
                </a:solidFill>
                <a:latin typeface="Times New Roman" pitchFamily="18" charset="0"/>
              </a:rPr>
              <a:t> failure</a:t>
            </a:r>
          </a:p>
          <a:p>
            <a:pPr eaLnBrk="0" hangingPunct="0">
              <a:spcBef>
                <a:spcPct val="20000"/>
              </a:spcBef>
            </a:pPr>
            <a:r>
              <a:rPr lang="en-US" sz="2000">
                <a:solidFill>
                  <a:schemeClr val="bg2"/>
                </a:solidFill>
                <a:latin typeface="Times New Roman" pitchFamily="18" charset="0"/>
              </a:rPr>
              <a:t>		Choose a leaf node for expansion according to </a:t>
            </a:r>
            <a:r>
              <a:rPr lang="en-US" sz="2000" i="1">
                <a:solidFill>
                  <a:schemeClr val="bg2"/>
                </a:solidFill>
                <a:latin typeface="Times New Roman" pitchFamily="18" charset="0"/>
              </a:rPr>
              <a:t>strategy</a:t>
            </a:r>
          </a:p>
          <a:p>
            <a:pPr eaLnBrk="0" hangingPunct="0">
              <a:spcBef>
                <a:spcPct val="20000"/>
              </a:spcBef>
            </a:pPr>
            <a:r>
              <a:rPr lang="en-US" sz="2000">
                <a:solidFill>
                  <a:schemeClr val="bg2"/>
                </a:solidFill>
                <a:latin typeface="Times New Roman" pitchFamily="18" charset="0"/>
              </a:rPr>
              <a:t>		</a:t>
            </a:r>
            <a:r>
              <a:rPr lang="en-US" sz="2000" b="1">
                <a:solidFill>
                  <a:schemeClr val="bg2"/>
                </a:solidFill>
                <a:latin typeface="Times New Roman" pitchFamily="18" charset="0"/>
              </a:rPr>
              <a:t>if </a:t>
            </a:r>
            <a:r>
              <a:rPr lang="en-US" sz="2000">
                <a:solidFill>
                  <a:schemeClr val="bg2"/>
                </a:solidFill>
                <a:latin typeface="Times New Roman" pitchFamily="18" charset="0"/>
              </a:rPr>
              <a:t> node contains goal state </a:t>
            </a:r>
            <a:r>
              <a:rPr lang="en-US" sz="2000" b="1">
                <a:solidFill>
                  <a:schemeClr val="bg2"/>
                </a:solidFill>
                <a:latin typeface="Times New Roman" pitchFamily="18" charset="0"/>
              </a:rPr>
              <a:t> then return </a:t>
            </a:r>
            <a:r>
              <a:rPr lang="en-US" sz="2000" i="1">
                <a:solidFill>
                  <a:schemeClr val="bg2"/>
                </a:solidFill>
                <a:latin typeface="Times New Roman" pitchFamily="18" charset="0"/>
              </a:rPr>
              <a:t>solution</a:t>
            </a:r>
            <a:endParaRPr lang="en-US" sz="2000">
              <a:solidFill>
                <a:schemeClr val="bg2"/>
              </a:solidFill>
              <a:latin typeface="Times New Roman" pitchFamily="18" charset="0"/>
            </a:endParaRPr>
          </a:p>
          <a:p>
            <a:pPr eaLnBrk="0" hangingPunct="0">
              <a:spcBef>
                <a:spcPct val="20000"/>
              </a:spcBef>
            </a:pPr>
            <a:r>
              <a:rPr lang="en-US" sz="2000" b="1">
                <a:solidFill>
                  <a:schemeClr val="bg2"/>
                </a:solidFill>
                <a:latin typeface="Times New Roman" pitchFamily="18" charset="0"/>
              </a:rPr>
              <a:t>		else</a:t>
            </a:r>
            <a:r>
              <a:rPr lang="en-US" sz="2000">
                <a:solidFill>
                  <a:schemeClr val="bg2"/>
                </a:solidFill>
                <a:latin typeface="Times New Roman" pitchFamily="18" charset="0"/>
              </a:rPr>
              <a:t> expand node and add resulting nodes to search tree.</a:t>
            </a:r>
          </a:p>
          <a:p>
            <a:pPr eaLnBrk="0" hangingPunct="0">
              <a:spcBef>
                <a:spcPct val="20000"/>
              </a:spcBef>
            </a:pPr>
            <a:r>
              <a:rPr lang="en-US" sz="2000">
                <a:solidFill>
                  <a:schemeClr val="bg2"/>
                </a:solidFill>
                <a:latin typeface="Times New Roman" pitchFamily="18" charset="0"/>
              </a:rPr>
              <a:t>	</a:t>
            </a:r>
            <a:r>
              <a:rPr lang="en-US" sz="2000" b="1">
                <a:solidFill>
                  <a:schemeClr val="bg2"/>
                </a:solidFill>
                <a:latin typeface="Times New Roman" pitchFamily="18" charset="0"/>
              </a:rPr>
              <a:t>end</a:t>
            </a:r>
            <a:endParaRPr lang="en-US" sz="2800">
              <a:solidFill>
                <a:schemeClr val="bg2"/>
              </a:solidFill>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2"/>
          </p:nvPr>
        </p:nvSpPr>
        <p:spPr/>
        <p:txBody>
          <a:bodyPr/>
          <a:lstStyle/>
          <a:p>
            <a:fld id="{91014834-DECC-4454-A1E0-FA7D7EEF36BD}" type="slidenum">
              <a:rPr lang="ar-SA"/>
              <a:pPr/>
              <a:t>21</a:t>
            </a:fld>
            <a:endParaRPr lang="en-GB"/>
          </a:p>
        </p:txBody>
      </p:sp>
      <p:sp>
        <p:nvSpPr>
          <p:cNvPr id="152605" name="Rectangle 29"/>
          <p:cNvSpPr>
            <a:spLocks noGrp="1" noChangeArrowheads="1"/>
          </p:cNvSpPr>
          <p:nvPr>
            <p:ph type="title"/>
          </p:nvPr>
        </p:nvSpPr>
        <p:spPr>
          <a:xfrm>
            <a:off x="1295400" y="457200"/>
            <a:ext cx="7772400" cy="1143000"/>
          </a:xfrm>
          <a:noFill/>
          <a:ln/>
        </p:spPr>
        <p:txBody>
          <a:bodyPr/>
          <a:lstStyle/>
          <a:p>
            <a:r>
              <a:rPr lang="en-US"/>
              <a:t>Representing Search</a:t>
            </a:r>
          </a:p>
        </p:txBody>
      </p:sp>
      <p:grpSp>
        <p:nvGrpSpPr>
          <p:cNvPr id="152606" name="Group 30"/>
          <p:cNvGrpSpPr>
            <a:grpSpLocks/>
          </p:cNvGrpSpPr>
          <p:nvPr/>
        </p:nvGrpSpPr>
        <p:grpSpPr bwMode="auto">
          <a:xfrm>
            <a:off x="3962400" y="1981200"/>
            <a:ext cx="1600200" cy="762000"/>
            <a:chOff x="2064" y="1056"/>
            <a:chExt cx="1008" cy="480"/>
          </a:xfrm>
        </p:grpSpPr>
        <p:sp>
          <p:nvSpPr>
            <p:cNvPr id="152607" name="Oval 31"/>
            <p:cNvSpPr>
              <a:spLocks noChangeArrowheads="1"/>
            </p:cNvSpPr>
            <p:nvPr/>
          </p:nvSpPr>
          <p:spPr bwMode="auto">
            <a:xfrm>
              <a:off x="2064" y="1056"/>
              <a:ext cx="1008" cy="480"/>
            </a:xfrm>
            <a:prstGeom prst="ellipse">
              <a:avLst/>
            </a:prstGeom>
            <a:noFill/>
            <a:ln w="9525">
              <a:solidFill>
                <a:schemeClr val="tx1"/>
              </a:solidFill>
              <a:round/>
              <a:headEnd/>
              <a:tailEnd/>
            </a:ln>
            <a:effectLst/>
          </p:spPr>
          <p:txBody>
            <a:bodyPr wrap="none" anchor="ctr"/>
            <a:lstStyle/>
            <a:p>
              <a:endParaRPr lang="en-US"/>
            </a:p>
          </p:txBody>
        </p:sp>
        <p:sp>
          <p:nvSpPr>
            <p:cNvPr id="152608" name="Text Box 32"/>
            <p:cNvSpPr txBox="1">
              <a:spLocks noChangeArrowheads="1"/>
            </p:cNvSpPr>
            <p:nvPr/>
          </p:nvSpPr>
          <p:spPr bwMode="auto">
            <a:xfrm>
              <a:off x="2246" y="1130"/>
              <a:ext cx="50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grpSp>
      <p:grpSp>
        <p:nvGrpSpPr>
          <p:cNvPr id="152609" name="Group 33"/>
          <p:cNvGrpSpPr>
            <a:grpSpLocks/>
          </p:cNvGrpSpPr>
          <p:nvPr/>
        </p:nvGrpSpPr>
        <p:grpSpPr bwMode="auto">
          <a:xfrm>
            <a:off x="2362200" y="2514600"/>
            <a:ext cx="5486400" cy="1371600"/>
            <a:chOff x="1056" y="1392"/>
            <a:chExt cx="3456" cy="864"/>
          </a:xfrm>
        </p:grpSpPr>
        <p:sp>
          <p:nvSpPr>
            <p:cNvPr id="152610" name="Oval 34"/>
            <p:cNvSpPr>
              <a:spLocks noChangeArrowheads="1"/>
            </p:cNvSpPr>
            <p:nvPr/>
          </p:nvSpPr>
          <p:spPr bwMode="auto">
            <a:xfrm>
              <a:off x="10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2611" name="Oval 35"/>
            <p:cNvSpPr>
              <a:spLocks noChangeArrowheads="1"/>
            </p:cNvSpPr>
            <p:nvPr/>
          </p:nvSpPr>
          <p:spPr bwMode="auto">
            <a:xfrm>
              <a:off x="22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2612" name="Oval 36"/>
            <p:cNvSpPr>
              <a:spLocks noChangeArrowheads="1"/>
            </p:cNvSpPr>
            <p:nvPr/>
          </p:nvSpPr>
          <p:spPr bwMode="auto">
            <a:xfrm>
              <a:off x="3504"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2613" name="Line 37"/>
            <p:cNvSpPr>
              <a:spLocks noChangeShapeType="1"/>
            </p:cNvSpPr>
            <p:nvPr/>
          </p:nvSpPr>
          <p:spPr bwMode="auto">
            <a:xfrm flipH="1">
              <a:off x="1824" y="148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14" name="Line 38"/>
            <p:cNvSpPr>
              <a:spLocks noChangeShapeType="1"/>
            </p:cNvSpPr>
            <p:nvPr/>
          </p:nvSpPr>
          <p:spPr bwMode="auto">
            <a:xfrm>
              <a:off x="2688" y="153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15" name="Line 39"/>
            <p:cNvSpPr>
              <a:spLocks noChangeShapeType="1"/>
            </p:cNvSpPr>
            <p:nvPr/>
          </p:nvSpPr>
          <p:spPr bwMode="auto">
            <a:xfrm>
              <a:off x="3024" y="1392"/>
              <a:ext cx="67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16" name="Text Box 40"/>
            <p:cNvSpPr txBox="1">
              <a:spLocks noChangeArrowheads="1"/>
            </p:cNvSpPr>
            <p:nvPr/>
          </p:nvSpPr>
          <p:spPr bwMode="auto">
            <a:xfrm>
              <a:off x="1142" y="1850"/>
              <a:ext cx="627"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Zerind</a:t>
              </a:r>
            </a:p>
          </p:txBody>
        </p:sp>
        <p:sp>
          <p:nvSpPr>
            <p:cNvPr id="152617" name="Text Box 41"/>
            <p:cNvSpPr txBox="1">
              <a:spLocks noChangeArrowheads="1"/>
            </p:cNvSpPr>
            <p:nvPr/>
          </p:nvSpPr>
          <p:spPr bwMode="auto">
            <a:xfrm>
              <a:off x="2342" y="1850"/>
              <a:ext cx="521"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Sibiu</a:t>
              </a:r>
            </a:p>
          </p:txBody>
        </p:sp>
        <p:sp>
          <p:nvSpPr>
            <p:cNvPr id="152618" name="Text Box 42"/>
            <p:cNvSpPr txBox="1">
              <a:spLocks noChangeArrowheads="1"/>
            </p:cNvSpPr>
            <p:nvPr/>
          </p:nvSpPr>
          <p:spPr bwMode="auto">
            <a:xfrm>
              <a:off x="3590" y="1850"/>
              <a:ext cx="893"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Timisoara</a:t>
              </a:r>
            </a:p>
          </p:txBody>
        </p:sp>
      </p:grpSp>
      <p:grpSp>
        <p:nvGrpSpPr>
          <p:cNvPr id="152619" name="Group 43"/>
          <p:cNvGrpSpPr>
            <a:grpSpLocks/>
          </p:cNvGrpSpPr>
          <p:nvPr/>
        </p:nvGrpSpPr>
        <p:grpSpPr bwMode="auto">
          <a:xfrm>
            <a:off x="990600" y="3657600"/>
            <a:ext cx="7162800" cy="1371600"/>
            <a:chOff x="192" y="2112"/>
            <a:chExt cx="4512" cy="864"/>
          </a:xfrm>
        </p:grpSpPr>
        <p:sp>
          <p:nvSpPr>
            <p:cNvPr id="152620" name="Oval 44"/>
            <p:cNvSpPr>
              <a:spLocks noChangeArrowheads="1"/>
            </p:cNvSpPr>
            <p:nvPr/>
          </p:nvSpPr>
          <p:spPr bwMode="auto">
            <a:xfrm>
              <a:off x="1248" y="2496"/>
              <a:ext cx="1008" cy="480"/>
            </a:xfrm>
            <a:prstGeom prst="ellipse">
              <a:avLst/>
            </a:prstGeom>
            <a:noFill/>
            <a:ln w="9525">
              <a:solidFill>
                <a:schemeClr val="tx1"/>
              </a:solidFill>
              <a:round/>
              <a:headEnd/>
              <a:tailEnd/>
            </a:ln>
            <a:effectLst/>
          </p:spPr>
          <p:txBody>
            <a:bodyPr wrap="none" anchor="ctr"/>
            <a:lstStyle/>
            <a:p>
              <a:endParaRPr lang="en-US"/>
            </a:p>
          </p:txBody>
        </p:sp>
        <p:sp>
          <p:nvSpPr>
            <p:cNvPr id="152621" name="Oval 45"/>
            <p:cNvSpPr>
              <a:spLocks noChangeArrowheads="1"/>
            </p:cNvSpPr>
            <p:nvPr/>
          </p:nvSpPr>
          <p:spPr bwMode="auto">
            <a:xfrm>
              <a:off x="2448" y="2496"/>
              <a:ext cx="1008" cy="480"/>
            </a:xfrm>
            <a:prstGeom prst="ellipse">
              <a:avLst/>
            </a:prstGeom>
            <a:noFill/>
            <a:ln w="9525">
              <a:solidFill>
                <a:schemeClr val="tx1"/>
              </a:solidFill>
              <a:round/>
              <a:headEnd/>
              <a:tailEnd/>
            </a:ln>
            <a:effectLst/>
          </p:spPr>
          <p:txBody>
            <a:bodyPr wrap="none" anchor="ctr"/>
            <a:lstStyle/>
            <a:p>
              <a:endParaRPr lang="en-US"/>
            </a:p>
          </p:txBody>
        </p:sp>
        <p:sp>
          <p:nvSpPr>
            <p:cNvPr id="152622" name="Oval 46"/>
            <p:cNvSpPr>
              <a:spLocks noChangeArrowheads="1"/>
            </p:cNvSpPr>
            <p:nvPr/>
          </p:nvSpPr>
          <p:spPr bwMode="auto">
            <a:xfrm>
              <a:off x="3696" y="2496"/>
              <a:ext cx="1008" cy="480"/>
            </a:xfrm>
            <a:prstGeom prst="ellipse">
              <a:avLst/>
            </a:prstGeom>
            <a:noFill/>
            <a:ln w="9525">
              <a:solidFill>
                <a:schemeClr val="tx1"/>
              </a:solidFill>
              <a:round/>
              <a:headEnd/>
              <a:tailEnd/>
            </a:ln>
            <a:effectLst/>
          </p:spPr>
          <p:txBody>
            <a:bodyPr wrap="none" anchor="ctr"/>
            <a:lstStyle/>
            <a:p>
              <a:endParaRPr lang="en-US"/>
            </a:p>
          </p:txBody>
        </p:sp>
        <p:sp>
          <p:nvSpPr>
            <p:cNvPr id="152623" name="Line 47"/>
            <p:cNvSpPr>
              <a:spLocks noChangeShapeType="1"/>
            </p:cNvSpPr>
            <p:nvPr/>
          </p:nvSpPr>
          <p:spPr bwMode="auto">
            <a:xfrm flipH="1">
              <a:off x="2016" y="220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24" name="Line 48"/>
            <p:cNvSpPr>
              <a:spLocks noChangeShapeType="1"/>
            </p:cNvSpPr>
            <p:nvPr/>
          </p:nvSpPr>
          <p:spPr bwMode="auto">
            <a:xfrm>
              <a:off x="2880" y="225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25" name="Line 49"/>
            <p:cNvSpPr>
              <a:spLocks noChangeShapeType="1"/>
            </p:cNvSpPr>
            <p:nvPr/>
          </p:nvSpPr>
          <p:spPr bwMode="auto">
            <a:xfrm>
              <a:off x="3216" y="2112"/>
              <a:ext cx="67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26" name="Text Box 50"/>
            <p:cNvSpPr txBox="1">
              <a:spLocks noChangeArrowheads="1"/>
            </p:cNvSpPr>
            <p:nvPr/>
          </p:nvSpPr>
          <p:spPr bwMode="auto">
            <a:xfrm>
              <a:off x="1334" y="2570"/>
              <a:ext cx="67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Oradea</a:t>
              </a:r>
            </a:p>
          </p:txBody>
        </p:sp>
        <p:sp>
          <p:nvSpPr>
            <p:cNvPr id="152627" name="Text Box 51"/>
            <p:cNvSpPr txBox="1">
              <a:spLocks noChangeArrowheads="1"/>
            </p:cNvSpPr>
            <p:nvPr/>
          </p:nvSpPr>
          <p:spPr bwMode="auto">
            <a:xfrm>
              <a:off x="2534" y="2570"/>
              <a:ext cx="713"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Fagaras</a:t>
              </a:r>
            </a:p>
          </p:txBody>
        </p:sp>
        <p:sp>
          <p:nvSpPr>
            <p:cNvPr id="152628" name="Text Box 52"/>
            <p:cNvSpPr txBox="1">
              <a:spLocks noChangeArrowheads="1"/>
            </p:cNvSpPr>
            <p:nvPr/>
          </p:nvSpPr>
          <p:spPr bwMode="auto">
            <a:xfrm>
              <a:off x="3744" y="2640"/>
              <a:ext cx="925" cy="212"/>
            </a:xfrm>
            <a:prstGeom prst="rect">
              <a:avLst/>
            </a:prstGeom>
            <a:noFill/>
            <a:ln w="9525">
              <a:noFill/>
              <a:miter lim="800000"/>
              <a:headEnd/>
              <a:tailEnd/>
            </a:ln>
            <a:effectLst/>
          </p:spPr>
          <p:txBody>
            <a:bodyPr wrap="none">
              <a:spAutoFit/>
            </a:bodyPr>
            <a:lstStyle/>
            <a:p>
              <a:pPr eaLnBrk="0" hangingPunct="0"/>
              <a:r>
                <a:rPr lang="en-US" sz="1600">
                  <a:latin typeface="Times New Roman" pitchFamily="18" charset="0"/>
                </a:rPr>
                <a:t>Rimnicu Vilcea</a:t>
              </a:r>
            </a:p>
          </p:txBody>
        </p:sp>
        <p:sp>
          <p:nvSpPr>
            <p:cNvPr id="152629" name="Oval 53"/>
            <p:cNvSpPr>
              <a:spLocks noChangeArrowheads="1"/>
            </p:cNvSpPr>
            <p:nvPr/>
          </p:nvSpPr>
          <p:spPr bwMode="auto">
            <a:xfrm>
              <a:off x="192" y="2496"/>
              <a:ext cx="1008" cy="480"/>
            </a:xfrm>
            <a:prstGeom prst="ellipse">
              <a:avLst/>
            </a:prstGeom>
            <a:noFill/>
            <a:ln w="9525">
              <a:solidFill>
                <a:schemeClr val="tx1"/>
              </a:solidFill>
              <a:round/>
              <a:headEnd/>
              <a:tailEnd/>
            </a:ln>
            <a:effectLst/>
          </p:spPr>
          <p:txBody>
            <a:bodyPr wrap="none" anchor="ctr"/>
            <a:lstStyle/>
            <a:p>
              <a:endParaRPr lang="en-US"/>
            </a:p>
          </p:txBody>
        </p:sp>
        <p:sp>
          <p:nvSpPr>
            <p:cNvPr id="152630" name="Line 54"/>
            <p:cNvSpPr>
              <a:spLocks noChangeShapeType="1"/>
            </p:cNvSpPr>
            <p:nvPr/>
          </p:nvSpPr>
          <p:spPr bwMode="auto">
            <a:xfrm flipH="1">
              <a:off x="912" y="2112"/>
              <a:ext cx="139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31" name="Text Box 55"/>
            <p:cNvSpPr txBox="1">
              <a:spLocks noChangeArrowheads="1"/>
            </p:cNvSpPr>
            <p:nvPr/>
          </p:nvSpPr>
          <p:spPr bwMode="auto">
            <a:xfrm>
              <a:off x="432" y="2592"/>
              <a:ext cx="50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grpSp>
      <p:grpSp>
        <p:nvGrpSpPr>
          <p:cNvPr id="152632" name="Group 56"/>
          <p:cNvGrpSpPr>
            <a:grpSpLocks/>
          </p:cNvGrpSpPr>
          <p:nvPr/>
        </p:nvGrpSpPr>
        <p:grpSpPr bwMode="auto">
          <a:xfrm>
            <a:off x="3124200" y="4953000"/>
            <a:ext cx="3505200" cy="1219200"/>
            <a:chOff x="1536" y="2928"/>
            <a:chExt cx="2208" cy="768"/>
          </a:xfrm>
        </p:grpSpPr>
        <p:sp>
          <p:nvSpPr>
            <p:cNvPr id="152633" name="Oval 57"/>
            <p:cNvSpPr>
              <a:spLocks noChangeArrowheads="1"/>
            </p:cNvSpPr>
            <p:nvPr/>
          </p:nvSpPr>
          <p:spPr bwMode="auto">
            <a:xfrm>
              <a:off x="15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152634" name="Oval 58"/>
            <p:cNvSpPr>
              <a:spLocks noChangeArrowheads="1"/>
            </p:cNvSpPr>
            <p:nvPr/>
          </p:nvSpPr>
          <p:spPr bwMode="auto">
            <a:xfrm>
              <a:off x="27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152635" name="Line 59"/>
            <p:cNvSpPr>
              <a:spLocks noChangeShapeType="1"/>
            </p:cNvSpPr>
            <p:nvPr/>
          </p:nvSpPr>
          <p:spPr bwMode="auto">
            <a:xfrm flipH="1">
              <a:off x="2304" y="292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36" name="Line 60"/>
            <p:cNvSpPr>
              <a:spLocks noChangeShapeType="1"/>
            </p:cNvSpPr>
            <p:nvPr/>
          </p:nvSpPr>
          <p:spPr bwMode="auto">
            <a:xfrm>
              <a:off x="3168" y="297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2637" name="Text Box 61"/>
            <p:cNvSpPr txBox="1">
              <a:spLocks noChangeArrowheads="1"/>
            </p:cNvSpPr>
            <p:nvPr/>
          </p:nvSpPr>
          <p:spPr bwMode="auto">
            <a:xfrm>
              <a:off x="1728" y="3312"/>
              <a:ext cx="521"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Sibiu</a:t>
              </a:r>
            </a:p>
          </p:txBody>
        </p:sp>
        <p:sp>
          <p:nvSpPr>
            <p:cNvPr id="152638" name="Text Box 62"/>
            <p:cNvSpPr txBox="1">
              <a:spLocks noChangeArrowheads="1"/>
            </p:cNvSpPr>
            <p:nvPr/>
          </p:nvSpPr>
          <p:spPr bwMode="auto">
            <a:xfrm>
              <a:off x="2784" y="3312"/>
              <a:ext cx="883"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Bucharest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2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26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2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DF76A4E0-9258-40F9-AAD0-AFD71AE8EE2B}" type="slidenum">
              <a:rPr lang="ar-SA"/>
              <a:pPr/>
              <a:t>22</a:t>
            </a:fld>
            <a:endParaRPr lang="en-GB"/>
          </a:p>
        </p:txBody>
      </p:sp>
      <p:sp>
        <p:nvSpPr>
          <p:cNvPr id="154628" name="Rectangle 4"/>
          <p:cNvSpPr>
            <a:spLocks noGrp="1" noChangeArrowheads="1"/>
          </p:cNvSpPr>
          <p:nvPr>
            <p:ph type="title"/>
          </p:nvPr>
        </p:nvSpPr>
        <p:spPr/>
        <p:txBody>
          <a:bodyPr/>
          <a:lstStyle/>
          <a:p>
            <a:r>
              <a:rPr lang="en-US"/>
              <a:t>Solution</a:t>
            </a:r>
            <a:endParaRPr lang="en-GB"/>
          </a:p>
        </p:txBody>
      </p:sp>
      <p:grpSp>
        <p:nvGrpSpPr>
          <p:cNvPr id="154634" name="Group 10"/>
          <p:cNvGrpSpPr>
            <a:grpSpLocks/>
          </p:cNvGrpSpPr>
          <p:nvPr/>
        </p:nvGrpSpPr>
        <p:grpSpPr bwMode="auto">
          <a:xfrm>
            <a:off x="533400" y="1566863"/>
            <a:ext cx="8610600" cy="5291137"/>
            <a:chOff x="336" y="816"/>
            <a:chExt cx="5424" cy="3333"/>
          </a:xfrm>
        </p:grpSpPr>
        <p:pic>
          <p:nvPicPr>
            <p:cNvPr id="154635" name="Picture 11"/>
            <p:cNvPicPr>
              <a:picLocks noChangeAspect="1" noChangeArrowheads="1"/>
            </p:cNvPicPr>
            <p:nvPr/>
          </p:nvPicPr>
          <p:blipFill>
            <a:blip r:embed="rId2"/>
            <a:srcRect l="6430" t="29060" b="30342"/>
            <a:stretch>
              <a:fillRect/>
            </a:stretch>
          </p:blipFill>
          <p:spPr bwMode="auto">
            <a:xfrm>
              <a:off x="336" y="816"/>
              <a:ext cx="5424" cy="3333"/>
            </a:xfrm>
            <a:prstGeom prst="rect">
              <a:avLst/>
            </a:prstGeom>
            <a:noFill/>
            <a:ln w="9525">
              <a:solidFill>
                <a:srgbClr val="009900"/>
              </a:solidFill>
              <a:miter lim="800000"/>
              <a:headEnd/>
              <a:tailEnd/>
            </a:ln>
            <a:effectLst/>
          </p:spPr>
        </p:pic>
        <p:sp>
          <p:nvSpPr>
            <p:cNvPr id="154636" name="Line 12"/>
            <p:cNvSpPr>
              <a:spLocks noChangeShapeType="1"/>
            </p:cNvSpPr>
            <p:nvPr/>
          </p:nvSpPr>
          <p:spPr bwMode="auto">
            <a:xfrm>
              <a:off x="912" y="1872"/>
              <a:ext cx="1056" cy="288"/>
            </a:xfrm>
            <a:prstGeom prst="line">
              <a:avLst/>
            </a:prstGeom>
            <a:noFill/>
            <a:ln w="38100">
              <a:solidFill>
                <a:schemeClr val="hlink"/>
              </a:solidFill>
              <a:round/>
              <a:headEnd/>
              <a:tailEnd/>
            </a:ln>
            <a:effectLst/>
          </p:spPr>
          <p:txBody>
            <a:bodyPr wrap="none">
              <a:spAutoFit/>
            </a:bodyPr>
            <a:lstStyle/>
            <a:p>
              <a:endParaRPr lang="en-US"/>
            </a:p>
          </p:txBody>
        </p:sp>
        <p:sp>
          <p:nvSpPr>
            <p:cNvPr id="154637" name="Freeform 13"/>
            <p:cNvSpPr>
              <a:spLocks/>
            </p:cNvSpPr>
            <p:nvPr/>
          </p:nvSpPr>
          <p:spPr bwMode="auto">
            <a:xfrm>
              <a:off x="912" y="1824"/>
              <a:ext cx="2976" cy="1680"/>
            </a:xfrm>
            <a:custGeom>
              <a:avLst/>
              <a:gdLst/>
              <a:ahLst/>
              <a:cxnLst>
                <a:cxn ang="0">
                  <a:pos x="0" y="0"/>
                </a:cxn>
                <a:cxn ang="0">
                  <a:pos x="1056" y="336"/>
                </a:cxn>
                <a:cxn ang="0">
                  <a:pos x="2016" y="432"/>
                </a:cxn>
                <a:cxn ang="0">
                  <a:pos x="2976" y="1680"/>
                </a:cxn>
              </a:cxnLst>
              <a:rect l="0" t="0" r="r" b="b"/>
              <a:pathLst>
                <a:path w="2976" h="1680">
                  <a:moveTo>
                    <a:pt x="0" y="0"/>
                  </a:moveTo>
                  <a:cubicBezTo>
                    <a:pt x="360" y="132"/>
                    <a:pt x="720" y="264"/>
                    <a:pt x="1056" y="336"/>
                  </a:cubicBezTo>
                  <a:cubicBezTo>
                    <a:pt x="1392" y="408"/>
                    <a:pt x="1696" y="208"/>
                    <a:pt x="2016" y="432"/>
                  </a:cubicBezTo>
                  <a:cubicBezTo>
                    <a:pt x="2336" y="656"/>
                    <a:pt x="2656" y="1168"/>
                    <a:pt x="2976" y="1680"/>
                  </a:cubicBezTo>
                </a:path>
              </a:pathLst>
            </a:custGeom>
            <a:noFill/>
            <a:ln w="38100" cap="flat" cmpd="sng">
              <a:solidFill>
                <a:schemeClr val="hlink"/>
              </a:solidFill>
              <a:prstDash val="solid"/>
              <a:round/>
              <a:headEnd/>
              <a:tailEnd/>
            </a:ln>
            <a:effectLst/>
          </p:spPr>
          <p:txBody>
            <a:bodyPr wrap="none">
              <a:spAutoFit/>
            </a:bodyPr>
            <a:lstStyle/>
            <a:p>
              <a:endParaRPr lang="en-US"/>
            </a:p>
          </p:txBody>
        </p:sp>
        <p:sp>
          <p:nvSpPr>
            <p:cNvPr id="154638" name="Oval 14"/>
            <p:cNvSpPr>
              <a:spLocks noChangeArrowheads="1"/>
            </p:cNvSpPr>
            <p:nvPr/>
          </p:nvSpPr>
          <p:spPr bwMode="auto">
            <a:xfrm>
              <a:off x="912" y="1344"/>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54639" name="Oval 15"/>
            <p:cNvSpPr>
              <a:spLocks noChangeArrowheads="1"/>
            </p:cNvSpPr>
            <p:nvPr/>
          </p:nvSpPr>
          <p:spPr bwMode="auto">
            <a:xfrm>
              <a:off x="768" y="1776"/>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54640" name="Oval 16"/>
            <p:cNvSpPr>
              <a:spLocks noChangeArrowheads="1"/>
            </p:cNvSpPr>
            <p:nvPr/>
          </p:nvSpPr>
          <p:spPr bwMode="auto">
            <a:xfrm>
              <a:off x="768" y="2544"/>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54641" name="Oval 17"/>
            <p:cNvSpPr>
              <a:spLocks noChangeArrowheads="1"/>
            </p:cNvSpPr>
            <p:nvPr/>
          </p:nvSpPr>
          <p:spPr bwMode="auto">
            <a:xfrm>
              <a:off x="1824" y="2064"/>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54642" name="Oval 18"/>
            <p:cNvSpPr>
              <a:spLocks noChangeArrowheads="1"/>
            </p:cNvSpPr>
            <p:nvPr/>
          </p:nvSpPr>
          <p:spPr bwMode="auto">
            <a:xfrm>
              <a:off x="2832" y="2160"/>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54643" name="Oval 19"/>
            <p:cNvSpPr>
              <a:spLocks noChangeArrowheads="1"/>
            </p:cNvSpPr>
            <p:nvPr/>
          </p:nvSpPr>
          <p:spPr bwMode="auto">
            <a:xfrm>
              <a:off x="2112" y="2544"/>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54644" name="Oval 20"/>
            <p:cNvSpPr>
              <a:spLocks noChangeArrowheads="1"/>
            </p:cNvSpPr>
            <p:nvPr/>
          </p:nvSpPr>
          <p:spPr bwMode="auto">
            <a:xfrm>
              <a:off x="1104" y="960"/>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54645" name="Oval 21"/>
            <p:cNvSpPr>
              <a:spLocks noChangeArrowheads="1"/>
            </p:cNvSpPr>
            <p:nvPr/>
          </p:nvSpPr>
          <p:spPr bwMode="auto">
            <a:xfrm>
              <a:off x="3744" y="3360"/>
              <a:ext cx="240" cy="192"/>
            </a:xfrm>
            <a:prstGeom prst="ellipse">
              <a:avLst/>
            </a:prstGeom>
            <a:noFill/>
            <a:ln w="38100">
              <a:solidFill>
                <a:srgbClr val="009900"/>
              </a:solidFill>
              <a:round/>
              <a:headEnd/>
              <a:tailEnd/>
            </a:ln>
            <a:effec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B28C533-35E2-4924-8EC0-E8CB9A72273F}" type="slidenum">
              <a:rPr lang="ar-SA"/>
              <a:pPr/>
              <a:t>23</a:t>
            </a:fld>
            <a:endParaRPr lang="en-GB"/>
          </a:p>
        </p:txBody>
      </p:sp>
      <p:sp>
        <p:nvSpPr>
          <p:cNvPr id="125954" name="Rectangle 2"/>
          <p:cNvSpPr>
            <a:spLocks noGrp="1" noChangeArrowheads="1"/>
          </p:cNvSpPr>
          <p:nvPr>
            <p:ph type="title"/>
          </p:nvPr>
        </p:nvSpPr>
        <p:spPr/>
        <p:txBody>
          <a:bodyPr/>
          <a:lstStyle/>
          <a:p>
            <a:r>
              <a:rPr lang="en-US"/>
              <a:t>Implementation of Generic Search Algorithm</a:t>
            </a:r>
            <a:endParaRPr lang="en-GB"/>
          </a:p>
        </p:txBody>
      </p:sp>
      <p:sp>
        <p:nvSpPr>
          <p:cNvPr id="125956" name="Text Box 4"/>
          <p:cNvSpPr txBox="1">
            <a:spLocks noChangeArrowheads="1"/>
          </p:cNvSpPr>
          <p:nvPr/>
        </p:nvSpPr>
        <p:spPr bwMode="auto">
          <a:xfrm>
            <a:off x="228600" y="2143125"/>
            <a:ext cx="8810625" cy="3419475"/>
          </a:xfrm>
          <a:prstGeom prst="rect">
            <a:avLst/>
          </a:prstGeom>
          <a:noFill/>
          <a:ln w="9525">
            <a:noFill/>
            <a:miter lim="800000"/>
            <a:headEnd/>
            <a:tailEnd/>
          </a:ln>
          <a:effectLst/>
        </p:spPr>
        <p:txBody>
          <a:bodyPr>
            <a:spAutoFit/>
          </a:bodyPr>
          <a:lstStyle/>
          <a:p>
            <a:pPr eaLnBrk="0" hangingPunct="0">
              <a:spcBef>
                <a:spcPts val="500"/>
              </a:spcBef>
              <a:spcAft>
                <a:spcPts val="500"/>
              </a:spcAft>
            </a:pPr>
            <a:r>
              <a:rPr lang="en-US" sz="2000" b="1" dirty="0">
                <a:latin typeface="Times New Roman" pitchFamily="18" charset="0"/>
              </a:rPr>
              <a:t>function</a:t>
            </a:r>
            <a:r>
              <a:rPr lang="en-US" sz="2000" dirty="0">
                <a:latin typeface="Times New Roman" pitchFamily="18" charset="0"/>
              </a:rPr>
              <a:t> general-search(problem, QUEUEING-FUNCTION)  </a:t>
            </a:r>
          </a:p>
          <a:p>
            <a:pPr eaLnBrk="0" hangingPunct="0">
              <a:spcBef>
                <a:spcPts val="500"/>
              </a:spcBef>
              <a:spcAft>
                <a:spcPts val="500"/>
              </a:spcAft>
            </a:pPr>
            <a:r>
              <a:rPr lang="en-US" sz="2000" dirty="0">
                <a:latin typeface="Times New Roman" pitchFamily="18" charset="0"/>
              </a:rPr>
              <a:t>nodes = MAKE-QUEUE(MAKE-NODE(</a:t>
            </a:r>
            <a:r>
              <a:rPr lang="en-US" sz="2000" dirty="0" err="1">
                <a:latin typeface="Times New Roman" pitchFamily="18" charset="0"/>
              </a:rPr>
              <a:t>problem.INITIAL</a:t>
            </a:r>
            <a:r>
              <a:rPr lang="en-US" sz="2000" dirty="0">
                <a:latin typeface="Times New Roman" pitchFamily="18" charset="0"/>
              </a:rPr>
              <a:t>-STATE)) </a:t>
            </a:r>
          </a:p>
          <a:p>
            <a:pPr eaLnBrk="0" hangingPunct="0">
              <a:spcBef>
                <a:spcPts val="500"/>
              </a:spcBef>
              <a:spcAft>
                <a:spcPts val="500"/>
              </a:spcAft>
            </a:pPr>
            <a:r>
              <a:rPr lang="en-US" sz="2000" b="1" dirty="0">
                <a:latin typeface="Times New Roman" pitchFamily="18" charset="0"/>
              </a:rPr>
              <a:t>loop do</a:t>
            </a:r>
          </a:p>
          <a:p>
            <a:pPr eaLnBrk="0" hangingPunct="0">
              <a:spcBef>
                <a:spcPts val="500"/>
              </a:spcBef>
              <a:spcAft>
                <a:spcPts val="500"/>
              </a:spcAft>
            </a:pPr>
            <a:r>
              <a:rPr lang="en-US" sz="2000" dirty="0">
                <a:latin typeface="Times New Roman" pitchFamily="18" charset="0"/>
              </a:rPr>
              <a:t> </a:t>
            </a:r>
            <a:r>
              <a:rPr lang="en-US" sz="2000" b="1" dirty="0">
                <a:latin typeface="Times New Roman" pitchFamily="18" charset="0"/>
              </a:rPr>
              <a:t>if</a:t>
            </a:r>
            <a:r>
              <a:rPr lang="en-US" sz="2000" dirty="0">
                <a:latin typeface="Times New Roman" pitchFamily="18" charset="0"/>
              </a:rPr>
              <a:t> EMPTY(nodes) </a:t>
            </a:r>
            <a:r>
              <a:rPr lang="en-US" sz="2000" b="1" dirty="0">
                <a:latin typeface="Times New Roman" pitchFamily="18" charset="0"/>
              </a:rPr>
              <a:t>then return</a:t>
            </a:r>
            <a:r>
              <a:rPr lang="en-US" sz="2000" dirty="0">
                <a:latin typeface="Times New Roman" pitchFamily="18" charset="0"/>
              </a:rPr>
              <a:t> "failure" </a:t>
            </a:r>
          </a:p>
          <a:p>
            <a:pPr eaLnBrk="0" hangingPunct="0">
              <a:spcBef>
                <a:spcPts val="500"/>
              </a:spcBef>
              <a:spcAft>
                <a:spcPts val="500"/>
              </a:spcAft>
            </a:pPr>
            <a:r>
              <a:rPr lang="en-US" sz="2000" dirty="0">
                <a:latin typeface="Times New Roman" pitchFamily="18" charset="0"/>
              </a:rPr>
              <a:t>   node = REMOVE-FRONT(nodes) </a:t>
            </a:r>
          </a:p>
          <a:p>
            <a:pPr eaLnBrk="0" hangingPunct="0">
              <a:spcBef>
                <a:spcPts val="500"/>
              </a:spcBef>
              <a:spcAft>
                <a:spcPts val="500"/>
              </a:spcAft>
            </a:pPr>
            <a:r>
              <a:rPr lang="en-US" sz="2000" dirty="0">
                <a:latin typeface="Times New Roman" pitchFamily="18" charset="0"/>
              </a:rPr>
              <a:t> </a:t>
            </a:r>
            <a:r>
              <a:rPr lang="en-US" sz="2000" b="1" dirty="0">
                <a:latin typeface="Times New Roman" pitchFamily="18" charset="0"/>
              </a:rPr>
              <a:t>if</a:t>
            </a:r>
            <a:r>
              <a:rPr lang="en-US" sz="2000" dirty="0">
                <a:latin typeface="Times New Roman" pitchFamily="18" charset="0"/>
              </a:rPr>
              <a:t> </a:t>
            </a:r>
            <a:r>
              <a:rPr lang="en-US" sz="2000" dirty="0" err="1">
                <a:latin typeface="Times New Roman" pitchFamily="18" charset="0"/>
              </a:rPr>
              <a:t>problem.GOAL</a:t>
            </a:r>
            <a:r>
              <a:rPr lang="en-US" sz="2000" dirty="0">
                <a:latin typeface="Times New Roman" pitchFamily="18" charset="0"/>
              </a:rPr>
              <a:t>-TEST(</a:t>
            </a:r>
            <a:r>
              <a:rPr lang="en-US" sz="2000" dirty="0" err="1">
                <a:latin typeface="Times New Roman" pitchFamily="18" charset="0"/>
              </a:rPr>
              <a:t>node.STATE</a:t>
            </a:r>
            <a:r>
              <a:rPr lang="en-US" sz="2000" dirty="0">
                <a:latin typeface="Times New Roman" pitchFamily="18" charset="0"/>
              </a:rPr>
              <a:t>) succeeds </a:t>
            </a:r>
            <a:r>
              <a:rPr lang="en-US" sz="2000" b="1" dirty="0">
                <a:latin typeface="Times New Roman" pitchFamily="18" charset="0"/>
              </a:rPr>
              <a:t>then return</a:t>
            </a:r>
            <a:r>
              <a:rPr lang="en-US" sz="2000" dirty="0">
                <a:latin typeface="Times New Roman" pitchFamily="18" charset="0"/>
              </a:rPr>
              <a:t> solution(node)</a:t>
            </a:r>
          </a:p>
          <a:p>
            <a:pPr eaLnBrk="0" hangingPunct="0">
              <a:spcBef>
                <a:spcPts val="500"/>
              </a:spcBef>
              <a:spcAft>
                <a:spcPts val="500"/>
              </a:spcAft>
            </a:pPr>
            <a:r>
              <a:rPr lang="en-US" sz="2000" dirty="0">
                <a:latin typeface="Times New Roman" pitchFamily="18" charset="0"/>
              </a:rPr>
              <a:t>    </a:t>
            </a:r>
            <a:r>
              <a:rPr lang="en-US" sz="1900" dirty="0">
                <a:latin typeface="Times New Roman" pitchFamily="18" charset="0"/>
              </a:rPr>
              <a:t>nodes = QUEUEING-FUNCTION(nodes, EXPAND(node, </a:t>
            </a:r>
            <a:r>
              <a:rPr lang="en-US" sz="1900" dirty="0" err="1">
                <a:latin typeface="Times New Roman" pitchFamily="18" charset="0"/>
              </a:rPr>
              <a:t>problem.OPERATORS</a:t>
            </a:r>
            <a:r>
              <a:rPr lang="en-US" sz="1900" dirty="0">
                <a:latin typeface="Times New Roman" pitchFamily="18" charset="0"/>
              </a:rPr>
              <a:t>))</a:t>
            </a:r>
            <a:r>
              <a:rPr lang="en-US" sz="2000" dirty="0">
                <a:latin typeface="Times New Roman" pitchFamily="18" charset="0"/>
              </a:rPr>
              <a:t>  </a:t>
            </a:r>
          </a:p>
          <a:p>
            <a:pPr eaLnBrk="0" hangingPunct="0">
              <a:spcBef>
                <a:spcPts val="500"/>
              </a:spcBef>
              <a:spcAft>
                <a:spcPts val="500"/>
              </a:spcAft>
            </a:pPr>
            <a:r>
              <a:rPr lang="en-US" sz="2000" dirty="0">
                <a:latin typeface="Times New Roman" pitchFamily="18" charset="0"/>
              </a:rPr>
              <a:t> </a:t>
            </a:r>
            <a:r>
              <a:rPr lang="en-US" sz="2000" b="1" dirty="0">
                <a:latin typeface="Times New Roman" pitchFamily="18" charset="0"/>
              </a:rPr>
              <a:t>end</a:t>
            </a:r>
            <a:endParaRPr lang="en-US" sz="2400" dirty="0">
              <a:latin typeface="Times New Roman" pitchFamily="18" charset="0"/>
            </a:endParaRPr>
          </a:p>
        </p:txBody>
      </p:sp>
      <p:sp>
        <p:nvSpPr>
          <p:cNvPr id="125957" name="Text Box 5"/>
          <p:cNvSpPr txBox="1">
            <a:spLocks noChangeArrowheads="1"/>
          </p:cNvSpPr>
          <p:nvPr/>
        </p:nvSpPr>
        <p:spPr bwMode="auto">
          <a:xfrm>
            <a:off x="260350" y="5688013"/>
            <a:ext cx="8423275" cy="1066800"/>
          </a:xfrm>
          <a:prstGeom prst="rect">
            <a:avLst/>
          </a:prstGeom>
          <a:solidFill>
            <a:schemeClr val="accent1"/>
          </a:solidFill>
          <a:ln w="9525">
            <a:noFill/>
            <a:miter lim="800000"/>
            <a:headEnd/>
            <a:tailEnd/>
          </a:ln>
          <a:effectLst/>
        </p:spPr>
        <p:txBody>
          <a:bodyPr>
            <a:spAutoFit/>
          </a:bodyPr>
          <a:lstStyle/>
          <a:p>
            <a:pPr eaLnBrk="0" hangingPunct="0"/>
            <a:r>
              <a:rPr lang="en-US" sz="2000">
                <a:latin typeface="Times New Roman" pitchFamily="18" charset="0"/>
              </a:rPr>
              <a:t>A nice fact about this search algorithm is that we can use a single algorithm to do many kinds of search. The only difference is in how the nodes are placed in the queue.</a:t>
            </a:r>
            <a:r>
              <a:rPr lang="en-US" sz="2400">
                <a:latin typeface="Times New Roman" pitchFamily="18" charset="0"/>
              </a:rPr>
              <a:t> </a:t>
            </a:r>
            <a:r>
              <a:rPr lang="en-US" b="1" i="1"/>
              <a:t>The choice of queuing function is the main feature</a:t>
            </a:r>
            <a:r>
              <a:rPr lang="en-US" i="1"/>
              <a:t>.</a:t>
            </a:r>
            <a:r>
              <a:rPr lang="en-US" sz="2400">
                <a:latin typeface="Times New Roman" pitchFamily="18"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0959252-F695-4042-88C9-C3603F55E3F1}" type="slidenum">
              <a:rPr lang="ar-SA"/>
              <a:pPr/>
              <a:t>24</a:t>
            </a:fld>
            <a:endParaRPr lang="en-GB"/>
          </a:p>
        </p:txBody>
      </p:sp>
      <p:sp>
        <p:nvSpPr>
          <p:cNvPr id="142338" name="Rectangle 2"/>
          <p:cNvSpPr>
            <a:spLocks noGrp="1" noChangeArrowheads="1"/>
          </p:cNvSpPr>
          <p:nvPr>
            <p:ph type="title"/>
          </p:nvPr>
        </p:nvSpPr>
        <p:spPr/>
        <p:txBody>
          <a:bodyPr/>
          <a:lstStyle/>
          <a:p>
            <a:r>
              <a:rPr lang="en-US"/>
              <a:t>Key Issues of State-Space search algorithm</a:t>
            </a:r>
            <a:endParaRPr lang="en-GB"/>
          </a:p>
        </p:txBody>
      </p:sp>
      <p:sp>
        <p:nvSpPr>
          <p:cNvPr id="142339" name="Rectangle 3"/>
          <p:cNvSpPr>
            <a:spLocks noGrp="1" noChangeArrowheads="1"/>
          </p:cNvSpPr>
          <p:nvPr>
            <p:ph type="body" idx="1"/>
          </p:nvPr>
        </p:nvSpPr>
        <p:spPr/>
        <p:txBody>
          <a:bodyPr/>
          <a:lstStyle/>
          <a:p>
            <a:pPr>
              <a:lnSpc>
                <a:spcPct val="80000"/>
              </a:lnSpc>
              <a:buFont typeface="Wingdings" pitchFamily="2" charset="2"/>
              <a:buChar char="q"/>
            </a:pPr>
            <a:r>
              <a:rPr lang="en-US" sz="2000" dirty="0"/>
              <a:t>Search process constructs a “</a:t>
            </a:r>
            <a:r>
              <a:rPr lang="en-US" sz="2000" b="1" dirty="0"/>
              <a:t>search tree”</a:t>
            </a:r>
          </a:p>
          <a:p>
            <a:pPr lvl="1">
              <a:lnSpc>
                <a:spcPct val="80000"/>
              </a:lnSpc>
              <a:buFontTx/>
              <a:buChar char="•"/>
            </a:pPr>
            <a:r>
              <a:rPr lang="en-US" sz="1800" dirty="0"/>
              <a:t>root is the start node</a:t>
            </a:r>
          </a:p>
          <a:p>
            <a:pPr lvl="1">
              <a:lnSpc>
                <a:spcPct val="80000"/>
              </a:lnSpc>
              <a:buFontTx/>
              <a:buChar char="•"/>
            </a:pPr>
            <a:r>
              <a:rPr lang="en-US" sz="1800" dirty="0"/>
              <a:t>leaf nodes are:</a:t>
            </a:r>
          </a:p>
          <a:p>
            <a:pPr lvl="2">
              <a:lnSpc>
                <a:spcPct val="80000"/>
              </a:lnSpc>
            </a:pPr>
            <a:r>
              <a:rPr lang="en-US" sz="1600" dirty="0"/>
              <a:t>unexpanded nodes (in the nodes list)</a:t>
            </a:r>
          </a:p>
          <a:p>
            <a:pPr lvl="2">
              <a:lnSpc>
                <a:spcPct val="80000"/>
              </a:lnSpc>
            </a:pPr>
            <a:r>
              <a:rPr lang="en-US" sz="1600" dirty="0"/>
              <a:t>“dead ends” (nodes that aren’t goals and have no successors because no operators were applicable)</a:t>
            </a:r>
          </a:p>
          <a:p>
            <a:pPr lvl="2">
              <a:lnSpc>
                <a:spcPct val="80000"/>
              </a:lnSpc>
            </a:pPr>
            <a:endParaRPr lang="en-US" sz="1600" dirty="0"/>
          </a:p>
          <a:p>
            <a:pPr>
              <a:lnSpc>
                <a:spcPct val="80000"/>
              </a:lnSpc>
              <a:buFont typeface="Wingdings" pitchFamily="2" charset="2"/>
              <a:buChar char="q"/>
            </a:pPr>
            <a:r>
              <a:rPr lang="en-US" sz="1800" dirty="0"/>
              <a:t>Loops in a graph may cause a “search tree” to be infinite even if the state space is small</a:t>
            </a:r>
          </a:p>
          <a:p>
            <a:pPr>
              <a:lnSpc>
                <a:spcPct val="80000"/>
              </a:lnSpc>
              <a:buFont typeface="Wingdings" pitchFamily="2" charset="2"/>
              <a:buChar char="q"/>
            </a:pPr>
            <a:endParaRPr lang="en-US" sz="1800" dirty="0"/>
          </a:p>
          <a:p>
            <a:pPr>
              <a:lnSpc>
                <a:spcPct val="80000"/>
              </a:lnSpc>
              <a:buFont typeface="Wingdings" pitchFamily="2" charset="2"/>
              <a:buChar char="q"/>
            </a:pPr>
            <a:r>
              <a:rPr lang="en-US" sz="1800" dirty="0"/>
              <a:t>changing definition of how nodes are added to list leads to a different search strategy</a:t>
            </a:r>
          </a:p>
          <a:p>
            <a:pPr>
              <a:lnSpc>
                <a:spcPct val="80000"/>
              </a:lnSpc>
              <a:buFont typeface="Wingdings" pitchFamily="2" charset="2"/>
              <a:buChar char="q"/>
            </a:pPr>
            <a:endParaRPr lang="en-US" sz="1800" dirty="0"/>
          </a:p>
          <a:p>
            <a:pPr>
              <a:lnSpc>
                <a:spcPct val="80000"/>
              </a:lnSpc>
              <a:buFont typeface="Wingdings" pitchFamily="2" charset="2"/>
              <a:buChar char="q"/>
            </a:pPr>
            <a:r>
              <a:rPr lang="en-US" sz="1800" dirty="0"/>
              <a:t>Solution desired may be:</a:t>
            </a:r>
          </a:p>
          <a:p>
            <a:pPr lvl="1">
              <a:lnSpc>
                <a:spcPct val="80000"/>
              </a:lnSpc>
              <a:buSzTx/>
              <a:buFontTx/>
              <a:buChar char="•"/>
            </a:pPr>
            <a:r>
              <a:rPr lang="en-US" sz="1600" dirty="0"/>
              <a:t>just the goal state </a:t>
            </a:r>
          </a:p>
          <a:p>
            <a:pPr lvl="1">
              <a:lnSpc>
                <a:spcPct val="80000"/>
              </a:lnSpc>
              <a:buSzTx/>
              <a:buFontTx/>
              <a:buChar char="•"/>
            </a:pPr>
            <a:r>
              <a:rPr lang="en-US" sz="1600" dirty="0"/>
              <a:t>a path from start to goal state (e.g., 8-puzzle)</a:t>
            </a:r>
          </a:p>
          <a:p>
            <a:pPr>
              <a:lnSpc>
                <a:spcPct val="80000"/>
              </a:lnSpc>
            </a:pPr>
            <a:endParaRPr lang="en-GB"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ED7DBDE-A7B6-4F94-907D-F75C019A73F1}" type="slidenum">
              <a:rPr lang="ar-SA"/>
              <a:pPr/>
              <a:t>25</a:t>
            </a:fld>
            <a:endParaRPr lang="en-GB"/>
          </a:p>
        </p:txBody>
      </p:sp>
      <p:sp>
        <p:nvSpPr>
          <p:cNvPr id="144386" name="Rectangle 2"/>
          <p:cNvSpPr>
            <a:spLocks noGrp="1" noChangeArrowheads="1"/>
          </p:cNvSpPr>
          <p:nvPr>
            <p:ph type="title"/>
          </p:nvPr>
        </p:nvSpPr>
        <p:spPr/>
        <p:txBody>
          <a:bodyPr/>
          <a:lstStyle/>
          <a:p>
            <a:r>
              <a:rPr lang="en-US"/>
              <a:t>Uninformed search strategies (Blind search)</a:t>
            </a:r>
            <a:endParaRPr lang="en-GB"/>
          </a:p>
        </p:txBody>
      </p:sp>
      <p:sp>
        <p:nvSpPr>
          <p:cNvPr id="144387" name="Rectangle 3"/>
          <p:cNvSpPr>
            <a:spLocks noGrp="1" noChangeArrowheads="1"/>
          </p:cNvSpPr>
          <p:nvPr>
            <p:ph type="body" idx="1"/>
          </p:nvPr>
        </p:nvSpPr>
        <p:spPr/>
        <p:txBody>
          <a:bodyPr/>
          <a:lstStyle/>
          <a:p>
            <a:pPr>
              <a:lnSpc>
                <a:spcPct val="80000"/>
              </a:lnSpc>
              <a:buFont typeface="Wingdings" pitchFamily="2" charset="2"/>
              <a:buNone/>
            </a:pPr>
            <a:r>
              <a:rPr lang="en-US" sz="2000" dirty="0">
                <a:solidFill>
                  <a:schemeClr val="accent1"/>
                </a:solidFill>
              </a:rPr>
              <a:t>Uninformed (blind) strategies</a:t>
            </a:r>
            <a:r>
              <a:rPr lang="en-US" sz="2000" dirty="0"/>
              <a:t> use only the information available in the problem definition. These strategies order nodes without using any domain specific information</a:t>
            </a:r>
          </a:p>
          <a:p>
            <a:pPr>
              <a:lnSpc>
                <a:spcPct val="80000"/>
              </a:lnSpc>
              <a:buFont typeface="Wingdings" pitchFamily="2" charset="2"/>
              <a:buNone/>
            </a:pPr>
            <a:endParaRPr lang="en-US" sz="2000" dirty="0"/>
          </a:p>
          <a:p>
            <a:pPr>
              <a:lnSpc>
                <a:spcPct val="80000"/>
              </a:lnSpc>
              <a:buFont typeface="Wingdings" pitchFamily="2" charset="2"/>
              <a:buNone/>
            </a:pPr>
            <a:r>
              <a:rPr lang="en-US" sz="2000" dirty="0"/>
              <a:t>Contrary to </a:t>
            </a:r>
            <a:r>
              <a:rPr lang="en-US" sz="2000" dirty="0">
                <a:solidFill>
                  <a:schemeClr val="accent1"/>
                </a:solidFill>
              </a:rPr>
              <a:t>Informed search</a:t>
            </a:r>
            <a:r>
              <a:rPr lang="en-US" sz="2000" dirty="0"/>
              <a:t> techniques which might have additional information (e.g. a compass).</a:t>
            </a:r>
          </a:p>
          <a:p>
            <a:pPr>
              <a:lnSpc>
                <a:spcPct val="80000"/>
              </a:lnSpc>
              <a:buFont typeface="Wingdings" pitchFamily="2" charset="2"/>
              <a:buNone/>
            </a:pPr>
            <a:endParaRPr lang="en-US" sz="2000" dirty="0"/>
          </a:p>
          <a:p>
            <a:pPr>
              <a:lnSpc>
                <a:spcPct val="80000"/>
              </a:lnSpc>
            </a:pPr>
            <a:r>
              <a:rPr lang="en-US" sz="2000" dirty="0"/>
              <a:t>Breadth-first search</a:t>
            </a:r>
          </a:p>
          <a:p>
            <a:pPr>
              <a:lnSpc>
                <a:spcPct val="80000"/>
              </a:lnSpc>
            </a:pPr>
            <a:r>
              <a:rPr lang="en-US" sz="2000" dirty="0"/>
              <a:t>Uniform-cost search</a:t>
            </a:r>
          </a:p>
          <a:p>
            <a:pPr>
              <a:lnSpc>
                <a:spcPct val="80000"/>
              </a:lnSpc>
            </a:pPr>
            <a:r>
              <a:rPr lang="en-US" sz="2000" dirty="0"/>
              <a:t>Depth-first search</a:t>
            </a:r>
          </a:p>
          <a:p>
            <a:pPr>
              <a:lnSpc>
                <a:spcPct val="80000"/>
              </a:lnSpc>
            </a:pPr>
            <a:r>
              <a:rPr lang="en-US" sz="2000" dirty="0"/>
              <a:t>Depth-limited search</a:t>
            </a:r>
          </a:p>
          <a:p>
            <a:pPr>
              <a:lnSpc>
                <a:spcPct val="80000"/>
              </a:lnSpc>
            </a:pPr>
            <a:r>
              <a:rPr lang="en-US" sz="2000" dirty="0"/>
              <a:t>Iterative deepening search</a:t>
            </a:r>
          </a:p>
          <a:p>
            <a:pPr>
              <a:lnSpc>
                <a:spcPct val="80000"/>
              </a:lnSpc>
            </a:pPr>
            <a:r>
              <a:rPr lang="en-US" sz="2000" dirty="0"/>
              <a:t>Bidirectional search</a:t>
            </a:r>
          </a:p>
          <a:p>
            <a:pPr>
              <a:lnSpc>
                <a:spcPct val="80000"/>
              </a:lnSpc>
            </a:pPr>
            <a:endParaRPr lang="en-GB"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ctrTitle"/>
          </p:nvPr>
        </p:nvSpPr>
        <p:spPr/>
        <p:txBody>
          <a:bodyPr/>
          <a:lstStyle/>
          <a:p>
            <a:r>
              <a:rPr lang="en-US"/>
              <a:t>Basic Search Algorithms</a:t>
            </a:r>
            <a:br>
              <a:rPr lang="en-US"/>
            </a:br>
            <a:r>
              <a:rPr lang="en-US"/>
              <a:t>Uninformed Search</a:t>
            </a:r>
            <a:endParaRPr lang="en-GB"/>
          </a:p>
        </p:txBody>
      </p:sp>
      <p:sp>
        <p:nvSpPr>
          <p:cNvPr id="196613" name="Rectangle 5"/>
          <p:cNvSpPr>
            <a:spLocks noGrp="1" noChangeArrowheads="1"/>
          </p:cNvSpPr>
          <p:nvPr>
            <p:ph type="subTitle" idx="1"/>
          </p:nvPr>
        </p:nvSpPr>
        <p:spPr/>
        <p:txBody>
          <a:bodyPr/>
          <a:lstStyle/>
          <a:p>
            <a:r>
              <a:rPr lang="en-US"/>
              <a:t>Breadth First Search (BFS)</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A78CAE-E696-43C6-AC02-CCE490BDF13D}" type="slidenum">
              <a:rPr lang="ar-SA"/>
              <a:pPr/>
              <a:t>27</a:t>
            </a:fld>
            <a:endParaRPr lang="en-GB"/>
          </a:p>
        </p:txBody>
      </p:sp>
      <p:sp>
        <p:nvSpPr>
          <p:cNvPr id="190466" name="Rectangle 2"/>
          <p:cNvSpPr>
            <a:spLocks noGrp="1" noChangeArrowheads="1"/>
          </p:cNvSpPr>
          <p:nvPr>
            <p:ph type="title"/>
          </p:nvPr>
        </p:nvSpPr>
        <p:spPr/>
        <p:txBody>
          <a:bodyPr/>
          <a:lstStyle/>
          <a:p>
            <a:r>
              <a:rPr lang="en-US" sz="4800"/>
              <a:t>Breadth First Search (BFS)</a:t>
            </a:r>
            <a:endParaRPr lang="en-US" sz="2400">
              <a:solidFill>
                <a:schemeClr val="tx1"/>
              </a:solidFill>
              <a:latin typeface="Courier New" pitchFamily="49" charset="0"/>
            </a:endParaRPr>
          </a:p>
        </p:txBody>
      </p:sp>
      <p:pic>
        <p:nvPicPr>
          <p:cNvPr id="190471" name="Picture 7"/>
          <p:cNvPicPr>
            <a:picLocks noGrp="1" noChangeAspect="1" noChangeArrowheads="1"/>
          </p:cNvPicPr>
          <p:nvPr>
            <p:ph idx="1"/>
          </p:nvPr>
        </p:nvPicPr>
        <p:blipFill>
          <a:blip r:embed="rId2"/>
          <a:srcRect/>
          <a:stretch>
            <a:fillRect/>
          </a:stretch>
        </p:blipFill>
        <p:spPr>
          <a:xfrm>
            <a:off x="914400" y="1828800"/>
            <a:ext cx="7315200" cy="4491038"/>
          </a:xfrm>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7B624A-B360-480B-A51E-3143C075E9EE}" type="slidenum">
              <a:rPr lang="ar-SA"/>
              <a:pPr/>
              <a:t>28</a:t>
            </a:fld>
            <a:endParaRPr lang="en-GB"/>
          </a:p>
        </p:txBody>
      </p:sp>
      <p:sp>
        <p:nvSpPr>
          <p:cNvPr id="172034" name="Rectangle 2"/>
          <p:cNvSpPr>
            <a:spLocks noGrp="1" noChangeArrowheads="1"/>
          </p:cNvSpPr>
          <p:nvPr>
            <p:ph type="title"/>
          </p:nvPr>
        </p:nvSpPr>
        <p:spPr/>
        <p:txBody>
          <a:bodyPr/>
          <a:lstStyle/>
          <a:p>
            <a:r>
              <a:rPr lang="en-US" sz="4800"/>
              <a:t>Breadth First Search (BFS)</a:t>
            </a:r>
            <a:endParaRPr lang="en-US" sz="2400">
              <a:solidFill>
                <a:schemeClr val="tx1"/>
              </a:solidFill>
              <a:latin typeface="Courier New" pitchFamily="49" charset="0"/>
            </a:endParaRPr>
          </a:p>
        </p:txBody>
      </p:sp>
      <p:sp>
        <p:nvSpPr>
          <p:cNvPr id="172100" name="Text Box 68"/>
          <p:cNvSpPr txBox="1">
            <a:spLocks noChangeArrowheads="1"/>
          </p:cNvSpPr>
          <p:nvPr/>
        </p:nvSpPr>
        <p:spPr bwMode="auto">
          <a:xfrm>
            <a:off x="188913" y="5000625"/>
            <a:ext cx="8755062" cy="1552575"/>
          </a:xfrm>
          <a:prstGeom prst="rect">
            <a:avLst/>
          </a:prstGeom>
          <a:noFill/>
          <a:ln w="9525">
            <a:noFill/>
            <a:miter lim="800000"/>
            <a:headEnd/>
            <a:tailEnd/>
          </a:ln>
          <a:effectLst/>
        </p:spPr>
        <p:txBody>
          <a:bodyPr>
            <a:spAutoFit/>
          </a:bodyPr>
          <a:lstStyle/>
          <a:p>
            <a:pPr eaLnBrk="0" hangingPunct="0">
              <a:buFontTx/>
              <a:buChar char="•"/>
            </a:pPr>
            <a:r>
              <a:rPr lang="en-US" sz="2400">
                <a:latin typeface="Times New Roman" pitchFamily="18" charset="0"/>
              </a:rPr>
              <a:t> Complete? Yes.</a:t>
            </a:r>
          </a:p>
          <a:p>
            <a:pPr eaLnBrk="0" hangingPunct="0">
              <a:buFontTx/>
              <a:buChar char="•"/>
            </a:pPr>
            <a:r>
              <a:rPr lang="en-US" sz="2400">
                <a:latin typeface="Times New Roman" pitchFamily="18" charset="0"/>
              </a:rPr>
              <a:t> Optimal? Yes, </a:t>
            </a:r>
            <a:r>
              <a:rPr lang="en-US">
                <a:latin typeface="Times New Roman" pitchFamily="18" charset="0"/>
              </a:rPr>
              <a:t>if path cost is nondecreasing function of depth</a:t>
            </a:r>
            <a:endParaRPr lang="en-US" sz="2400">
              <a:latin typeface="Times New Roman" pitchFamily="18" charset="0"/>
            </a:endParaRPr>
          </a:p>
          <a:p>
            <a:pPr eaLnBrk="0" hangingPunct="0">
              <a:buFontTx/>
              <a:buChar char="•"/>
            </a:pPr>
            <a:r>
              <a:rPr lang="en-US" sz="2400">
                <a:latin typeface="Times New Roman" pitchFamily="18" charset="0"/>
              </a:rPr>
              <a:t> Time Complexity: O(b</a:t>
            </a:r>
            <a:r>
              <a:rPr lang="en-US" sz="2400" baseline="30000">
                <a:latin typeface="Times New Roman" pitchFamily="18" charset="0"/>
              </a:rPr>
              <a:t>d</a:t>
            </a:r>
            <a:r>
              <a:rPr lang="en-US" sz="2400">
                <a:latin typeface="Times New Roman" pitchFamily="18" charset="0"/>
              </a:rPr>
              <a:t>)</a:t>
            </a:r>
          </a:p>
          <a:p>
            <a:pPr eaLnBrk="0" hangingPunct="0">
              <a:buFontTx/>
              <a:buChar char="•"/>
            </a:pPr>
            <a:r>
              <a:rPr lang="en-US" sz="2400">
                <a:latin typeface="Times New Roman" pitchFamily="18" charset="0"/>
              </a:rPr>
              <a:t> Space Complexity: O(b</a:t>
            </a:r>
            <a:r>
              <a:rPr lang="en-US" sz="2400" baseline="30000">
                <a:latin typeface="Times New Roman" pitchFamily="18" charset="0"/>
              </a:rPr>
              <a:t>d</a:t>
            </a:r>
            <a:r>
              <a:rPr lang="en-US" sz="2400">
                <a:latin typeface="Times New Roman" pitchFamily="18" charset="0"/>
              </a:rPr>
              <a:t>), </a:t>
            </a:r>
            <a:r>
              <a:rPr lang="en-US">
                <a:latin typeface="Times New Roman" pitchFamily="18" charset="0"/>
              </a:rPr>
              <a:t>note that every node in the fringe is kept in the queue.</a:t>
            </a:r>
            <a:endParaRPr lang="en-US" sz="2400">
              <a:latin typeface="Times New Roman" pitchFamily="18" charset="0"/>
            </a:endParaRPr>
          </a:p>
        </p:txBody>
      </p:sp>
      <p:sp>
        <p:nvSpPr>
          <p:cNvPr id="172101" name="Text Box 69"/>
          <p:cNvSpPr txBox="1">
            <a:spLocks noChangeArrowheads="1"/>
          </p:cNvSpPr>
          <p:nvPr/>
        </p:nvSpPr>
        <p:spPr bwMode="auto">
          <a:xfrm>
            <a:off x="304800" y="3457575"/>
            <a:ext cx="8431213" cy="1493838"/>
          </a:xfrm>
          <a:prstGeom prst="rect">
            <a:avLst/>
          </a:prstGeom>
          <a:noFill/>
          <a:ln w="9525">
            <a:noFill/>
            <a:miter lim="800000"/>
            <a:headEnd/>
            <a:tailEnd/>
          </a:ln>
          <a:effectLst/>
        </p:spPr>
        <p:txBody>
          <a:bodyPr>
            <a:spAutoFit/>
          </a:bodyPr>
          <a:lstStyle/>
          <a:p>
            <a:r>
              <a:rPr lang="fr-FR" b="1"/>
              <a:t>Main idea</a:t>
            </a:r>
            <a:r>
              <a:rPr lang="fr-FR"/>
              <a:t>: </a:t>
            </a:r>
            <a:r>
              <a:rPr lang="en-US" sz="2000">
                <a:latin typeface="Times New Roman" pitchFamily="18" charset="0"/>
                <a:cs typeface="Times New Roman" pitchFamily="18" charset="0"/>
              </a:rPr>
              <a:t>Expand all nodes at depth (i) before expanding nodes at depth (i + 1)</a:t>
            </a:r>
            <a:endParaRPr lang="fr-FR" sz="2000">
              <a:latin typeface="Times New Roman" pitchFamily="18" charset="0"/>
              <a:cs typeface="Times New Roman" pitchFamily="18" charset="0"/>
            </a:endParaRPr>
          </a:p>
          <a:p>
            <a:r>
              <a:rPr lang="fr-FR" sz="2000">
                <a:latin typeface="Times New Roman" pitchFamily="18" charset="0"/>
                <a:cs typeface="Times New Roman" pitchFamily="18" charset="0"/>
              </a:rPr>
              <a:t>Level-order Traversal.</a:t>
            </a:r>
          </a:p>
          <a:p>
            <a:endParaRPr lang="fr-FR" sz="1200">
              <a:latin typeface="Times New Roman" pitchFamily="18" charset="0"/>
              <a:cs typeface="Times New Roman" pitchFamily="18" charset="0"/>
            </a:endParaRPr>
          </a:p>
          <a:p>
            <a:r>
              <a:rPr lang="fr-FR" b="1"/>
              <a:t>Implementation</a:t>
            </a:r>
            <a:r>
              <a:rPr lang="fr-FR"/>
              <a:t>: </a:t>
            </a:r>
            <a:r>
              <a:rPr lang="fr-FR" sz="2000">
                <a:latin typeface="Times New Roman" pitchFamily="18" charset="0"/>
                <a:cs typeface="Times New Roman" pitchFamily="18" charset="0"/>
              </a:rPr>
              <a:t>Use of a First-In-First-Out queue (FIFO). Nodes visited first are expanded first. </a:t>
            </a:r>
            <a:r>
              <a:rPr lang="en-US" sz="2000">
                <a:latin typeface="Times New Roman" pitchFamily="18" charset="0"/>
                <a:cs typeface="Times New Roman" pitchFamily="18" charset="0"/>
              </a:rPr>
              <a:t>Enqueue nodes in FIFO (first-in, first-out) order.</a:t>
            </a:r>
          </a:p>
        </p:txBody>
      </p:sp>
      <p:pic>
        <p:nvPicPr>
          <p:cNvPr id="172102" name="Picture 70" descr="bfs-progress"/>
          <p:cNvPicPr>
            <a:picLocks noGrp="1" noChangeAspect="1" noChangeArrowheads="1"/>
          </p:cNvPicPr>
          <p:nvPr>
            <p:ph idx="1"/>
          </p:nvPr>
        </p:nvPicPr>
        <p:blipFill>
          <a:blip r:embed="rId2"/>
          <a:srcRect/>
          <a:stretch>
            <a:fillRect/>
          </a:stretch>
        </p:blipFill>
        <p:spPr>
          <a:xfrm>
            <a:off x="1219200" y="1828800"/>
            <a:ext cx="7772400" cy="1676400"/>
          </a:xfrm>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fld id="{9DFE0F87-026D-47A2-8E63-7E5AB6E0688E}" type="slidenum">
              <a:rPr lang="ar-SA"/>
              <a:pPr/>
              <a:t>29</a:t>
            </a:fld>
            <a:endParaRPr lang="en-GB"/>
          </a:p>
        </p:txBody>
      </p:sp>
      <p:sp>
        <p:nvSpPr>
          <p:cNvPr id="157700" name="Rectangle 4"/>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157701" name="Rectangle 5"/>
          <p:cNvSpPr>
            <a:spLocks noChangeArrowheads="1"/>
          </p:cNvSpPr>
          <p:nvPr/>
        </p:nvSpPr>
        <p:spPr bwMode="auto">
          <a:xfrm>
            <a:off x="685800" y="2057400"/>
            <a:ext cx="7772400" cy="4114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3200"/>
              <a:t>QUEUING-FN:- successors added to end of queue</a:t>
            </a:r>
          </a:p>
        </p:txBody>
      </p:sp>
      <p:grpSp>
        <p:nvGrpSpPr>
          <p:cNvPr id="157702" name="Group 6"/>
          <p:cNvGrpSpPr>
            <a:grpSpLocks/>
          </p:cNvGrpSpPr>
          <p:nvPr/>
        </p:nvGrpSpPr>
        <p:grpSpPr bwMode="auto">
          <a:xfrm>
            <a:off x="3733800" y="2514600"/>
            <a:ext cx="1600200" cy="762000"/>
            <a:chOff x="2064" y="1056"/>
            <a:chExt cx="1008" cy="480"/>
          </a:xfrm>
        </p:grpSpPr>
        <p:sp>
          <p:nvSpPr>
            <p:cNvPr id="157703" name="Oval 7"/>
            <p:cNvSpPr>
              <a:spLocks noChangeArrowheads="1"/>
            </p:cNvSpPr>
            <p:nvPr/>
          </p:nvSpPr>
          <p:spPr bwMode="auto">
            <a:xfrm>
              <a:off x="2064" y="1056"/>
              <a:ext cx="1008" cy="480"/>
            </a:xfrm>
            <a:prstGeom prst="ellipse">
              <a:avLst/>
            </a:prstGeom>
            <a:noFill/>
            <a:ln w="9525">
              <a:solidFill>
                <a:schemeClr val="tx1"/>
              </a:solidFill>
              <a:round/>
              <a:headEnd/>
              <a:tailEnd/>
            </a:ln>
            <a:effectLst/>
          </p:spPr>
          <p:txBody>
            <a:bodyPr wrap="none" anchor="ctr"/>
            <a:lstStyle/>
            <a:p>
              <a:endParaRPr lang="en-US"/>
            </a:p>
          </p:txBody>
        </p:sp>
        <p:sp>
          <p:nvSpPr>
            <p:cNvPr id="157704" name="Text Box 8"/>
            <p:cNvSpPr txBox="1">
              <a:spLocks noChangeArrowheads="1"/>
            </p:cNvSpPr>
            <p:nvPr/>
          </p:nvSpPr>
          <p:spPr bwMode="auto">
            <a:xfrm>
              <a:off x="2246" y="1130"/>
              <a:ext cx="50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grpSp>
      <p:grpSp>
        <p:nvGrpSpPr>
          <p:cNvPr id="157705" name="Group 9"/>
          <p:cNvGrpSpPr>
            <a:grpSpLocks/>
          </p:cNvGrpSpPr>
          <p:nvPr/>
        </p:nvGrpSpPr>
        <p:grpSpPr bwMode="auto">
          <a:xfrm>
            <a:off x="2133600" y="3048000"/>
            <a:ext cx="5486400" cy="1371600"/>
            <a:chOff x="1056" y="1392"/>
            <a:chExt cx="3456" cy="864"/>
          </a:xfrm>
        </p:grpSpPr>
        <p:sp>
          <p:nvSpPr>
            <p:cNvPr id="157706" name="Oval 10"/>
            <p:cNvSpPr>
              <a:spLocks noChangeArrowheads="1"/>
            </p:cNvSpPr>
            <p:nvPr/>
          </p:nvSpPr>
          <p:spPr bwMode="auto">
            <a:xfrm>
              <a:off x="10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7707" name="Oval 11"/>
            <p:cNvSpPr>
              <a:spLocks noChangeArrowheads="1"/>
            </p:cNvSpPr>
            <p:nvPr/>
          </p:nvSpPr>
          <p:spPr bwMode="auto">
            <a:xfrm>
              <a:off x="22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7708" name="Oval 12"/>
            <p:cNvSpPr>
              <a:spLocks noChangeArrowheads="1"/>
            </p:cNvSpPr>
            <p:nvPr/>
          </p:nvSpPr>
          <p:spPr bwMode="auto">
            <a:xfrm>
              <a:off x="3504"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7709" name="Line 13"/>
            <p:cNvSpPr>
              <a:spLocks noChangeShapeType="1"/>
            </p:cNvSpPr>
            <p:nvPr/>
          </p:nvSpPr>
          <p:spPr bwMode="auto">
            <a:xfrm flipH="1">
              <a:off x="1824" y="148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10" name="Line 14"/>
            <p:cNvSpPr>
              <a:spLocks noChangeShapeType="1"/>
            </p:cNvSpPr>
            <p:nvPr/>
          </p:nvSpPr>
          <p:spPr bwMode="auto">
            <a:xfrm>
              <a:off x="2688" y="153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11" name="Line 15"/>
            <p:cNvSpPr>
              <a:spLocks noChangeShapeType="1"/>
            </p:cNvSpPr>
            <p:nvPr/>
          </p:nvSpPr>
          <p:spPr bwMode="auto">
            <a:xfrm>
              <a:off x="3024" y="1392"/>
              <a:ext cx="67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12" name="Text Box 16"/>
            <p:cNvSpPr txBox="1">
              <a:spLocks noChangeArrowheads="1"/>
            </p:cNvSpPr>
            <p:nvPr/>
          </p:nvSpPr>
          <p:spPr bwMode="auto">
            <a:xfrm>
              <a:off x="1142" y="1850"/>
              <a:ext cx="627"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Zerind</a:t>
              </a:r>
            </a:p>
          </p:txBody>
        </p:sp>
        <p:sp>
          <p:nvSpPr>
            <p:cNvPr id="157713" name="Text Box 17"/>
            <p:cNvSpPr txBox="1">
              <a:spLocks noChangeArrowheads="1"/>
            </p:cNvSpPr>
            <p:nvPr/>
          </p:nvSpPr>
          <p:spPr bwMode="auto">
            <a:xfrm>
              <a:off x="2342" y="1850"/>
              <a:ext cx="521"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Sibiu</a:t>
              </a:r>
            </a:p>
          </p:txBody>
        </p:sp>
        <p:sp>
          <p:nvSpPr>
            <p:cNvPr id="157714" name="Text Box 18"/>
            <p:cNvSpPr txBox="1">
              <a:spLocks noChangeArrowheads="1"/>
            </p:cNvSpPr>
            <p:nvPr/>
          </p:nvSpPr>
          <p:spPr bwMode="auto">
            <a:xfrm>
              <a:off x="3590" y="1850"/>
              <a:ext cx="893"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Timisoara</a:t>
              </a:r>
            </a:p>
          </p:txBody>
        </p:sp>
      </p:grpSp>
      <p:grpSp>
        <p:nvGrpSpPr>
          <p:cNvPr id="157715" name="Group 19"/>
          <p:cNvGrpSpPr>
            <a:grpSpLocks/>
          </p:cNvGrpSpPr>
          <p:nvPr/>
        </p:nvGrpSpPr>
        <p:grpSpPr bwMode="auto">
          <a:xfrm>
            <a:off x="762000" y="4191000"/>
            <a:ext cx="7162800" cy="1371600"/>
            <a:chOff x="192" y="2112"/>
            <a:chExt cx="4512" cy="864"/>
          </a:xfrm>
        </p:grpSpPr>
        <p:sp>
          <p:nvSpPr>
            <p:cNvPr id="157716" name="Oval 20"/>
            <p:cNvSpPr>
              <a:spLocks noChangeArrowheads="1"/>
            </p:cNvSpPr>
            <p:nvPr/>
          </p:nvSpPr>
          <p:spPr bwMode="auto">
            <a:xfrm>
              <a:off x="1248" y="2496"/>
              <a:ext cx="1008" cy="480"/>
            </a:xfrm>
            <a:prstGeom prst="ellipse">
              <a:avLst/>
            </a:prstGeom>
            <a:noFill/>
            <a:ln w="9525">
              <a:solidFill>
                <a:schemeClr val="tx1"/>
              </a:solidFill>
              <a:round/>
              <a:headEnd/>
              <a:tailEnd/>
            </a:ln>
            <a:effectLst/>
          </p:spPr>
          <p:txBody>
            <a:bodyPr wrap="none" anchor="ctr"/>
            <a:lstStyle/>
            <a:p>
              <a:endParaRPr lang="en-US"/>
            </a:p>
          </p:txBody>
        </p:sp>
        <p:sp>
          <p:nvSpPr>
            <p:cNvPr id="157717" name="Oval 21"/>
            <p:cNvSpPr>
              <a:spLocks noChangeArrowheads="1"/>
            </p:cNvSpPr>
            <p:nvPr/>
          </p:nvSpPr>
          <p:spPr bwMode="auto">
            <a:xfrm>
              <a:off x="2448" y="2496"/>
              <a:ext cx="1008" cy="480"/>
            </a:xfrm>
            <a:prstGeom prst="ellipse">
              <a:avLst/>
            </a:prstGeom>
            <a:noFill/>
            <a:ln w="9525">
              <a:solidFill>
                <a:schemeClr val="tx1"/>
              </a:solidFill>
              <a:round/>
              <a:headEnd/>
              <a:tailEnd/>
            </a:ln>
            <a:effectLst/>
          </p:spPr>
          <p:txBody>
            <a:bodyPr wrap="none" anchor="ctr"/>
            <a:lstStyle/>
            <a:p>
              <a:endParaRPr lang="en-US"/>
            </a:p>
          </p:txBody>
        </p:sp>
        <p:sp>
          <p:nvSpPr>
            <p:cNvPr id="157718" name="Oval 22"/>
            <p:cNvSpPr>
              <a:spLocks noChangeArrowheads="1"/>
            </p:cNvSpPr>
            <p:nvPr/>
          </p:nvSpPr>
          <p:spPr bwMode="auto">
            <a:xfrm>
              <a:off x="3696" y="2496"/>
              <a:ext cx="1008" cy="480"/>
            </a:xfrm>
            <a:prstGeom prst="ellipse">
              <a:avLst/>
            </a:prstGeom>
            <a:noFill/>
            <a:ln w="9525">
              <a:solidFill>
                <a:schemeClr val="tx1"/>
              </a:solidFill>
              <a:round/>
              <a:headEnd/>
              <a:tailEnd/>
            </a:ln>
            <a:effectLst/>
          </p:spPr>
          <p:txBody>
            <a:bodyPr wrap="none" anchor="ctr"/>
            <a:lstStyle/>
            <a:p>
              <a:endParaRPr lang="en-US"/>
            </a:p>
          </p:txBody>
        </p:sp>
        <p:sp>
          <p:nvSpPr>
            <p:cNvPr id="157719" name="Line 23"/>
            <p:cNvSpPr>
              <a:spLocks noChangeShapeType="1"/>
            </p:cNvSpPr>
            <p:nvPr/>
          </p:nvSpPr>
          <p:spPr bwMode="auto">
            <a:xfrm flipH="1">
              <a:off x="2016" y="220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20" name="Line 24"/>
            <p:cNvSpPr>
              <a:spLocks noChangeShapeType="1"/>
            </p:cNvSpPr>
            <p:nvPr/>
          </p:nvSpPr>
          <p:spPr bwMode="auto">
            <a:xfrm>
              <a:off x="2880" y="225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21" name="Line 25"/>
            <p:cNvSpPr>
              <a:spLocks noChangeShapeType="1"/>
            </p:cNvSpPr>
            <p:nvPr/>
          </p:nvSpPr>
          <p:spPr bwMode="auto">
            <a:xfrm>
              <a:off x="3216" y="2112"/>
              <a:ext cx="67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22" name="Text Box 26"/>
            <p:cNvSpPr txBox="1">
              <a:spLocks noChangeArrowheads="1"/>
            </p:cNvSpPr>
            <p:nvPr/>
          </p:nvSpPr>
          <p:spPr bwMode="auto">
            <a:xfrm>
              <a:off x="1334" y="2570"/>
              <a:ext cx="67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Oradea</a:t>
              </a:r>
            </a:p>
          </p:txBody>
        </p:sp>
        <p:sp>
          <p:nvSpPr>
            <p:cNvPr id="157723" name="Text Box 27"/>
            <p:cNvSpPr txBox="1">
              <a:spLocks noChangeArrowheads="1"/>
            </p:cNvSpPr>
            <p:nvPr/>
          </p:nvSpPr>
          <p:spPr bwMode="auto">
            <a:xfrm>
              <a:off x="2534" y="2570"/>
              <a:ext cx="713"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Fagaras</a:t>
              </a:r>
            </a:p>
          </p:txBody>
        </p:sp>
        <p:sp>
          <p:nvSpPr>
            <p:cNvPr id="157724" name="Text Box 28"/>
            <p:cNvSpPr txBox="1">
              <a:spLocks noChangeArrowheads="1"/>
            </p:cNvSpPr>
            <p:nvPr/>
          </p:nvSpPr>
          <p:spPr bwMode="auto">
            <a:xfrm>
              <a:off x="3744" y="2640"/>
              <a:ext cx="925" cy="212"/>
            </a:xfrm>
            <a:prstGeom prst="rect">
              <a:avLst/>
            </a:prstGeom>
            <a:noFill/>
            <a:ln w="9525">
              <a:noFill/>
              <a:miter lim="800000"/>
              <a:headEnd/>
              <a:tailEnd/>
            </a:ln>
            <a:effectLst/>
          </p:spPr>
          <p:txBody>
            <a:bodyPr wrap="none">
              <a:spAutoFit/>
            </a:bodyPr>
            <a:lstStyle/>
            <a:p>
              <a:pPr eaLnBrk="0" hangingPunct="0"/>
              <a:r>
                <a:rPr lang="en-US" sz="1600">
                  <a:latin typeface="Times New Roman" pitchFamily="18" charset="0"/>
                </a:rPr>
                <a:t>Rimnicu Vilcea</a:t>
              </a:r>
            </a:p>
          </p:txBody>
        </p:sp>
        <p:sp>
          <p:nvSpPr>
            <p:cNvPr id="157725" name="Oval 29"/>
            <p:cNvSpPr>
              <a:spLocks noChangeArrowheads="1"/>
            </p:cNvSpPr>
            <p:nvPr/>
          </p:nvSpPr>
          <p:spPr bwMode="auto">
            <a:xfrm>
              <a:off x="192" y="2496"/>
              <a:ext cx="1008" cy="480"/>
            </a:xfrm>
            <a:prstGeom prst="ellipse">
              <a:avLst/>
            </a:prstGeom>
            <a:noFill/>
            <a:ln w="9525">
              <a:solidFill>
                <a:schemeClr val="tx1"/>
              </a:solidFill>
              <a:round/>
              <a:headEnd/>
              <a:tailEnd/>
            </a:ln>
            <a:effectLst/>
          </p:spPr>
          <p:txBody>
            <a:bodyPr wrap="none" anchor="ctr"/>
            <a:lstStyle/>
            <a:p>
              <a:endParaRPr lang="en-US"/>
            </a:p>
          </p:txBody>
        </p:sp>
        <p:sp>
          <p:nvSpPr>
            <p:cNvPr id="157726" name="Line 30"/>
            <p:cNvSpPr>
              <a:spLocks noChangeShapeType="1"/>
            </p:cNvSpPr>
            <p:nvPr/>
          </p:nvSpPr>
          <p:spPr bwMode="auto">
            <a:xfrm flipH="1">
              <a:off x="912" y="2112"/>
              <a:ext cx="139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27" name="Text Box 31"/>
            <p:cNvSpPr txBox="1">
              <a:spLocks noChangeArrowheads="1"/>
            </p:cNvSpPr>
            <p:nvPr/>
          </p:nvSpPr>
          <p:spPr bwMode="auto">
            <a:xfrm>
              <a:off x="432" y="2592"/>
              <a:ext cx="50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grpSp>
      <p:grpSp>
        <p:nvGrpSpPr>
          <p:cNvPr id="157728" name="Group 32"/>
          <p:cNvGrpSpPr>
            <a:grpSpLocks/>
          </p:cNvGrpSpPr>
          <p:nvPr/>
        </p:nvGrpSpPr>
        <p:grpSpPr bwMode="auto">
          <a:xfrm>
            <a:off x="457200" y="4343400"/>
            <a:ext cx="3505200" cy="1219200"/>
            <a:chOff x="1536" y="2928"/>
            <a:chExt cx="2208" cy="768"/>
          </a:xfrm>
        </p:grpSpPr>
        <p:sp>
          <p:nvSpPr>
            <p:cNvPr id="157729" name="Oval 33"/>
            <p:cNvSpPr>
              <a:spLocks noChangeArrowheads="1"/>
            </p:cNvSpPr>
            <p:nvPr/>
          </p:nvSpPr>
          <p:spPr bwMode="auto">
            <a:xfrm>
              <a:off x="15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157730" name="Oval 34"/>
            <p:cNvSpPr>
              <a:spLocks noChangeArrowheads="1"/>
            </p:cNvSpPr>
            <p:nvPr/>
          </p:nvSpPr>
          <p:spPr bwMode="auto">
            <a:xfrm>
              <a:off x="27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157731" name="Line 35"/>
            <p:cNvSpPr>
              <a:spLocks noChangeShapeType="1"/>
            </p:cNvSpPr>
            <p:nvPr/>
          </p:nvSpPr>
          <p:spPr bwMode="auto">
            <a:xfrm flipH="1">
              <a:off x="2304" y="292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32" name="Line 36"/>
            <p:cNvSpPr>
              <a:spLocks noChangeShapeType="1"/>
            </p:cNvSpPr>
            <p:nvPr/>
          </p:nvSpPr>
          <p:spPr bwMode="auto">
            <a:xfrm>
              <a:off x="3168" y="297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33" name="Text Box 37"/>
            <p:cNvSpPr txBox="1">
              <a:spLocks noChangeArrowheads="1"/>
            </p:cNvSpPr>
            <p:nvPr/>
          </p:nvSpPr>
          <p:spPr bwMode="auto">
            <a:xfrm>
              <a:off x="1728" y="3312"/>
              <a:ext cx="50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sp>
          <p:nvSpPr>
            <p:cNvPr id="157734" name="Text Box 38"/>
            <p:cNvSpPr txBox="1">
              <a:spLocks noChangeArrowheads="1"/>
            </p:cNvSpPr>
            <p:nvPr/>
          </p:nvSpPr>
          <p:spPr bwMode="auto">
            <a:xfrm>
              <a:off x="2784" y="3312"/>
              <a:ext cx="67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Oradea</a:t>
              </a:r>
            </a:p>
          </p:txBody>
        </p:sp>
      </p:grpSp>
      <p:grpSp>
        <p:nvGrpSpPr>
          <p:cNvPr id="157735" name="Group 39"/>
          <p:cNvGrpSpPr>
            <a:grpSpLocks/>
          </p:cNvGrpSpPr>
          <p:nvPr/>
        </p:nvGrpSpPr>
        <p:grpSpPr bwMode="auto">
          <a:xfrm>
            <a:off x="4343400" y="4343400"/>
            <a:ext cx="3505200" cy="1219200"/>
            <a:chOff x="1536" y="2928"/>
            <a:chExt cx="2208" cy="768"/>
          </a:xfrm>
        </p:grpSpPr>
        <p:sp>
          <p:nvSpPr>
            <p:cNvPr id="157736" name="Oval 40"/>
            <p:cNvSpPr>
              <a:spLocks noChangeArrowheads="1"/>
            </p:cNvSpPr>
            <p:nvPr/>
          </p:nvSpPr>
          <p:spPr bwMode="auto">
            <a:xfrm>
              <a:off x="15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157737" name="Oval 41"/>
            <p:cNvSpPr>
              <a:spLocks noChangeArrowheads="1"/>
            </p:cNvSpPr>
            <p:nvPr/>
          </p:nvSpPr>
          <p:spPr bwMode="auto">
            <a:xfrm>
              <a:off x="27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157738" name="Line 42"/>
            <p:cNvSpPr>
              <a:spLocks noChangeShapeType="1"/>
            </p:cNvSpPr>
            <p:nvPr/>
          </p:nvSpPr>
          <p:spPr bwMode="auto">
            <a:xfrm flipH="1">
              <a:off x="2304" y="292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39" name="Line 43"/>
            <p:cNvSpPr>
              <a:spLocks noChangeShapeType="1"/>
            </p:cNvSpPr>
            <p:nvPr/>
          </p:nvSpPr>
          <p:spPr bwMode="auto">
            <a:xfrm>
              <a:off x="3168" y="297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7740" name="Text Box 44"/>
            <p:cNvSpPr txBox="1">
              <a:spLocks noChangeArrowheads="1"/>
            </p:cNvSpPr>
            <p:nvPr/>
          </p:nvSpPr>
          <p:spPr bwMode="auto">
            <a:xfrm>
              <a:off x="1728" y="3312"/>
              <a:ext cx="50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sp>
          <p:nvSpPr>
            <p:cNvPr id="157741" name="Text Box 45"/>
            <p:cNvSpPr txBox="1">
              <a:spLocks noChangeArrowheads="1"/>
            </p:cNvSpPr>
            <p:nvPr/>
          </p:nvSpPr>
          <p:spPr bwMode="auto">
            <a:xfrm>
              <a:off x="2784" y="3312"/>
              <a:ext cx="574"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Lugoj</a:t>
              </a:r>
            </a:p>
          </p:txBody>
        </p:sp>
      </p:grpSp>
      <p:sp>
        <p:nvSpPr>
          <p:cNvPr id="157742" name="Rectangle 46"/>
          <p:cNvSpPr>
            <a:spLocks noChangeArrowheads="1"/>
          </p:cNvSpPr>
          <p:nvPr/>
        </p:nvSpPr>
        <p:spPr bwMode="auto">
          <a:xfrm>
            <a:off x="1600200" y="6019800"/>
            <a:ext cx="5759450" cy="366713"/>
          </a:xfrm>
          <a:prstGeom prst="rect">
            <a:avLst/>
          </a:prstGeom>
          <a:noFill/>
          <a:ln w="9525">
            <a:noFill/>
            <a:miter lim="800000"/>
            <a:headEnd/>
            <a:tailEnd/>
          </a:ln>
          <a:effectLst/>
        </p:spPr>
        <p:txBody>
          <a:bodyPr wrap="none">
            <a:spAutoFit/>
          </a:bodyPr>
          <a:lstStyle/>
          <a:p>
            <a:r>
              <a:rPr lang="fr-FR">
                <a:latin typeface="Arial" charset="0"/>
              </a:rPr>
              <a:t> </a:t>
            </a:r>
            <a:r>
              <a:rPr lang="fr-FR" b="1">
                <a:solidFill>
                  <a:schemeClr val="tx2"/>
                </a:solidFill>
                <a:latin typeface="Arial" charset="0"/>
              </a:rPr>
              <a:t>Shallow nodes are expanded before deeper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77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7728"/>
                                        </p:tgtEl>
                                        <p:attrNameLst>
                                          <p:attrName>style.visibility</p:attrName>
                                        </p:attrNameLst>
                                      </p:cBhvr>
                                      <p:to>
                                        <p:strVal val="visible"/>
                                      </p:to>
                                    </p:set>
                                  </p:childTnLst>
                                  <p:subTnLst>
                                    <p:set>
                                      <p:cBhvr override="childStyle">
                                        <p:cTn dur="1" fill="hold" display="0" masterRel="nextClick" afterEffect="1"/>
                                        <p:tgtEl>
                                          <p:spTgt spid="15772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7715"/>
                                        </p:tgtEl>
                                        <p:attrNameLst>
                                          <p:attrName>style.visibility</p:attrName>
                                        </p:attrNameLst>
                                      </p:cBhvr>
                                      <p:to>
                                        <p:strVal val="visible"/>
                                      </p:to>
                                    </p:set>
                                  </p:childTnLst>
                                  <p:subTnLst>
                                    <p:set>
                                      <p:cBhvr override="childStyle">
                                        <p:cTn dur="1" fill="hold" display="0" masterRel="nextClick" afterEffect="1"/>
                                        <p:tgtEl>
                                          <p:spTgt spid="15771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7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ms-MY" smtClean="0"/>
              <a:t>14 Jan 2004</a:t>
            </a: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ms-MY" smtClean="0"/>
              <a:t>CS 3243 - Blind Search</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A8E35D3-C1DD-427F-972D-BF978FC8C33C}" type="slidenum">
              <a:rPr lang="en-US" altLang="ms-MY" smtClean="0"/>
              <a:pPr/>
              <a:t>3</a:t>
            </a:fld>
            <a:endParaRPr lang="en-US" altLang="ms-MY" smtClean="0"/>
          </a:p>
        </p:txBody>
      </p:sp>
      <p:sp>
        <p:nvSpPr>
          <p:cNvPr id="6149" name="Rectangle 2"/>
          <p:cNvSpPr>
            <a:spLocks noGrp="1" noChangeArrowheads="1"/>
          </p:cNvSpPr>
          <p:nvPr>
            <p:ph type="title"/>
          </p:nvPr>
        </p:nvSpPr>
        <p:spPr/>
        <p:txBody>
          <a:bodyPr/>
          <a:lstStyle/>
          <a:p>
            <a:pPr eaLnBrk="1" hangingPunct="1"/>
            <a:r>
              <a:rPr lang="en-US" altLang="ms-MY" smtClean="0"/>
              <a:t>Example: Romania</a:t>
            </a:r>
          </a:p>
        </p:txBody>
      </p:sp>
      <p:sp>
        <p:nvSpPr>
          <p:cNvPr id="6150" name="Rectangle 3"/>
          <p:cNvSpPr>
            <a:spLocks noGrp="1" noChangeArrowheads="1"/>
          </p:cNvSpPr>
          <p:nvPr>
            <p:ph type="body" idx="1"/>
          </p:nvPr>
        </p:nvSpPr>
        <p:spPr/>
        <p:txBody>
          <a:bodyPr/>
          <a:lstStyle/>
          <a:p>
            <a:pPr eaLnBrk="1" hangingPunct="1">
              <a:lnSpc>
                <a:spcPct val="90000"/>
              </a:lnSpc>
            </a:pPr>
            <a:r>
              <a:rPr lang="en-US" altLang="ms-MY" sz="2800" smtClean="0"/>
              <a:t>On holiday in Romania; currently in Arad.</a:t>
            </a:r>
          </a:p>
          <a:p>
            <a:pPr eaLnBrk="1" hangingPunct="1">
              <a:lnSpc>
                <a:spcPct val="90000"/>
              </a:lnSpc>
            </a:pPr>
            <a:r>
              <a:rPr lang="en-US" altLang="ms-MY" sz="2800" smtClean="0"/>
              <a:t>Flight leaves tomorrow from Bucharest</a:t>
            </a:r>
          </a:p>
          <a:p>
            <a:pPr eaLnBrk="1" hangingPunct="1">
              <a:lnSpc>
                <a:spcPct val="90000"/>
              </a:lnSpc>
            </a:pPr>
            <a:r>
              <a:rPr lang="en-US" altLang="ms-MY" sz="2800" smtClean="0">
                <a:solidFill>
                  <a:schemeClr val="accent2"/>
                </a:solidFill>
              </a:rPr>
              <a:t>Formulate goal</a:t>
            </a:r>
            <a:r>
              <a:rPr lang="en-US" altLang="ms-MY" sz="2800" smtClean="0"/>
              <a:t>:</a:t>
            </a:r>
          </a:p>
          <a:p>
            <a:pPr lvl="1" eaLnBrk="1" hangingPunct="1">
              <a:lnSpc>
                <a:spcPct val="90000"/>
              </a:lnSpc>
            </a:pPr>
            <a:r>
              <a:rPr lang="en-US" altLang="ms-MY" sz="2400" smtClean="0"/>
              <a:t>be in Bucharest</a:t>
            </a:r>
          </a:p>
          <a:p>
            <a:pPr eaLnBrk="1" hangingPunct="1">
              <a:lnSpc>
                <a:spcPct val="90000"/>
              </a:lnSpc>
            </a:pPr>
            <a:r>
              <a:rPr lang="en-US" altLang="ms-MY" sz="2800" smtClean="0">
                <a:solidFill>
                  <a:schemeClr val="accent2"/>
                </a:solidFill>
              </a:rPr>
              <a:t>Formulate problem</a:t>
            </a:r>
            <a:r>
              <a:rPr lang="en-US" altLang="ms-MY" sz="2800" smtClean="0"/>
              <a:t>:</a:t>
            </a:r>
          </a:p>
          <a:p>
            <a:pPr lvl="1" eaLnBrk="1" hangingPunct="1">
              <a:lnSpc>
                <a:spcPct val="90000"/>
              </a:lnSpc>
            </a:pPr>
            <a:r>
              <a:rPr lang="en-US" altLang="ms-MY" sz="2400" smtClean="0">
                <a:solidFill>
                  <a:srgbClr val="FF0000"/>
                </a:solidFill>
              </a:rPr>
              <a:t>states</a:t>
            </a:r>
            <a:r>
              <a:rPr lang="en-US" altLang="ms-MY" sz="2400" smtClean="0"/>
              <a:t>: various cities</a:t>
            </a:r>
          </a:p>
          <a:p>
            <a:pPr lvl="1" eaLnBrk="1" hangingPunct="1">
              <a:lnSpc>
                <a:spcPct val="90000"/>
              </a:lnSpc>
            </a:pPr>
            <a:r>
              <a:rPr lang="en-US" altLang="ms-MY" sz="2400" smtClean="0">
                <a:solidFill>
                  <a:srgbClr val="FF0000"/>
                </a:solidFill>
              </a:rPr>
              <a:t>actions</a:t>
            </a:r>
            <a:r>
              <a:rPr lang="en-US" altLang="ms-MY" sz="2400" smtClean="0"/>
              <a:t>: drive between cities</a:t>
            </a:r>
          </a:p>
          <a:p>
            <a:pPr eaLnBrk="1" hangingPunct="1">
              <a:lnSpc>
                <a:spcPct val="90000"/>
              </a:lnSpc>
            </a:pPr>
            <a:r>
              <a:rPr lang="en-US" altLang="ms-MY" sz="2800" smtClean="0">
                <a:solidFill>
                  <a:schemeClr val="accent2"/>
                </a:solidFill>
              </a:rPr>
              <a:t>Find solution</a:t>
            </a:r>
            <a:r>
              <a:rPr lang="en-US" altLang="ms-MY" sz="2800" smtClean="0"/>
              <a:t>:</a:t>
            </a:r>
          </a:p>
          <a:p>
            <a:pPr lvl="1" eaLnBrk="1" hangingPunct="1">
              <a:lnSpc>
                <a:spcPct val="90000"/>
              </a:lnSpc>
            </a:pPr>
            <a:r>
              <a:rPr lang="en-US" altLang="ms-MY" sz="2400" smtClean="0"/>
              <a:t>sequence of cities, e.g., Arad, Sibiu, Fagaras, Bucharest</a:t>
            </a:r>
          </a:p>
        </p:txBody>
      </p:sp>
    </p:spTree>
    <p:extLst>
      <p:ext uri="{BB962C8B-B14F-4D97-AF65-F5344CB8AC3E}">
        <p14:creationId xmlns:p14="http://schemas.microsoft.com/office/powerpoint/2010/main" val="543649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ctrTitle"/>
          </p:nvPr>
        </p:nvSpPr>
        <p:spPr/>
        <p:txBody>
          <a:bodyPr/>
          <a:lstStyle/>
          <a:p>
            <a:r>
              <a:rPr lang="en-US"/>
              <a:t>Basic Search Algorithms</a:t>
            </a:r>
            <a:br>
              <a:rPr lang="en-US"/>
            </a:br>
            <a:r>
              <a:rPr lang="en-US"/>
              <a:t>Uninformed Search</a:t>
            </a:r>
            <a:endParaRPr lang="en-GB"/>
          </a:p>
        </p:txBody>
      </p:sp>
      <p:sp>
        <p:nvSpPr>
          <p:cNvPr id="198659" name="Rectangle 3"/>
          <p:cNvSpPr>
            <a:spLocks noGrp="1" noChangeArrowheads="1"/>
          </p:cNvSpPr>
          <p:nvPr>
            <p:ph type="subTitle" idx="1"/>
          </p:nvPr>
        </p:nvSpPr>
        <p:spPr/>
        <p:txBody>
          <a:bodyPr/>
          <a:lstStyle/>
          <a:p>
            <a:r>
              <a:rPr lang="en-US"/>
              <a:t>Uniform Cost Search (UCS)</a:t>
            </a:r>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p:txBody>
          <a:bodyPr/>
          <a:lstStyle/>
          <a:p>
            <a:fld id="{ADE41114-5C25-4D23-8C5E-3A2A4DD42BA5}" type="slidenum">
              <a:rPr lang="ar-SA"/>
              <a:pPr/>
              <a:t>31</a:t>
            </a:fld>
            <a:endParaRPr lang="en-GB"/>
          </a:p>
        </p:txBody>
      </p:sp>
      <p:sp>
        <p:nvSpPr>
          <p:cNvPr id="177154"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sp>
        <p:nvSpPr>
          <p:cNvPr id="177198" name="Oval 46"/>
          <p:cNvSpPr>
            <a:spLocks noChangeArrowheads="1"/>
          </p:cNvSpPr>
          <p:nvPr/>
        </p:nvSpPr>
        <p:spPr bwMode="auto">
          <a:xfrm>
            <a:off x="4081463" y="2209800"/>
            <a:ext cx="430212"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77199" name="Text Box 47"/>
          <p:cNvSpPr txBox="1">
            <a:spLocks noChangeArrowheads="1"/>
          </p:cNvSpPr>
          <p:nvPr/>
        </p:nvSpPr>
        <p:spPr bwMode="auto">
          <a:xfrm>
            <a:off x="4184650" y="2322513"/>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177201" name="Oval 49"/>
          <p:cNvSpPr>
            <a:spLocks noChangeArrowheads="1"/>
          </p:cNvSpPr>
          <p:nvPr/>
        </p:nvSpPr>
        <p:spPr bwMode="auto">
          <a:xfrm>
            <a:off x="2889250" y="3051175"/>
            <a:ext cx="427038"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77202" name="Text Box 50"/>
          <p:cNvSpPr txBox="1">
            <a:spLocks noChangeArrowheads="1"/>
          </p:cNvSpPr>
          <p:nvPr/>
        </p:nvSpPr>
        <p:spPr bwMode="auto">
          <a:xfrm>
            <a:off x="2990850" y="3163888"/>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177204" name="Oval 52"/>
          <p:cNvSpPr>
            <a:spLocks noChangeArrowheads="1"/>
          </p:cNvSpPr>
          <p:nvPr/>
        </p:nvSpPr>
        <p:spPr bwMode="auto">
          <a:xfrm>
            <a:off x="5707063" y="3051175"/>
            <a:ext cx="430212"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77205" name="Text Box 53"/>
          <p:cNvSpPr txBox="1">
            <a:spLocks noChangeArrowheads="1"/>
          </p:cNvSpPr>
          <p:nvPr/>
        </p:nvSpPr>
        <p:spPr bwMode="auto">
          <a:xfrm>
            <a:off x="5811838" y="3163888"/>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177207" name="Oval 55"/>
          <p:cNvSpPr>
            <a:spLocks noChangeArrowheads="1"/>
          </p:cNvSpPr>
          <p:nvPr/>
        </p:nvSpPr>
        <p:spPr bwMode="auto">
          <a:xfrm>
            <a:off x="6424613" y="4191000"/>
            <a:ext cx="427037"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77208" name="Text Box 56"/>
          <p:cNvSpPr txBox="1">
            <a:spLocks noChangeArrowheads="1"/>
          </p:cNvSpPr>
          <p:nvPr/>
        </p:nvSpPr>
        <p:spPr bwMode="auto">
          <a:xfrm>
            <a:off x="6527800" y="4305300"/>
            <a:ext cx="184150" cy="455613"/>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177210" name="Oval 58"/>
          <p:cNvSpPr>
            <a:spLocks noChangeArrowheads="1"/>
          </p:cNvSpPr>
          <p:nvPr/>
        </p:nvSpPr>
        <p:spPr bwMode="auto">
          <a:xfrm>
            <a:off x="4989513" y="4191000"/>
            <a:ext cx="430212"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77211" name="Text Box 59"/>
          <p:cNvSpPr txBox="1">
            <a:spLocks noChangeArrowheads="1"/>
          </p:cNvSpPr>
          <p:nvPr/>
        </p:nvSpPr>
        <p:spPr bwMode="auto">
          <a:xfrm>
            <a:off x="5094288" y="4305300"/>
            <a:ext cx="184150" cy="455613"/>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177212" name="Line 60"/>
          <p:cNvSpPr>
            <a:spLocks noChangeShapeType="1"/>
          </p:cNvSpPr>
          <p:nvPr/>
        </p:nvSpPr>
        <p:spPr bwMode="auto">
          <a:xfrm flipH="1">
            <a:off x="3273425" y="2557463"/>
            <a:ext cx="825500" cy="590550"/>
          </a:xfrm>
          <a:prstGeom prst="line">
            <a:avLst/>
          </a:prstGeom>
          <a:noFill/>
          <a:ln w="9525">
            <a:solidFill>
              <a:schemeClr val="tx1"/>
            </a:solidFill>
            <a:round/>
            <a:headEnd/>
            <a:tailEnd/>
          </a:ln>
          <a:effectLst/>
        </p:spPr>
        <p:txBody>
          <a:bodyPr wrap="none" anchor="ctr"/>
          <a:lstStyle/>
          <a:p>
            <a:endParaRPr lang="en-US"/>
          </a:p>
        </p:txBody>
      </p:sp>
      <p:sp>
        <p:nvSpPr>
          <p:cNvPr id="177213" name="Line 61"/>
          <p:cNvSpPr>
            <a:spLocks noChangeShapeType="1"/>
          </p:cNvSpPr>
          <p:nvPr/>
        </p:nvSpPr>
        <p:spPr bwMode="auto">
          <a:xfrm flipH="1">
            <a:off x="5340350" y="3468688"/>
            <a:ext cx="469900" cy="768350"/>
          </a:xfrm>
          <a:prstGeom prst="line">
            <a:avLst/>
          </a:prstGeom>
          <a:noFill/>
          <a:ln w="9525">
            <a:solidFill>
              <a:schemeClr val="tx1"/>
            </a:solidFill>
            <a:round/>
            <a:headEnd/>
            <a:tailEnd/>
          </a:ln>
          <a:effectLst/>
        </p:spPr>
        <p:txBody>
          <a:bodyPr wrap="none" anchor="ctr"/>
          <a:lstStyle/>
          <a:p>
            <a:endParaRPr lang="en-US"/>
          </a:p>
        </p:txBody>
      </p:sp>
      <p:sp>
        <p:nvSpPr>
          <p:cNvPr id="177214" name="Line 62"/>
          <p:cNvSpPr>
            <a:spLocks noChangeShapeType="1"/>
          </p:cNvSpPr>
          <p:nvPr/>
        </p:nvSpPr>
        <p:spPr bwMode="auto">
          <a:xfrm>
            <a:off x="6018213" y="3489325"/>
            <a:ext cx="442912" cy="811213"/>
          </a:xfrm>
          <a:prstGeom prst="line">
            <a:avLst/>
          </a:prstGeom>
          <a:noFill/>
          <a:ln w="9525">
            <a:solidFill>
              <a:schemeClr val="tx1"/>
            </a:solidFill>
            <a:round/>
            <a:headEnd/>
            <a:tailEnd/>
          </a:ln>
          <a:effectLst/>
        </p:spPr>
        <p:txBody>
          <a:bodyPr wrap="none" anchor="ctr"/>
          <a:lstStyle/>
          <a:p>
            <a:endParaRPr lang="en-US"/>
          </a:p>
        </p:txBody>
      </p:sp>
      <p:sp>
        <p:nvSpPr>
          <p:cNvPr id="177215" name="Line 63"/>
          <p:cNvSpPr>
            <a:spLocks noChangeShapeType="1"/>
          </p:cNvSpPr>
          <p:nvPr/>
        </p:nvSpPr>
        <p:spPr bwMode="auto">
          <a:xfrm>
            <a:off x="4454525" y="2574925"/>
            <a:ext cx="1249363" cy="701675"/>
          </a:xfrm>
          <a:prstGeom prst="line">
            <a:avLst/>
          </a:prstGeom>
          <a:noFill/>
          <a:ln w="9525">
            <a:solidFill>
              <a:schemeClr val="tx1"/>
            </a:solidFill>
            <a:round/>
            <a:headEnd/>
            <a:tailEnd/>
          </a:ln>
          <a:effectLst/>
        </p:spPr>
        <p:txBody>
          <a:bodyPr wrap="none" anchor="ctr"/>
          <a:lstStyle/>
          <a:p>
            <a:endParaRPr lang="en-US"/>
          </a:p>
        </p:txBody>
      </p:sp>
      <p:grpSp>
        <p:nvGrpSpPr>
          <p:cNvPr id="177257" name="Group 105"/>
          <p:cNvGrpSpPr>
            <a:grpSpLocks/>
          </p:cNvGrpSpPr>
          <p:nvPr/>
        </p:nvGrpSpPr>
        <p:grpSpPr bwMode="auto">
          <a:xfrm>
            <a:off x="5683250" y="5416550"/>
            <a:ext cx="428625" cy="569913"/>
            <a:chOff x="2400" y="864"/>
            <a:chExt cx="432" cy="554"/>
          </a:xfrm>
        </p:grpSpPr>
        <p:sp>
          <p:nvSpPr>
            <p:cNvPr id="177258" name="Oval 106"/>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77259" name="Text Box 107"/>
            <p:cNvSpPr txBox="1">
              <a:spLocks noChangeArrowheads="1"/>
            </p:cNvSpPr>
            <p:nvPr/>
          </p:nvSpPr>
          <p:spPr bwMode="auto">
            <a:xfrm>
              <a:off x="2502"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77260" name="Group 108"/>
          <p:cNvGrpSpPr>
            <a:grpSpLocks/>
          </p:cNvGrpSpPr>
          <p:nvPr/>
        </p:nvGrpSpPr>
        <p:grpSpPr bwMode="auto">
          <a:xfrm>
            <a:off x="4252913" y="5416550"/>
            <a:ext cx="428625" cy="569913"/>
            <a:chOff x="2400" y="864"/>
            <a:chExt cx="432" cy="554"/>
          </a:xfrm>
        </p:grpSpPr>
        <p:sp>
          <p:nvSpPr>
            <p:cNvPr id="177261" name="Oval 10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77262" name="Text Box 110"/>
            <p:cNvSpPr txBox="1">
              <a:spLocks noChangeArrowheads="1"/>
            </p:cNvSpPr>
            <p:nvPr/>
          </p:nvSpPr>
          <p:spPr bwMode="auto">
            <a:xfrm>
              <a:off x="2504"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77263" name="Group 111"/>
          <p:cNvGrpSpPr>
            <a:grpSpLocks/>
          </p:cNvGrpSpPr>
          <p:nvPr/>
        </p:nvGrpSpPr>
        <p:grpSpPr bwMode="auto">
          <a:xfrm>
            <a:off x="4568825" y="4694238"/>
            <a:ext cx="1150938" cy="801687"/>
            <a:chOff x="896" y="1363"/>
            <a:chExt cx="1156" cy="778"/>
          </a:xfrm>
        </p:grpSpPr>
        <p:sp>
          <p:nvSpPr>
            <p:cNvPr id="177264" name="Line 112"/>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77265" name="Line 113"/>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177266" name="Text Box 114"/>
          <p:cNvSpPr txBox="1">
            <a:spLocks noChangeArrowheads="1"/>
          </p:cNvSpPr>
          <p:nvPr/>
        </p:nvSpPr>
        <p:spPr bwMode="auto">
          <a:xfrm>
            <a:off x="4946650" y="2514600"/>
            <a:ext cx="338138"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177267" name="Text Box 115"/>
          <p:cNvSpPr txBox="1">
            <a:spLocks noChangeArrowheads="1"/>
          </p:cNvSpPr>
          <p:nvPr/>
        </p:nvSpPr>
        <p:spPr bwMode="auto">
          <a:xfrm>
            <a:off x="3390900" y="25146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177268" name="Text Box 116"/>
          <p:cNvSpPr txBox="1">
            <a:spLocks noChangeArrowheads="1"/>
          </p:cNvSpPr>
          <p:nvPr/>
        </p:nvSpPr>
        <p:spPr bwMode="auto">
          <a:xfrm>
            <a:off x="5295900" y="35814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177269" name="Text Box 117"/>
          <p:cNvSpPr txBox="1">
            <a:spLocks noChangeArrowheads="1"/>
          </p:cNvSpPr>
          <p:nvPr/>
        </p:nvSpPr>
        <p:spPr bwMode="auto">
          <a:xfrm>
            <a:off x="6242050" y="3657600"/>
            <a:ext cx="338138"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177270" name="Text Box 118"/>
          <p:cNvSpPr txBox="1">
            <a:spLocks noChangeArrowheads="1"/>
          </p:cNvSpPr>
          <p:nvPr/>
        </p:nvSpPr>
        <p:spPr bwMode="auto">
          <a:xfrm>
            <a:off x="4532313" y="4724400"/>
            <a:ext cx="338137"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177271" name="Text Box 119"/>
          <p:cNvSpPr txBox="1">
            <a:spLocks noChangeArrowheads="1"/>
          </p:cNvSpPr>
          <p:nvPr/>
        </p:nvSpPr>
        <p:spPr bwMode="auto">
          <a:xfrm>
            <a:off x="5480050" y="47244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177273" name="Text Box 121"/>
          <p:cNvSpPr txBox="1">
            <a:spLocks noChangeArrowheads="1"/>
          </p:cNvSpPr>
          <p:nvPr/>
        </p:nvSpPr>
        <p:spPr bwMode="auto">
          <a:xfrm>
            <a:off x="2355850" y="30480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177274" name="Text Box 122"/>
          <p:cNvSpPr txBox="1">
            <a:spLocks noChangeArrowheads="1"/>
          </p:cNvSpPr>
          <p:nvPr/>
        </p:nvSpPr>
        <p:spPr bwMode="auto">
          <a:xfrm>
            <a:off x="6318250" y="29718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177275" name="Text Box 123"/>
          <p:cNvSpPr txBox="1">
            <a:spLocks noChangeArrowheads="1"/>
          </p:cNvSpPr>
          <p:nvPr/>
        </p:nvSpPr>
        <p:spPr bwMode="auto">
          <a:xfrm>
            <a:off x="7004050" y="41910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177276" name="Text Box 124"/>
          <p:cNvSpPr txBox="1">
            <a:spLocks noChangeArrowheads="1"/>
          </p:cNvSpPr>
          <p:nvPr/>
        </p:nvSpPr>
        <p:spPr bwMode="auto">
          <a:xfrm>
            <a:off x="4337050" y="41910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[3]</a:t>
            </a:r>
            <a:endParaRPr lang="en-US" sz="2400">
              <a:latin typeface="Times New Roman" pitchFamily="18" charset="0"/>
            </a:endParaRPr>
          </a:p>
        </p:txBody>
      </p:sp>
      <p:sp>
        <p:nvSpPr>
          <p:cNvPr id="177277" name="Text Box 125"/>
          <p:cNvSpPr txBox="1">
            <a:spLocks noChangeArrowheads="1"/>
          </p:cNvSpPr>
          <p:nvPr/>
        </p:nvSpPr>
        <p:spPr bwMode="auto">
          <a:xfrm>
            <a:off x="3575050" y="54102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177278" name="Text Box 126"/>
          <p:cNvSpPr txBox="1">
            <a:spLocks noChangeArrowheads="1"/>
          </p:cNvSpPr>
          <p:nvPr/>
        </p:nvSpPr>
        <p:spPr bwMode="auto">
          <a:xfrm>
            <a:off x="6242050" y="54102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[8]</a:t>
            </a:r>
            <a:endParaRPr lang="en-US" sz="2400">
              <a:latin typeface="Times New Roman" pitchFamily="18" charset="0"/>
            </a:endParaRPr>
          </a:p>
        </p:txBody>
      </p:sp>
      <p:sp>
        <p:nvSpPr>
          <p:cNvPr id="177279" name="Line 127"/>
          <p:cNvSpPr>
            <a:spLocks noChangeShapeType="1"/>
          </p:cNvSpPr>
          <p:nvPr/>
        </p:nvSpPr>
        <p:spPr bwMode="auto">
          <a:xfrm flipH="1">
            <a:off x="2127250" y="3429000"/>
            <a:ext cx="825500" cy="590550"/>
          </a:xfrm>
          <a:prstGeom prst="line">
            <a:avLst/>
          </a:prstGeom>
          <a:noFill/>
          <a:ln w="9525">
            <a:solidFill>
              <a:schemeClr val="tx1"/>
            </a:solidFill>
            <a:round/>
            <a:headEnd/>
            <a:tailEnd/>
          </a:ln>
          <a:effectLst/>
        </p:spPr>
        <p:txBody>
          <a:bodyPr wrap="none" anchor="ctr"/>
          <a:lstStyle/>
          <a:p>
            <a:endParaRPr lang="en-US"/>
          </a:p>
        </p:txBody>
      </p:sp>
      <p:sp>
        <p:nvSpPr>
          <p:cNvPr id="177280" name="Line 128"/>
          <p:cNvSpPr>
            <a:spLocks noChangeShapeType="1"/>
          </p:cNvSpPr>
          <p:nvPr/>
        </p:nvSpPr>
        <p:spPr bwMode="auto">
          <a:xfrm>
            <a:off x="3194050" y="3505200"/>
            <a:ext cx="442913" cy="811213"/>
          </a:xfrm>
          <a:prstGeom prst="line">
            <a:avLst/>
          </a:prstGeom>
          <a:noFill/>
          <a:ln w="9525">
            <a:solidFill>
              <a:schemeClr val="tx1"/>
            </a:solidFill>
            <a:round/>
            <a:headEnd/>
            <a:tailEnd/>
          </a:ln>
          <a:effectLst/>
        </p:spPr>
        <p:txBody>
          <a:bodyPr wrap="none" anchor="ctr"/>
          <a:lstStyle/>
          <a:p>
            <a:endParaRPr lang="en-US"/>
          </a:p>
        </p:txBody>
      </p:sp>
      <p:sp>
        <p:nvSpPr>
          <p:cNvPr id="177281" name="Oval 129"/>
          <p:cNvSpPr>
            <a:spLocks noChangeArrowheads="1"/>
          </p:cNvSpPr>
          <p:nvPr/>
        </p:nvSpPr>
        <p:spPr bwMode="auto">
          <a:xfrm>
            <a:off x="1822450" y="4038600"/>
            <a:ext cx="430213" cy="444500"/>
          </a:xfrm>
          <a:prstGeom prst="ellipse">
            <a:avLst/>
          </a:prstGeom>
          <a:solidFill>
            <a:schemeClr val="hlink">
              <a:alpha val="50000"/>
            </a:schemeClr>
          </a:solidFill>
          <a:ln w="57150">
            <a:solidFill>
              <a:schemeClr val="tx1"/>
            </a:solidFill>
            <a:round/>
            <a:headEnd/>
            <a:tailEnd/>
          </a:ln>
          <a:effectLst/>
        </p:spPr>
        <p:txBody>
          <a:bodyPr wrap="none" anchor="ctr"/>
          <a:lstStyle/>
          <a:p>
            <a:endParaRPr lang="en-US"/>
          </a:p>
        </p:txBody>
      </p:sp>
      <p:sp>
        <p:nvSpPr>
          <p:cNvPr id="177282" name="Text Box 130"/>
          <p:cNvSpPr txBox="1">
            <a:spLocks noChangeArrowheads="1"/>
          </p:cNvSpPr>
          <p:nvPr/>
        </p:nvSpPr>
        <p:spPr bwMode="auto">
          <a:xfrm>
            <a:off x="2127250" y="35052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177283" name="Text Box 131"/>
          <p:cNvSpPr txBox="1">
            <a:spLocks noChangeArrowheads="1"/>
          </p:cNvSpPr>
          <p:nvPr/>
        </p:nvSpPr>
        <p:spPr bwMode="auto">
          <a:xfrm>
            <a:off x="3346450" y="35814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177284" name="Oval 132"/>
          <p:cNvSpPr>
            <a:spLocks noChangeArrowheads="1"/>
          </p:cNvSpPr>
          <p:nvPr/>
        </p:nvSpPr>
        <p:spPr bwMode="auto">
          <a:xfrm>
            <a:off x="3498850" y="4343400"/>
            <a:ext cx="430213" cy="444500"/>
          </a:xfrm>
          <a:prstGeom prst="ellipse">
            <a:avLst/>
          </a:prstGeom>
          <a:solidFill>
            <a:srgbClr val="C0C0C0">
              <a:alpha val="50000"/>
            </a:srgbClr>
          </a:solidFill>
          <a:ln w="57150">
            <a:solidFill>
              <a:schemeClr val="tx1"/>
            </a:solidFill>
            <a:round/>
            <a:headEnd/>
            <a:tailEnd/>
          </a:ln>
          <a:effectLst/>
        </p:spPr>
        <p:txBody>
          <a:bodyPr wrap="none" anchor="ctr"/>
          <a:lstStyle/>
          <a:p>
            <a:pPr algn="ctr"/>
            <a:endParaRPr lang="en-US">
              <a:solidFill>
                <a:srgbClr val="C0C0C0"/>
              </a:solidFill>
            </a:endParaRPr>
          </a:p>
        </p:txBody>
      </p:sp>
      <p:sp>
        <p:nvSpPr>
          <p:cNvPr id="177285" name="Text Box 133"/>
          <p:cNvSpPr txBox="1">
            <a:spLocks noChangeArrowheads="1"/>
          </p:cNvSpPr>
          <p:nvPr/>
        </p:nvSpPr>
        <p:spPr bwMode="auto">
          <a:xfrm>
            <a:off x="2889250" y="43434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177286" name="Text Box 134"/>
          <p:cNvSpPr txBox="1">
            <a:spLocks noChangeArrowheads="1"/>
          </p:cNvSpPr>
          <p:nvPr/>
        </p:nvSpPr>
        <p:spPr bwMode="auto">
          <a:xfrm>
            <a:off x="1289050" y="41910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[6]</a:t>
            </a:r>
            <a:endParaRPr lang="en-US" sz="2400">
              <a:latin typeface="Times New Roman" pitchFamily="18" charset="0"/>
            </a:endParaRPr>
          </a:p>
        </p:txBody>
      </p:sp>
      <p:sp>
        <p:nvSpPr>
          <p:cNvPr id="177289" name="Text Box 137"/>
          <p:cNvSpPr txBox="1">
            <a:spLocks noChangeArrowheads="1"/>
          </p:cNvSpPr>
          <p:nvPr/>
        </p:nvSpPr>
        <p:spPr bwMode="auto">
          <a:xfrm>
            <a:off x="685800" y="5410200"/>
            <a:ext cx="2514600" cy="779463"/>
          </a:xfrm>
          <a:prstGeom prst="rect">
            <a:avLst/>
          </a:prstGeom>
          <a:noFill/>
          <a:ln w="9525">
            <a:noFill/>
            <a:miter lim="800000"/>
            <a:headEnd/>
            <a:tailEnd/>
          </a:ln>
          <a:effectLst/>
        </p:spPr>
        <p:txBody>
          <a:bodyPr>
            <a:spAutoFit/>
          </a:bodyPr>
          <a:lstStyle/>
          <a:p>
            <a:pPr>
              <a:spcBef>
                <a:spcPct val="50000"/>
              </a:spcBef>
            </a:pPr>
            <a:r>
              <a:rPr lang="en-US" b="1"/>
              <a:t>[x] = g(n) </a:t>
            </a:r>
          </a:p>
          <a:p>
            <a:pPr>
              <a:spcBef>
                <a:spcPct val="50000"/>
              </a:spcBef>
            </a:pPr>
            <a:r>
              <a:rPr lang="en-US" b="1"/>
              <a:t>path cost of node n</a:t>
            </a:r>
            <a:endParaRPr lang="en-GB" b="1"/>
          </a:p>
        </p:txBody>
      </p:sp>
      <p:sp>
        <p:nvSpPr>
          <p:cNvPr id="177290" name="Text Box 138"/>
          <p:cNvSpPr txBox="1">
            <a:spLocks noChangeArrowheads="1"/>
          </p:cNvSpPr>
          <p:nvPr/>
        </p:nvSpPr>
        <p:spPr bwMode="auto">
          <a:xfrm>
            <a:off x="1371600" y="4572000"/>
            <a:ext cx="1447800" cy="366713"/>
          </a:xfrm>
          <a:prstGeom prst="rect">
            <a:avLst/>
          </a:prstGeom>
          <a:noFill/>
          <a:ln w="9525">
            <a:noFill/>
            <a:miter lim="800000"/>
            <a:headEnd/>
            <a:tailEnd/>
          </a:ln>
          <a:effectLst/>
        </p:spPr>
        <p:txBody>
          <a:bodyPr>
            <a:spAutoFit/>
          </a:bodyPr>
          <a:lstStyle/>
          <a:p>
            <a:pPr>
              <a:spcBef>
                <a:spcPct val="50000"/>
              </a:spcBef>
            </a:pPr>
            <a:r>
              <a:rPr lang="en-US" b="1"/>
              <a:t>Goal state</a:t>
            </a:r>
            <a:endParaRPr lang="en-GB"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9F2F1EEC-8A68-4A2D-93FD-83EC0F4FE812}" type="slidenum">
              <a:rPr lang="ar-SA"/>
              <a:pPr/>
              <a:t>32</a:t>
            </a:fld>
            <a:endParaRPr lang="en-GB"/>
          </a:p>
        </p:txBody>
      </p:sp>
      <p:sp>
        <p:nvSpPr>
          <p:cNvPr id="205826"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grpSp>
        <p:nvGrpSpPr>
          <p:cNvPr id="205872" name="Group 48"/>
          <p:cNvGrpSpPr>
            <a:grpSpLocks/>
          </p:cNvGrpSpPr>
          <p:nvPr/>
        </p:nvGrpSpPr>
        <p:grpSpPr bwMode="auto">
          <a:xfrm>
            <a:off x="2355850" y="2209800"/>
            <a:ext cx="4502150" cy="1411288"/>
            <a:chOff x="1484" y="1392"/>
            <a:chExt cx="2836" cy="889"/>
          </a:xfrm>
        </p:grpSpPr>
        <p:sp>
          <p:nvSpPr>
            <p:cNvPr id="205828" name="Oval 4"/>
            <p:cNvSpPr>
              <a:spLocks noChangeArrowheads="1"/>
            </p:cNvSpPr>
            <p:nvPr/>
          </p:nvSpPr>
          <p:spPr bwMode="auto">
            <a:xfrm>
              <a:off x="2571" y="1392"/>
              <a:ext cx="271" cy="280"/>
            </a:xfrm>
            <a:prstGeom prst="ellipse">
              <a:avLst/>
            </a:prstGeom>
            <a:solidFill>
              <a:schemeClr val="accent2">
                <a:alpha val="50000"/>
              </a:schemeClr>
            </a:solidFill>
            <a:ln w="57150">
              <a:solidFill>
                <a:schemeClr val="tx1"/>
              </a:solidFill>
              <a:round/>
              <a:headEnd/>
              <a:tailEnd/>
            </a:ln>
            <a:effectLst/>
          </p:spPr>
          <p:txBody>
            <a:bodyPr wrap="none" anchor="ctr"/>
            <a:lstStyle/>
            <a:p>
              <a:endParaRPr lang="en-US"/>
            </a:p>
          </p:txBody>
        </p:sp>
        <p:sp>
          <p:nvSpPr>
            <p:cNvPr id="205829" name="Text Box 5"/>
            <p:cNvSpPr txBox="1">
              <a:spLocks noChangeArrowheads="1"/>
            </p:cNvSpPr>
            <p:nvPr/>
          </p:nvSpPr>
          <p:spPr bwMode="auto">
            <a:xfrm>
              <a:off x="2636" y="146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5830" name="Oval 6"/>
            <p:cNvSpPr>
              <a:spLocks noChangeArrowheads="1"/>
            </p:cNvSpPr>
            <p:nvPr/>
          </p:nvSpPr>
          <p:spPr bwMode="auto">
            <a:xfrm>
              <a:off x="1820" y="1922"/>
              <a:ext cx="269"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5831" name="Text Box 7"/>
            <p:cNvSpPr txBox="1">
              <a:spLocks noChangeArrowheads="1"/>
            </p:cNvSpPr>
            <p:nvPr/>
          </p:nvSpPr>
          <p:spPr bwMode="auto">
            <a:xfrm>
              <a:off x="1884" y="199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5832" name="Oval 8"/>
            <p:cNvSpPr>
              <a:spLocks noChangeArrowheads="1"/>
            </p:cNvSpPr>
            <p:nvPr/>
          </p:nvSpPr>
          <p:spPr bwMode="auto">
            <a:xfrm>
              <a:off x="3595" y="1922"/>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5833" name="Text Box 9"/>
            <p:cNvSpPr txBox="1">
              <a:spLocks noChangeArrowheads="1"/>
            </p:cNvSpPr>
            <p:nvPr/>
          </p:nvSpPr>
          <p:spPr bwMode="auto">
            <a:xfrm>
              <a:off x="3661" y="199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5838" name="Line 14"/>
            <p:cNvSpPr>
              <a:spLocks noChangeShapeType="1"/>
            </p:cNvSpPr>
            <p:nvPr/>
          </p:nvSpPr>
          <p:spPr bwMode="auto">
            <a:xfrm flipH="1">
              <a:off x="2062" y="1611"/>
              <a:ext cx="520" cy="372"/>
            </a:xfrm>
            <a:prstGeom prst="line">
              <a:avLst/>
            </a:prstGeom>
            <a:noFill/>
            <a:ln w="9525">
              <a:solidFill>
                <a:schemeClr val="tx1"/>
              </a:solidFill>
              <a:round/>
              <a:headEnd/>
              <a:tailEnd/>
            </a:ln>
            <a:effectLst/>
          </p:spPr>
          <p:txBody>
            <a:bodyPr wrap="none" anchor="ctr"/>
            <a:lstStyle/>
            <a:p>
              <a:endParaRPr lang="en-US"/>
            </a:p>
          </p:txBody>
        </p:sp>
        <p:sp>
          <p:nvSpPr>
            <p:cNvPr id="205841" name="Line 17"/>
            <p:cNvSpPr>
              <a:spLocks noChangeShapeType="1"/>
            </p:cNvSpPr>
            <p:nvPr/>
          </p:nvSpPr>
          <p:spPr bwMode="auto">
            <a:xfrm>
              <a:off x="2806" y="1622"/>
              <a:ext cx="787" cy="442"/>
            </a:xfrm>
            <a:prstGeom prst="line">
              <a:avLst/>
            </a:prstGeom>
            <a:noFill/>
            <a:ln w="9525">
              <a:solidFill>
                <a:schemeClr val="tx1"/>
              </a:solidFill>
              <a:round/>
              <a:headEnd/>
              <a:tailEnd/>
            </a:ln>
            <a:effectLst/>
          </p:spPr>
          <p:txBody>
            <a:bodyPr wrap="none" anchor="ctr"/>
            <a:lstStyle/>
            <a:p>
              <a:endParaRPr lang="en-US"/>
            </a:p>
          </p:txBody>
        </p:sp>
        <p:sp>
          <p:nvSpPr>
            <p:cNvPr id="205851" name="Text Box 27"/>
            <p:cNvSpPr txBox="1">
              <a:spLocks noChangeArrowheads="1"/>
            </p:cNvSpPr>
            <p:nvPr/>
          </p:nvSpPr>
          <p:spPr bwMode="auto">
            <a:xfrm>
              <a:off x="3116" y="1584"/>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5852" name="Text Box 28"/>
            <p:cNvSpPr txBox="1">
              <a:spLocks noChangeArrowheads="1"/>
            </p:cNvSpPr>
            <p:nvPr/>
          </p:nvSpPr>
          <p:spPr bwMode="auto">
            <a:xfrm>
              <a:off x="2136" y="1584"/>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5857" name="Text Box 33"/>
            <p:cNvSpPr txBox="1">
              <a:spLocks noChangeArrowheads="1"/>
            </p:cNvSpPr>
            <p:nvPr/>
          </p:nvSpPr>
          <p:spPr bwMode="auto">
            <a:xfrm>
              <a:off x="1484" y="1920"/>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5858" name="Text Box 34"/>
            <p:cNvSpPr txBox="1">
              <a:spLocks noChangeArrowheads="1"/>
            </p:cNvSpPr>
            <p:nvPr/>
          </p:nvSpPr>
          <p:spPr bwMode="auto">
            <a:xfrm>
              <a:off x="3980" y="1872"/>
              <a:ext cx="340" cy="288"/>
            </a:xfrm>
            <a:prstGeom prst="rect">
              <a:avLst/>
            </a:prstGeom>
            <a:noFill/>
            <a:ln w="9525">
              <a:noFill/>
              <a:miter lim="800000"/>
              <a:headEnd/>
              <a:tailEnd/>
            </a:ln>
            <a:effectLst/>
          </p:spPr>
          <p:txBody>
            <a:bodyPr wrap="none">
              <a:spAutoFit/>
            </a:bodyPr>
            <a:lstStyle/>
            <a:p>
              <a:pPr eaLnBrk="0" hangingPunct="0"/>
              <a:r>
                <a:rPr lang="en-US" sz="2400" b="1">
                  <a:solidFill>
                    <a:schemeClr val="accent1"/>
                  </a:solidFill>
                  <a:latin typeface="Times New Roman" pitchFamily="18" charset="0"/>
                </a:rPr>
                <a:t>[2]</a:t>
              </a:r>
              <a:endParaRPr lang="en-US" sz="2400">
                <a:solidFill>
                  <a:schemeClr val="accent1"/>
                </a:solidFill>
                <a:latin typeface="Times New Roman"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255D219E-C34B-4EFF-AF64-5DCF39775AE3}" type="slidenum">
              <a:rPr lang="ar-SA"/>
              <a:pPr/>
              <a:t>33</a:t>
            </a:fld>
            <a:endParaRPr lang="en-GB"/>
          </a:p>
        </p:txBody>
      </p:sp>
      <p:sp>
        <p:nvSpPr>
          <p:cNvPr id="206850"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sp>
        <p:nvSpPr>
          <p:cNvPr id="206852" name="Oval 4"/>
          <p:cNvSpPr>
            <a:spLocks noChangeArrowheads="1"/>
          </p:cNvSpPr>
          <p:nvPr/>
        </p:nvSpPr>
        <p:spPr bwMode="auto">
          <a:xfrm>
            <a:off x="4081463" y="2209800"/>
            <a:ext cx="430212"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6853" name="Text Box 5"/>
          <p:cNvSpPr txBox="1">
            <a:spLocks noChangeArrowheads="1"/>
          </p:cNvSpPr>
          <p:nvPr/>
        </p:nvSpPr>
        <p:spPr bwMode="auto">
          <a:xfrm>
            <a:off x="4184650" y="2322513"/>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6854" name="Oval 6"/>
          <p:cNvSpPr>
            <a:spLocks noChangeArrowheads="1"/>
          </p:cNvSpPr>
          <p:nvPr/>
        </p:nvSpPr>
        <p:spPr bwMode="auto">
          <a:xfrm>
            <a:off x="2889250" y="3051175"/>
            <a:ext cx="427038"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6855" name="Text Box 7"/>
          <p:cNvSpPr txBox="1">
            <a:spLocks noChangeArrowheads="1"/>
          </p:cNvSpPr>
          <p:nvPr/>
        </p:nvSpPr>
        <p:spPr bwMode="auto">
          <a:xfrm>
            <a:off x="2990850" y="3163888"/>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6856" name="Oval 8"/>
          <p:cNvSpPr>
            <a:spLocks noChangeArrowheads="1"/>
          </p:cNvSpPr>
          <p:nvPr/>
        </p:nvSpPr>
        <p:spPr bwMode="auto">
          <a:xfrm>
            <a:off x="5707063" y="3051175"/>
            <a:ext cx="430212" cy="444500"/>
          </a:xfrm>
          <a:prstGeom prst="ellipse">
            <a:avLst/>
          </a:prstGeom>
          <a:solidFill>
            <a:schemeClr val="accent2">
              <a:alpha val="50000"/>
            </a:schemeClr>
          </a:solidFill>
          <a:ln w="57150">
            <a:solidFill>
              <a:schemeClr val="tx1"/>
            </a:solidFill>
            <a:round/>
            <a:headEnd/>
            <a:tailEnd/>
          </a:ln>
          <a:effectLst/>
        </p:spPr>
        <p:txBody>
          <a:bodyPr wrap="none" anchor="ctr"/>
          <a:lstStyle/>
          <a:p>
            <a:endParaRPr lang="en-US"/>
          </a:p>
        </p:txBody>
      </p:sp>
      <p:sp>
        <p:nvSpPr>
          <p:cNvPr id="206857" name="Text Box 9"/>
          <p:cNvSpPr txBox="1">
            <a:spLocks noChangeArrowheads="1"/>
          </p:cNvSpPr>
          <p:nvPr/>
        </p:nvSpPr>
        <p:spPr bwMode="auto">
          <a:xfrm>
            <a:off x="5811838" y="3163888"/>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6858" name="Oval 10"/>
          <p:cNvSpPr>
            <a:spLocks noChangeArrowheads="1"/>
          </p:cNvSpPr>
          <p:nvPr/>
        </p:nvSpPr>
        <p:spPr bwMode="auto">
          <a:xfrm>
            <a:off x="6424613" y="4191000"/>
            <a:ext cx="427037"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6859" name="Text Box 11"/>
          <p:cNvSpPr txBox="1">
            <a:spLocks noChangeArrowheads="1"/>
          </p:cNvSpPr>
          <p:nvPr/>
        </p:nvSpPr>
        <p:spPr bwMode="auto">
          <a:xfrm>
            <a:off x="6527800" y="4305300"/>
            <a:ext cx="184150" cy="455613"/>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6860" name="Oval 12"/>
          <p:cNvSpPr>
            <a:spLocks noChangeArrowheads="1"/>
          </p:cNvSpPr>
          <p:nvPr/>
        </p:nvSpPr>
        <p:spPr bwMode="auto">
          <a:xfrm>
            <a:off x="4989513" y="4191000"/>
            <a:ext cx="430212"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6861" name="Text Box 13"/>
          <p:cNvSpPr txBox="1">
            <a:spLocks noChangeArrowheads="1"/>
          </p:cNvSpPr>
          <p:nvPr/>
        </p:nvSpPr>
        <p:spPr bwMode="auto">
          <a:xfrm>
            <a:off x="5094288" y="4305300"/>
            <a:ext cx="184150" cy="455613"/>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6862" name="Line 14"/>
          <p:cNvSpPr>
            <a:spLocks noChangeShapeType="1"/>
          </p:cNvSpPr>
          <p:nvPr/>
        </p:nvSpPr>
        <p:spPr bwMode="auto">
          <a:xfrm flipH="1">
            <a:off x="3273425" y="2557463"/>
            <a:ext cx="825500" cy="590550"/>
          </a:xfrm>
          <a:prstGeom prst="line">
            <a:avLst/>
          </a:prstGeom>
          <a:noFill/>
          <a:ln w="9525">
            <a:solidFill>
              <a:schemeClr val="tx1"/>
            </a:solidFill>
            <a:round/>
            <a:headEnd/>
            <a:tailEnd/>
          </a:ln>
          <a:effectLst/>
        </p:spPr>
        <p:txBody>
          <a:bodyPr wrap="none" anchor="ctr"/>
          <a:lstStyle/>
          <a:p>
            <a:endParaRPr lang="en-US"/>
          </a:p>
        </p:txBody>
      </p:sp>
      <p:sp>
        <p:nvSpPr>
          <p:cNvPr id="206863" name="Line 15"/>
          <p:cNvSpPr>
            <a:spLocks noChangeShapeType="1"/>
          </p:cNvSpPr>
          <p:nvPr/>
        </p:nvSpPr>
        <p:spPr bwMode="auto">
          <a:xfrm flipH="1">
            <a:off x="5340350" y="3468688"/>
            <a:ext cx="469900" cy="768350"/>
          </a:xfrm>
          <a:prstGeom prst="line">
            <a:avLst/>
          </a:prstGeom>
          <a:noFill/>
          <a:ln w="9525">
            <a:solidFill>
              <a:schemeClr val="tx1"/>
            </a:solidFill>
            <a:round/>
            <a:headEnd/>
            <a:tailEnd/>
          </a:ln>
          <a:effectLst/>
        </p:spPr>
        <p:txBody>
          <a:bodyPr wrap="none" anchor="ctr"/>
          <a:lstStyle/>
          <a:p>
            <a:endParaRPr lang="en-US"/>
          </a:p>
        </p:txBody>
      </p:sp>
      <p:sp>
        <p:nvSpPr>
          <p:cNvPr id="206864" name="Line 16"/>
          <p:cNvSpPr>
            <a:spLocks noChangeShapeType="1"/>
          </p:cNvSpPr>
          <p:nvPr/>
        </p:nvSpPr>
        <p:spPr bwMode="auto">
          <a:xfrm>
            <a:off x="6018213" y="3489325"/>
            <a:ext cx="442912" cy="811213"/>
          </a:xfrm>
          <a:prstGeom prst="line">
            <a:avLst/>
          </a:prstGeom>
          <a:noFill/>
          <a:ln w="9525">
            <a:solidFill>
              <a:schemeClr val="tx1"/>
            </a:solidFill>
            <a:round/>
            <a:headEnd/>
            <a:tailEnd/>
          </a:ln>
          <a:effectLst/>
        </p:spPr>
        <p:txBody>
          <a:bodyPr wrap="none" anchor="ctr"/>
          <a:lstStyle/>
          <a:p>
            <a:endParaRPr lang="en-US"/>
          </a:p>
        </p:txBody>
      </p:sp>
      <p:sp>
        <p:nvSpPr>
          <p:cNvPr id="206865" name="Line 17"/>
          <p:cNvSpPr>
            <a:spLocks noChangeShapeType="1"/>
          </p:cNvSpPr>
          <p:nvPr/>
        </p:nvSpPr>
        <p:spPr bwMode="auto">
          <a:xfrm>
            <a:off x="4454525" y="2574925"/>
            <a:ext cx="1249363" cy="701675"/>
          </a:xfrm>
          <a:prstGeom prst="line">
            <a:avLst/>
          </a:prstGeom>
          <a:noFill/>
          <a:ln w="9525">
            <a:solidFill>
              <a:schemeClr val="tx1"/>
            </a:solidFill>
            <a:round/>
            <a:headEnd/>
            <a:tailEnd/>
          </a:ln>
          <a:effectLst/>
        </p:spPr>
        <p:txBody>
          <a:bodyPr wrap="none" anchor="ctr"/>
          <a:lstStyle/>
          <a:p>
            <a:endParaRPr lang="en-US"/>
          </a:p>
        </p:txBody>
      </p:sp>
      <p:sp>
        <p:nvSpPr>
          <p:cNvPr id="206875" name="Text Box 27"/>
          <p:cNvSpPr txBox="1">
            <a:spLocks noChangeArrowheads="1"/>
          </p:cNvSpPr>
          <p:nvPr/>
        </p:nvSpPr>
        <p:spPr bwMode="auto">
          <a:xfrm>
            <a:off x="4946650" y="2514600"/>
            <a:ext cx="338138"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6876" name="Text Box 28"/>
          <p:cNvSpPr txBox="1">
            <a:spLocks noChangeArrowheads="1"/>
          </p:cNvSpPr>
          <p:nvPr/>
        </p:nvSpPr>
        <p:spPr bwMode="auto">
          <a:xfrm>
            <a:off x="3390900" y="25146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6877" name="Text Box 29"/>
          <p:cNvSpPr txBox="1">
            <a:spLocks noChangeArrowheads="1"/>
          </p:cNvSpPr>
          <p:nvPr/>
        </p:nvSpPr>
        <p:spPr bwMode="auto">
          <a:xfrm>
            <a:off x="5295900" y="35814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206878" name="Text Box 30"/>
          <p:cNvSpPr txBox="1">
            <a:spLocks noChangeArrowheads="1"/>
          </p:cNvSpPr>
          <p:nvPr/>
        </p:nvSpPr>
        <p:spPr bwMode="auto">
          <a:xfrm>
            <a:off x="6242050" y="3657600"/>
            <a:ext cx="338138"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06881" name="Text Box 33"/>
          <p:cNvSpPr txBox="1">
            <a:spLocks noChangeArrowheads="1"/>
          </p:cNvSpPr>
          <p:nvPr/>
        </p:nvSpPr>
        <p:spPr bwMode="auto">
          <a:xfrm>
            <a:off x="2355850" y="30480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6882" name="Text Box 34"/>
          <p:cNvSpPr txBox="1">
            <a:spLocks noChangeArrowheads="1"/>
          </p:cNvSpPr>
          <p:nvPr/>
        </p:nvSpPr>
        <p:spPr bwMode="auto">
          <a:xfrm>
            <a:off x="6318250" y="29718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6883" name="Text Box 35"/>
          <p:cNvSpPr txBox="1">
            <a:spLocks noChangeArrowheads="1"/>
          </p:cNvSpPr>
          <p:nvPr/>
        </p:nvSpPr>
        <p:spPr bwMode="auto">
          <a:xfrm>
            <a:off x="7004050" y="41910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206884" name="Text Box 36"/>
          <p:cNvSpPr txBox="1">
            <a:spLocks noChangeArrowheads="1"/>
          </p:cNvSpPr>
          <p:nvPr/>
        </p:nvSpPr>
        <p:spPr bwMode="auto">
          <a:xfrm>
            <a:off x="4337050" y="4191000"/>
            <a:ext cx="539750" cy="457200"/>
          </a:xfrm>
          <a:prstGeom prst="rect">
            <a:avLst/>
          </a:prstGeom>
          <a:noFill/>
          <a:ln w="9525">
            <a:noFill/>
            <a:miter lim="800000"/>
            <a:headEnd/>
            <a:tailEnd/>
          </a:ln>
          <a:effectLst/>
        </p:spPr>
        <p:txBody>
          <a:bodyPr wrap="none">
            <a:spAutoFit/>
          </a:bodyPr>
          <a:lstStyle/>
          <a:p>
            <a:pPr eaLnBrk="0" hangingPunct="0"/>
            <a:r>
              <a:rPr lang="en-US" sz="2400" b="1">
                <a:solidFill>
                  <a:schemeClr val="accent1"/>
                </a:solidFill>
                <a:latin typeface="Times New Roman" pitchFamily="18" charset="0"/>
              </a:rPr>
              <a:t>[3]</a:t>
            </a:r>
            <a:endParaRPr lang="en-US" sz="2400">
              <a:solidFill>
                <a:schemeClr val="accent1"/>
              </a:solidFill>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fld id="{FB72DABC-3B79-490B-919C-408E020017B6}" type="slidenum">
              <a:rPr lang="ar-SA"/>
              <a:pPr/>
              <a:t>34</a:t>
            </a:fld>
            <a:endParaRPr lang="en-GB"/>
          </a:p>
        </p:txBody>
      </p:sp>
      <p:sp>
        <p:nvSpPr>
          <p:cNvPr id="207874"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sp>
        <p:nvSpPr>
          <p:cNvPr id="207876" name="Oval 4"/>
          <p:cNvSpPr>
            <a:spLocks noChangeArrowheads="1"/>
          </p:cNvSpPr>
          <p:nvPr/>
        </p:nvSpPr>
        <p:spPr bwMode="auto">
          <a:xfrm>
            <a:off x="4081463" y="2209800"/>
            <a:ext cx="430212"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7877" name="Text Box 5"/>
          <p:cNvSpPr txBox="1">
            <a:spLocks noChangeArrowheads="1"/>
          </p:cNvSpPr>
          <p:nvPr/>
        </p:nvSpPr>
        <p:spPr bwMode="auto">
          <a:xfrm>
            <a:off x="4184650" y="2322513"/>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7878" name="Oval 6"/>
          <p:cNvSpPr>
            <a:spLocks noChangeArrowheads="1"/>
          </p:cNvSpPr>
          <p:nvPr/>
        </p:nvSpPr>
        <p:spPr bwMode="auto">
          <a:xfrm>
            <a:off x="2889250" y="3051175"/>
            <a:ext cx="427038"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7879" name="Text Box 7"/>
          <p:cNvSpPr txBox="1">
            <a:spLocks noChangeArrowheads="1"/>
          </p:cNvSpPr>
          <p:nvPr/>
        </p:nvSpPr>
        <p:spPr bwMode="auto">
          <a:xfrm>
            <a:off x="2990850" y="3163888"/>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7880" name="Oval 8"/>
          <p:cNvSpPr>
            <a:spLocks noChangeArrowheads="1"/>
          </p:cNvSpPr>
          <p:nvPr/>
        </p:nvSpPr>
        <p:spPr bwMode="auto">
          <a:xfrm>
            <a:off x="5707063" y="3051175"/>
            <a:ext cx="430212"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7881" name="Text Box 9"/>
          <p:cNvSpPr txBox="1">
            <a:spLocks noChangeArrowheads="1"/>
          </p:cNvSpPr>
          <p:nvPr/>
        </p:nvSpPr>
        <p:spPr bwMode="auto">
          <a:xfrm>
            <a:off x="5811838" y="3163888"/>
            <a:ext cx="184150" cy="457200"/>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7882" name="Oval 10"/>
          <p:cNvSpPr>
            <a:spLocks noChangeArrowheads="1"/>
          </p:cNvSpPr>
          <p:nvPr/>
        </p:nvSpPr>
        <p:spPr bwMode="auto">
          <a:xfrm>
            <a:off x="6424613" y="4191000"/>
            <a:ext cx="427037" cy="44450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7883" name="Text Box 11"/>
          <p:cNvSpPr txBox="1">
            <a:spLocks noChangeArrowheads="1"/>
          </p:cNvSpPr>
          <p:nvPr/>
        </p:nvSpPr>
        <p:spPr bwMode="auto">
          <a:xfrm>
            <a:off x="6527800" y="4305300"/>
            <a:ext cx="184150" cy="455613"/>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7884" name="Oval 12"/>
          <p:cNvSpPr>
            <a:spLocks noChangeArrowheads="1"/>
          </p:cNvSpPr>
          <p:nvPr/>
        </p:nvSpPr>
        <p:spPr bwMode="auto">
          <a:xfrm>
            <a:off x="4989513" y="4191000"/>
            <a:ext cx="430212" cy="444500"/>
          </a:xfrm>
          <a:prstGeom prst="ellipse">
            <a:avLst/>
          </a:prstGeom>
          <a:solidFill>
            <a:schemeClr val="accent2">
              <a:alpha val="50000"/>
            </a:schemeClr>
          </a:solidFill>
          <a:ln w="57150">
            <a:solidFill>
              <a:schemeClr val="tx1"/>
            </a:solidFill>
            <a:round/>
            <a:headEnd/>
            <a:tailEnd/>
          </a:ln>
          <a:effectLst/>
        </p:spPr>
        <p:txBody>
          <a:bodyPr wrap="none" anchor="ctr"/>
          <a:lstStyle/>
          <a:p>
            <a:endParaRPr lang="en-US"/>
          </a:p>
        </p:txBody>
      </p:sp>
      <p:sp>
        <p:nvSpPr>
          <p:cNvPr id="207885" name="Text Box 13"/>
          <p:cNvSpPr txBox="1">
            <a:spLocks noChangeArrowheads="1"/>
          </p:cNvSpPr>
          <p:nvPr/>
        </p:nvSpPr>
        <p:spPr bwMode="auto">
          <a:xfrm>
            <a:off x="5094288" y="4305300"/>
            <a:ext cx="184150" cy="455613"/>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7886" name="Line 14"/>
          <p:cNvSpPr>
            <a:spLocks noChangeShapeType="1"/>
          </p:cNvSpPr>
          <p:nvPr/>
        </p:nvSpPr>
        <p:spPr bwMode="auto">
          <a:xfrm flipH="1">
            <a:off x="3273425" y="2557463"/>
            <a:ext cx="825500" cy="590550"/>
          </a:xfrm>
          <a:prstGeom prst="line">
            <a:avLst/>
          </a:prstGeom>
          <a:noFill/>
          <a:ln w="9525">
            <a:solidFill>
              <a:schemeClr val="tx1"/>
            </a:solidFill>
            <a:round/>
            <a:headEnd/>
            <a:tailEnd/>
          </a:ln>
          <a:effectLst/>
        </p:spPr>
        <p:txBody>
          <a:bodyPr wrap="none" anchor="ctr"/>
          <a:lstStyle/>
          <a:p>
            <a:endParaRPr lang="en-US"/>
          </a:p>
        </p:txBody>
      </p:sp>
      <p:sp>
        <p:nvSpPr>
          <p:cNvPr id="207887" name="Line 15"/>
          <p:cNvSpPr>
            <a:spLocks noChangeShapeType="1"/>
          </p:cNvSpPr>
          <p:nvPr/>
        </p:nvSpPr>
        <p:spPr bwMode="auto">
          <a:xfrm flipH="1">
            <a:off x="5340350" y="3468688"/>
            <a:ext cx="469900" cy="768350"/>
          </a:xfrm>
          <a:prstGeom prst="line">
            <a:avLst/>
          </a:prstGeom>
          <a:noFill/>
          <a:ln w="9525">
            <a:solidFill>
              <a:schemeClr val="tx1"/>
            </a:solidFill>
            <a:round/>
            <a:headEnd/>
            <a:tailEnd/>
          </a:ln>
          <a:effectLst/>
        </p:spPr>
        <p:txBody>
          <a:bodyPr wrap="none" anchor="ctr"/>
          <a:lstStyle/>
          <a:p>
            <a:endParaRPr lang="en-US"/>
          </a:p>
        </p:txBody>
      </p:sp>
      <p:sp>
        <p:nvSpPr>
          <p:cNvPr id="207888" name="Line 16"/>
          <p:cNvSpPr>
            <a:spLocks noChangeShapeType="1"/>
          </p:cNvSpPr>
          <p:nvPr/>
        </p:nvSpPr>
        <p:spPr bwMode="auto">
          <a:xfrm>
            <a:off x="6018213" y="3489325"/>
            <a:ext cx="442912" cy="811213"/>
          </a:xfrm>
          <a:prstGeom prst="line">
            <a:avLst/>
          </a:prstGeom>
          <a:noFill/>
          <a:ln w="9525">
            <a:solidFill>
              <a:schemeClr val="tx1"/>
            </a:solidFill>
            <a:round/>
            <a:headEnd/>
            <a:tailEnd/>
          </a:ln>
          <a:effectLst/>
        </p:spPr>
        <p:txBody>
          <a:bodyPr wrap="none" anchor="ctr"/>
          <a:lstStyle/>
          <a:p>
            <a:endParaRPr lang="en-US"/>
          </a:p>
        </p:txBody>
      </p:sp>
      <p:sp>
        <p:nvSpPr>
          <p:cNvPr id="207889" name="Line 17"/>
          <p:cNvSpPr>
            <a:spLocks noChangeShapeType="1"/>
          </p:cNvSpPr>
          <p:nvPr/>
        </p:nvSpPr>
        <p:spPr bwMode="auto">
          <a:xfrm>
            <a:off x="4454525" y="2574925"/>
            <a:ext cx="1249363" cy="701675"/>
          </a:xfrm>
          <a:prstGeom prst="line">
            <a:avLst/>
          </a:prstGeom>
          <a:noFill/>
          <a:ln w="9525">
            <a:solidFill>
              <a:schemeClr val="tx1"/>
            </a:solidFill>
            <a:round/>
            <a:headEnd/>
            <a:tailEnd/>
          </a:ln>
          <a:effectLst/>
        </p:spPr>
        <p:txBody>
          <a:bodyPr wrap="none" anchor="ctr"/>
          <a:lstStyle/>
          <a:p>
            <a:endParaRPr lang="en-US"/>
          </a:p>
        </p:txBody>
      </p:sp>
      <p:grpSp>
        <p:nvGrpSpPr>
          <p:cNvPr id="207890" name="Group 18"/>
          <p:cNvGrpSpPr>
            <a:grpSpLocks/>
          </p:cNvGrpSpPr>
          <p:nvPr/>
        </p:nvGrpSpPr>
        <p:grpSpPr bwMode="auto">
          <a:xfrm>
            <a:off x="5683250" y="5416550"/>
            <a:ext cx="428625" cy="569913"/>
            <a:chOff x="2400" y="864"/>
            <a:chExt cx="432" cy="554"/>
          </a:xfrm>
        </p:grpSpPr>
        <p:sp>
          <p:nvSpPr>
            <p:cNvPr id="207891" name="Oval 1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7892" name="Text Box 20"/>
            <p:cNvSpPr txBox="1">
              <a:spLocks noChangeArrowheads="1"/>
            </p:cNvSpPr>
            <p:nvPr/>
          </p:nvSpPr>
          <p:spPr bwMode="auto">
            <a:xfrm>
              <a:off x="2502"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207893" name="Group 21"/>
          <p:cNvGrpSpPr>
            <a:grpSpLocks/>
          </p:cNvGrpSpPr>
          <p:nvPr/>
        </p:nvGrpSpPr>
        <p:grpSpPr bwMode="auto">
          <a:xfrm>
            <a:off x="4252913" y="5416550"/>
            <a:ext cx="428625" cy="569913"/>
            <a:chOff x="2400" y="864"/>
            <a:chExt cx="432" cy="554"/>
          </a:xfrm>
        </p:grpSpPr>
        <p:sp>
          <p:nvSpPr>
            <p:cNvPr id="207894" name="Oval 2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7895" name="Text Box 23"/>
            <p:cNvSpPr txBox="1">
              <a:spLocks noChangeArrowheads="1"/>
            </p:cNvSpPr>
            <p:nvPr/>
          </p:nvSpPr>
          <p:spPr bwMode="auto">
            <a:xfrm>
              <a:off x="2504"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207896" name="Group 24"/>
          <p:cNvGrpSpPr>
            <a:grpSpLocks/>
          </p:cNvGrpSpPr>
          <p:nvPr/>
        </p:nvGrpSpPr>
        <p:grpSpPr bwMode="auto">
          <a:xfrm>
            <a:off x="4568825" y="4694238"/>
            <a:ext cx="1150938" cy="801687"/>
            <a:chOff x="896" y="1363"/>
            <a:chExt cx="1156" cy="778"/>
          </a:xfrm>
        </p:grpSpPr>
        <p:sp>
          <p:nvSpPr>
            <p:cNvPr id="207897" name="Line 25"/>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207898" name="Line 26"/>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207899" name="Text Box 27"/>
          <p:cNvSpPr txBox="1">
            <a:spLocks noChangeArrowheads="1"/>
          </p:cNvSpPr>
          <p:nvPr/>
        </p:nvSpPr>
        <p:spPr bwMode="auto">
          <a:xfrm>
            <a:off x="4946650" y="2514600"/>
            <a:ext cx="338138"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7900" name="Text Box 28"/>
          <p:cNvSpPr txBox="1">
            <a:spLocks noChangeArrowheads="1"/>
          </p:cNvSpPr>
          <p:nvPr/>
        </p:nvSpPr>
        <p:spPr bwMode="auto">
          <a:xfrm>
            <a:off x="3390900" y="25146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7901" name="Text Box 29"/>
          <p:cNvSpPr txBox="1">
            <a:spLocks noChangeArrowheads="1"/>
          </p:cNvSpPr>
          <p:nvPr/>
        </p:nvSpPr>
        <p:spPr bwMode="auto">
          <a:xfrm>
            <a:off x="5295900" y="35814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207902" name="Text Box 30"/>
          <p:cNvSpPr txBox="1">
            <a:spLocks noChangeArrowheads="1"/>
          </p:cNvSpPr>
          <p:nvPr/>
        </p:nvSpPr>
        <p:spPr bwMode="auto">
          <a:xfrm>
            <a:off x="6242050" y="3657600"/>
            <a:ext cx="338138"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07903" name="Text Box 31"/>
          <p:cNvSpPr txBox="1">
            <a:spLocks noChangeArrowheads="1"/>
          </p:cNvSpPr>
          <p:nvPr/>
        </p:nvSpPr>
        <p:spPr bwMode="auto">
          <a:xfrm>
            <a:off x="4532313" y="4724400"/>
            <a:ext cx="338137"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207904" name="Text Box 32"/>
          <p:cNvSpPr txBox="1">
            <a:spLocks noChangeArrowheads="1"/>
          </p:cNvSpPr>
          <p:nvPr/>
        </p:nvSpPr>
        <p:spPr bwMode="auto">
          <a:xfrm>
            <a:off x="5480050" y="4724400"/>
            <a:ext cx="3365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7905" name="Text Box 33"/>
          <p:cNvSpPr txBox="1">
            <a:spLocks noChangeArrowheads="1"/>
          </p:cNvSpPr>
          <p:nvPr/>
        </p:nvSpPr>
        <p:spPr bwMode="auto">
          <a:xfrm>
            <a:off x="2355850" y="3048000"/>
            <a:ext cx="539750" cy="457200"/>
          </a:xfrm>
          <a:prstGeom prst="rect">
            <a:avLst/>
          </a:prstGeom>
          <a:noFill/>
          <a:ln w="9525">
            <a:noFill/>
            <a:miter lim="800000"/>
            <a:headEnd/>
            <a:tailEnd/>
          </a:ln>
          <a:effectLst/>
        </p:spPr>
        <p:txBody>
          <a:bodyPr wrap="none">
            <a:spAutoFit/>
          </a:bodyPr>
          <a:lstStyle/>
          <a:p>
            <a:pPr eaLnBrk="0" hangingPunct="0"/>
            <a:r>
              <a:rPr lang="en-US" sz="2400" b="1">
                <a:solidFill>
                  <a:schemeClr val="accent1"/>
                </a:solidFill>
                <a:latin typeface="Times New Roman" pitchFamily="18" charset="0"/>
              </a:rPr>
              <a:t>[5]</a:t>
            </a:r>
            <a:endParaRPr lang="en-US" sz="2400">
              <a:solidFill>
                <a:schemeClr val="accent1"/>
              </a:solidFill>
              <a:latin typeface="Times New Roman" pitchFamily="18" charset="0"/>
            </a:endParaRPr>
          </a:p>
        </p:txBody>
      </p:sp>
      <p:sp>
        <p:nvSpPr>
          <p:cNvPr id="207906" name="Text Box 34"/>
          <p:cNvSpPr txBox="1">
            <a:spLocks noChangeArrowheads="1"/>
          </p:cNvSpPr>
          <p:nvPr/>
        </p:nvSpPr>
        <p:spPr bwMode="auto">
          <a:xfrm>
            <a:off x="6318250" y="29718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7907" name="Text Box 35"/>
          <p:cNvSpPr txBox="1">
            <a:spLocks noChangeArrowheads="1"/>
          </p:cNvSpPr>
          <p:nvPr/>
        </p:nvSpPr>
        <p:spPr bwMode="auto">
          <a:xfrm>
            <a:off x="7004050" y="41910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207908" name="Text Box 36"/>
          <p:cNvSpPr txBox="1">
            <a:spLocks noChangeArrowheads="1"/>
          </p:cNvSpPr>
          <p:nvPr/>
        </p:nvSpPr>
        <p:spPr bwMode="auto">
          <a:xfrm>
            <a:off x="4337050" y="41910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[3]</a:t>
            </a:r>
            <a:endParaRPr lang="en-US" sz="2400">
              <a:latin typeface="Times New Roman" pitchFamily="18" charset="0"/>
            </a:endParaRPr>
          </a:p>
        </p:txBody>
      </p:sp>
      <p:sp>
        <p:nvSpPr>
          <p:cNvPr id="207909" name="Text Box 37"/>
          <p:cNvSpPr txBox="1">
            <a:spLocks noChangeArrowheads="1"/>
          </p:cNvSpPr>
          <p:nvPr/>
        </p:nvSpPr>
        <p:spPr bwMode="auto">
          <a:xfrm>
            <a:off x="3575050" y="54102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07910" name="Text Box 38"/>
          <p:cNvSpPr txBox="1">
            <a:spLocks noChangeArrowheads="1"/>
          </p:cNvSpPr>
          <p:nvPr/>
        </p:nvSpPr>
        <p:spPr bwMode="auto">
          <a:xfrm>
            <a:off x="6242050" y="5410200"/>
            <a:ext cx="53975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[8]</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7BBE27D7-40D4-4507-9524-BB4D2B61DDF1}" type="slidenum">
              <a:rPr lang="ar-SA"/>
              <a:pPr/>
              <a:t>35</a:t>
            </a:fld>
            <a:endParaRPr lang="en-GB"/>
          </a:p>
        </p:txBody>
      </p:sp>
      <p:sp>
        <p:nvSpPr>
          <p:cNvPr id="209922"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grpSp>
        <p:nvGrpSpPr>
          <p:cNvPr id="209968" name="Group 48"/>
          <p:cNvGrpSpPr>
            <a:grpSpLocks/>
          </p:cNvGrpSpPr>
          <p:nvPr/>
        </p:nvGrpSpPr>
        <p:grpSpPr bwMode="auto">
          <a:xfrm>
            <a:off x="1289050" y="2209800"/>
            <a:ext cx="6254750" cy="3776663"/>
            <a:chOff x="812" y="1392"/>
            <a:chExt cx="3940" cy="2379"/>
          </a:xfrm>
        </p:grpSpPr>
        <p:sp>
          <p:nvSpPr>
            <p:cNvPr id="209924" name="Oval 4"/>
            <p:cNvSpPr>
              <a:spLocks noChangeArrowheads="1"/>
            </p:cNvSpPr>
            <p:nvPr/>
          </p:nvSpPr>
          <p:spPr bwMode="auto">
            <a:xfrm>
              <a:off x="2571" y="1392"/>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9925" name="Text Box 5"/>
            <p:cNvSpPr txBox="1">
              <a:spLocks noChangeArrowheads="1"/>
            </p:cNvSpPr>
            <p:nvPr/>
          </p:nvSpPr>
          <p:spPr bwMode="auto">
            <a:xfrm>
              <a:off x="2636" y="146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9926" name="Oval 6"/>
            <p:cNvSpPr>
              <a:spLocks noChangeArrowheads="1"/>
            </p:cNvSpPr>
            <p:nvPr/>
          </p:nvSpPr>
          <p:spPr bwMode="auto">
            <a:xfrm>
              <a:off x="1820" y="1922"/>
              <a:ext cx="269" cy="280"/>
            </a:xfrm>
            <a:prstGeom prst="ellipse">
              <a:avLst/>
            </a:prstGeom>
            <a:solidFill>
              <a:schemeClr val="accent2">
                <a:alpha val="50000"/>
              </a:schemeClr>
            </a:solidFill>
            <a:ln w="57150">
              <a:solidFill>
                <a:schemeClr val="tx1"/>
              </a:solidFill>
              <a:round/>
              <a:headEnd/>
              <a:tailEnd/>
            </a:ln>
            <a:effectLst/>
          </p:spPr>
          <p:txBody>
            <a:bodyPr wrap="none" anchor="ctr"/>
            <a:lstStyle/>
            <a:p>
              <a:endParaRPr lang="en-US"/>
            </a:p>
          </p:txBody>
        </p:sp>
        <p:sp>
          <p:nvSpPr>
            <p:cNvPr id="209927" name="Text Box 7"/>
            <p:cNvSpPr txBox="1">
              <a:spLocks noChangeArrowheads="1"/>
            </p:cNvSpPr>
            <p:nvPr/>
          </p:nvSpPr>
          <p:spPr bwMode="auto">
            <a:xfrm>
              <a:off x="1884" y="199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9928" name="Oval 8"/>
            <p:cNvSpPr>
              <a:spLocks noChangeArrowheads="1"/>
            </p:cNvSpPr>
            <p:nvPr/>
          </p:nvSpPr>
          <p:spPr bwMode="auto">
            <a:xfrm>
              <a:off x="3595" y="1922"/>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9929" name="Text Box 9"/>
            <p:cNvSpPr txBox="1">
              <a:spLocks noChangeArrowheads="1"/>
            </p:cNvSpPr>
            <p:nvPr/>
          </p:nvSpPr>
          <p:spPr bwMode="auto">
            <a:xfrm>
              <a:off x="3661" y="199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9930" name="Oval 10"/>
            <p:cNvSpPr>
              <a:spLocks noChangeArrowheads="1"/>
            </p:cNvSpPr>
            <p:nvPr/>
          </p:nvSpPr>
          <p:spPr bwMode="auto">
            <a:xfrm>
              <a:off x="4047" y="2640"/>
              <a:ext cx="269"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9931" name="Text Box 11"/>
            <p:cNvSpPr txBox="1">
              <a:spLocks noChangeArrowheads="1"/>
            </p:cNvSpPr>
            <p:nvPr/>
          </p:nvSpPr>
          <p:spPr bwMode="auto">
            <a:xfrm>
              <a:off x="4112" y="2712"/>
              <a:ext cx="116" cy="287"/>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9932" name="Oval 12"/>
            <p:cNvSpPr>
              <a:spLocks noChangeArrowheads="1"/>
            </p:cNvSpPr>
            <p:nvPr/>
          </p:nvSpPr>
          <p:spPr bwMode="auto">
            <a:xfrm>
              <a:off x="3143" y="2640"/>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9933" name="Text Box 13"/>
            <p:cNvSpPr txBox="1">
              <a:spLocks noChangeArrowheads="1"/>
            </p:cNvSpPr>
            <p:nvPr/>
          </p:nvSpPr>
          <p:spPr bwMode="auto">
            <a:xfrm>
              <a:off x="3209" y="2712"/>
              <a:ext cx="116" cy="287"/>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9934" name="Line 14"/>
            <p:cNvSpPr>
              <a:spLocks noChangeShapeType="1"/>
            </p:cNvSpPr>
            <p:nvPr/>
          </p:nvSpPr>
          <p:spPr bwMode="auto">
            <a:xfrm flipH="1">
              <a:off x="2062" y="1611"/>
              <a:ext cx="520" cy="372"/>
            </a:xfrm>
            <a:prstGeom prst="line">
              <a:avLst/>
            </a:prstGeom>
            <a:noFill/>
            <a:ln w="9525">
              <a:solidFill>
                <a:schemeClr val="tx1"/>
              </a:solidFill>
              <a:round/>
              <a:headEnd/>
              <a:tailEnd/>
            </a:ln>
            <a:effectLst/>
          </p:spPr>
          <p:txBody>
            <a:bodyPr wrap="none" anchor="ctr"/>
            <a:lstStyle/>
            <a:p>
              <a:endParaRPr lang="en-US"/>
            </a:p>
          </p:txBody>
        </p:sp>
        <p:sp>
          <p:nvSpPr>
            <p:cNvPr id="209935" name="Line 15"/>
            <p:cNvSpPr>
              <a:spLocks noChangeShapeType="1"/>
            </p:cNvSpPr>
            <p:nvPr/>
          </p:nvSpPr>
          <p:spPr bwMode="auto">
            <a:xfrm flipH="1">
              <a:off x="3364" y="2185"/>
              <a:ext cx="296" cy="484"/>
            </a:xfrm>
            <a:prstGeom prst="line">
              <a:avLst/>
            </a:prstGeom>
            <a:noFill/>
            <a:ln w="9525">
              <a:solidFill>
                <a:schemeClr val="tx1"/>
              </a:solidFill>
              <a:round/>
              <a:headEnd/>
              <a:tailEnd/>
            </a:ln>
            <a:effectLst/>
          </p:spPr>
          <p:txBody>
            <a:bodyPr wrap="none" anchor="ctr"/>
            <a:lstStyle/>
            <a:p>
              <a:endParaRPr lang="en-US"/>
            </a:p>
          </p:txBody>
        </p:sp>
        <p:sp>
          <p:nvSpPr>
            <p:cNvPr id="209936" name="Line 16"/>
            <p:cNvSpPr>
              <a:spLocks noChangeShapeType="1"/>
            </p:cNvSpPr>
            <p:nvPr/>
          </p:nvSpPr>
          <p:spPr bwMode="auto">
            <a:xfrm>
              <a:off x="3791" y="2198"/>
              <a:ext cx="279" cy="511"/>
            </a:xfrm>
            <a:prstGeom prst="line">
              <a:avLst/>
            </a:prstGeom>
            <a:noFill/>
            <a:ln w="9525">
              <a:solidFill>
                <a:schemeClr val="tx1"/>
              </a:solidFill>
              <a:round/>
              <a:headEnd/>
              <a:tailEnd/>
            </a:ln>
            <a:effectLst/>
          </p:spPr>
          <p:txBody>
            <a:bodyPr wrap="none" anchor="ctr"/>
            <a:lstStyle/>
            <a:p>
              <a:endParaRPr lang="en-US"/>
            </a:p>
          </p:txBody>
        </p:sp>
        <p:sp>
          <p:nvSpPr>
            <p:cNvPr id="209937" name="Line 17"/>
            <p:cNvSpPr>
              <a:spLocks noChangeShapeType="1"/>
            </p:cNvSpPr>
            <p:nvPr/>
          </p:nvSpPr>
          <p:spPr bwMode="auto">
            <a:xfrm>
              <a:off x="2806" y="1622"/>
              <a:ext cx="787" cy="442"/>
            </a:xfrm>
            <a:prstGeom prst="line">
              <a:avLst/>
            </a:prstGeom>
            <a:noFill/>
            <a:ln w="9525">
              <a:solidFill>
                <a:schemeClr val="tx1"/>
              </a:solidFill>
              <a:round/>
              <a:headEnd/>
              <a:tailEnd/>
            </a:ln>
            <a:effectLst/>
          </p:spPr>
          <p:txBody>
            <a:bodyPr wrap="none" anchor="ctr"/>
            <a:lstStyle/>
            <a:p>
              <a:endParaRPr lang="en-US"/>
            </a:p>
          </p:txBody>
        </p:sp>
        <p:grpSp>
          <p:nvGrpSpPr>
            <p:cNvPr id="209938" name="Group 18"/>
            <p:cNvGrpSpPr>
              <a:grpSpLocks/>
            </p:cNvGrpSpPr>
            <p:nvPr/>
          </p:nvGrpSpPr>
          <p:grpSpPr bwMode="auto">
            <a:xfrm>
              <a:off x="3580" y="3412"/>
              <a:ext cx="270" cy="359"/>
              <a:chOff x="2400" y="864"/>
              <a:chExt cx="432" cy="554"/>
            </a:xfrm>
          </p:grpSpPr>
          <p:sp>
            <p:nvSpPr>
              <p:cNvPr id="209939" name="Oval 1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9940" name="Text Box 20"/>
              <p:cNvSpPr txBox="1">
                <a:spLocks noChangeArrowheads="1"/>
              </p:cNvSpPr>
              <p:nvPr/>
            </p:nvSpPr>
            <p:spPr bwMode="auto">
              <a:xfrm>
                <a:off x="2502"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209941" name="Group 21"/>
            <p:cNvGrpSpPr>
              <a:grpSpLocks/>
            </p:cNvGrpSpPr>
            <p:nvPr/>
          </p:nvGrpSpPr>
          <p:grpSpPr bwMode="auto">
            <a:xfrm>
              <a:off x="2679" y="3412"/>
              <a:ext cx="270" cy="359"/>
              <a:chOff x="2400" y="864"/>
              <a:chExt cx="432" cy="554"/>
            </a:xfrm>
          </p:grpSpPr>
          <p:sp>
            <p:nvSpPr>
              <p:cNvPr id="209942" name="Oval 2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9943" name="Text Box 23"/>
              <p:cNvSpPr txBox="1">
                <a:spLocks noChangeArrowheads="1"/>
              </p:cNvSpPr>
              <p:nvPr/>
            </p:nvSpPr>
            <p:spPr bwMode="auto">
              <a:xfrm>
                <a:off x="2504"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209944" name="Group 24"/>
            <p:cNvGrpSpPr>
              <a:grpSpLocks/>
            </p:cNvGrpSpPr>
            <p:nvPr/>
          </p:nvGrpSpPr>
          <p:grpSpPr bwMode="auto">
            <a:xfrm>
              <a:off x="2878" y="2957"/>
              <a:ext cx="725" cy="505"/>
              <a:chOff x="896" y="1363"/>
              <a:chExt cx="1156" cy="778"/>
            </a:xfrm>
          </p:grpSpPr>
          <p:sp>
            <p:nvSpPr>
              <p:cNvPr id="209945" name="Line 25"/>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209946" name="Line 26"/>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209947" name="Text Box 27"/>
            <p:cNvSpPr txBox="1">
              <a:spLocks noChangeArrowheads="1"/>
            </p:cNvSpPr>
            <p:nvPr/>
          </p:nvSpPr>
          <p:spPr bwMode="auto">
            <a:xfrm>
              <a:off x="3116" y="1584"/>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9948" name="Text Box 28"/>
            <p:cNvSpPr txBox="1">
              <a:spLocks noChangeArrowheads="1"/>
            </p:cNvSpPr>
            <p:nvPr/>
          </p:nvSpPr>
          <p:spPr bwMode="auto">
            <a:xfrm>
              <a:off x="2136" y="1584"/>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9949" name="Text Box 29"/>
            <p:cNvSpPr txBox="1">
              <a:spLocks noChangeArrowheads="1"/>
            </p:cNvSpPr>
            <p:nvPr/>
          </p:nvSpPr>
          <p:spPr bwMode="auto">
            <a:xfrm>
              <a:off x="3336" y="225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209950" name="Text Box 30"/>
            <p:cNvSpPr txBox="1">
              <a:spLocks noChangeArrowheads="1"/>
            </p:cNvSpPr>
            <p:nvPr/>
          </p:nvSpPr>
          <p:spPr bwMode="auto">
            <a:xfrm>
              <a:off x="3932" y="2304"/>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09951" name="Text Box 31"/>
            <p:cNvSpPr txBox="1">
              <a:spLocks noChangeArrowheads="1"/>
            </p:cNvSpPr>
            <p:nvPr/>
          </p:nvSpPr>
          <p:spPr bwMode="auto">
            <a:xfrm>
              <a:off x="2855" y="2976"/>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209952" name="Text Box 32"/>
            <p:cNvSpPr txBox="1">
              <a:spLocks noChangeArrowheads="1"/>
            </p:cNvSpPr>
            <p:nvPr/>
          </p:nvSpPr>
          <p:spPr bwMode="auto">
            <a:xfrm>
              <a:off x="3452" y="297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9953" name="Text Box 33"/>
            <p:cNvSpPr txBox="1">
              <a:spLocks noChangeArrowheads="1"/>
            </p:cNvSpPr>
            <p:nvPr/>
          </p:nvSpPr>
          <p:spPr bwMode="auto">
            <a:xfrm>
              <a:off x="1484" y="1920"/>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9954" name="Text Box 34"/>
            <p:cNvSpPr txBox="1">
              <a:spLocks noChangeArrowheads="1"/>
            </p:cNvSpPr>
            <p:nvPr/>
          </p:nvSpPr>
          <p:spPr bwMode="auto">
            <a:xfrm>
              <a:off x="3980" y="1872"/>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9955" name="Text Box 35"/>
            <p:cNvSpPr txBox="1">
              <a:spLocks noChangeArrowheads="1"/>
            </p:cNvSpPr>
            <p:nvPr/>
          </p:nvSpPr>
          <p:spPr bwMode="auto">
            <a:xfrm>
              <a:off x="4412" y="2640"/>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209956" name="Text Box 36"/>
            <p:cNvSpPr txBox="1">
              <a:spLocks noChangeArrowheads="1"/>
            </p:cNvSpPr>
            <p:nvPr/>
          </p:nvSpPr>
          <p:spPr bwMode="auto">
            <a:xfrm>
              <a:off x="2732" y="2640"/>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[3]</a:t>
              </a:r>
              <a:endParaRPr lang="en-US" sz="2400">
                <a:latin typeface="Times New Roman" pitchFamily="18" charset="0"/>
              </a:endParaRPr>
            </a:p>
          </p:txBody>
        </p:sp>
        <p:sp>
          <p:nvSpPr>
            <p:cNvPr id="209957" name="Text Box 37"/>
            <p:cNvSpPr txBox="1">
              <a:spLocks noChangeArrowheads="1"/>
            </p:cNvSpPr>
            <p:nvPr/>
          </p:nvSpPr>
          <p:spPr bwMode="auto">
            <a:xfrm>
              <a:off x="2252" y="3408"/>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09958" name="Text Box 38"/>
            <p:cNvSpPr txBox="1">
              <a:spLocks noChangeArrowheads="1"/>
            </p:cNvSpPr>
            <p:nvPr/>
          </p:nvSpPr>
          <p:spPr bwMode="auto">
            <a:xfrm>
              <a:off x="3932" y="3408"/>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[8]</a:t>
              </a:r>
              <a:endParaRPr lang="en-US" sz="2400">
                <a:latin typeface="Times New Roman" pitchFamily="18" charset="0"/>
              </a:endParaRPr>
            </a:p>
          </p:txBody>
        </p:sp>
        <p:sp>
          <p:nvSpPr>
            <p:cNvPr id="209959" name="Line 39"/>
            <p:cNvSpPr>
              <a:spLocks noChangeShapeType="1"/>
            </p:cNvSpPr>
            <p:nvPr/>
          </p:nvSpPr>
          <p:spPr bwMode="auto">
            <a:xfrm flipH="1">
              <a:off x="1340" y="2160"/>
              <a:ext cx="520" cy="372"/>
            </a:xfrm>
            <a:prstGeom prst="line">
              <a:avLst/>
            </a:prstGeom>
            <a:noFill/>
            <a:ln w="9525">
              <a:solidFill>
                <a:schemeClr val="tx1"/>
              </a:solidFill>
              <a:round/>
              <a:headEnd/>
              <a:tailEnd/>
            </a:ln>
            <a:effectLst/>
          </p:spPr>
          <p:txBody>
            <a:bodyPr wrap="none" anchor="ctr"/>
            <a:lstStyle/>
            <a:p>
              <a:endParaRPr lang="en-US"/>
            </a:p>
          </p:txBody>
        </p:sp>
        <p:sp>
          <p:nvSpPr>
            <p:cNvPr id="209960" name="Line 40"/>
            <p:cNvSpPr>
              <a:spLocks noChangeShapeType="1"/>
            </p:cNvSpPr>
            <p:nvPr/>
          </p:nvSpPr>
          <p:spPr bwMode="auto">
            <a:xfrm>
              <a:off x="2012" y="2208"/>
              <a:ext cx="279" cy="511"/>
            </a:xfrm>
            <a:prstGeom prst="line">
              <a:avLst/>
            </a:prstGeom>
            <a:noFill/>
            <a:ln w="9525">
              <a:solidFill>
                <a:schemeClr val="tx1"/>
              </a:solidFill>
              <a:round/>
              <a:headEnd/>
              <a:tailEnd/>
            </a:ln>
            <a:effectLst/>
          </p:spPr>
          <p:txBody>
            <a:bodyPr wrap="none" anchor="ctr"/>
            <a:lstStyle/>
            <a:p>
              <a:endParaRPr lang="en-US"/>
            </a:p>
          </p:txBody>
        </p:sp>
        <p:sp>
          <p:nvSpPr>
            <p:cNvPr id="209961" name="Oval 41"/>
            <p:cNvSpPr>
              <a:spLocks noChangeArrowheads="1"/>
            </p:cNvSpPr>
            <p:nvPr/>
          </p:nvSpPr>
          <p:spPr bwMode="auto">
            <a:xfrm>
              <a:off x="1148" y="2544"/>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9962" name="Text Box 42"/>
            <p:cNvSpPr txBox="1">
              <a:spLocks noChangeArrowheads="1"/>
            </p:cNvSpPr>
            <p:nvPr/>
          </p:nvSpPr>
          <p:spPr bwMode="auto">
            <a:xfrm>
              <a:off x="1340" y="2208"/>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209963" name="Text Box 43"/>
            <p:cNvSpPr txBox="1">
              <a:spLocks noChangeArrowheads="1"/>
            </p:cNvSpPr>
            <p:nvPr/>
          </p:nvSpPr>
          <p:spPr bwMode="auto">
            <a:xfrm>
              <a:off x="2108" y="225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209964" name="Oval 44"/>
            <p:cNvSpPr>
              <a:spLocks noChangeArrowheads="1"/>
            </p:cNvSpPr>
            <p:nvPr/>
          </p:nvSpPr>
          <p:spPr bwMode="auto">
            <a:xfrm>
              <a:off x="2204" y="2736"/>
              <a:ext cx="271" cy="280"/>
            </a:xfrm>
            <a:prstGeom prst="ellipse">
              <a:avLst/>
            </a:prstGeom>
            <a:solidFill>
              <a:srgbClr val="C0C0C0">
                <a:alpha val="50000"/>
              </a:srgbClr>
            </a:solidFill>
            <a:ln w="57150">
              <a:solidFill>
                <a:schemeClr val="tx1"/>
              </a:solidFill>
              <a:round/>
              <a:headEnd/>
              <a:tailEnd/>
            </a:ln>
            <a:effectLst/>
          </p:spPr>
          <p:txBody>
            <a:bodyPr wrap="none" anchor="ctr"/>
            <a:lstStyle/>
            <a:p>
              <a:pPr algn="ctr"/>
              <a:endParaRPr lang="en-US">
                <a:solidFill>
                  <a:srgbClr val="C0C0C0"/>
                </a:solidFill>
              </a:endParaRPr>
            </a:p>
          </p:txBody>
        </p:sp>
        <p:sp>
          <p:nvSpPr>
            <p:cNvPr id="209965" name="Text Box 45"/>
            <p:cNvSpPr txBox="1">
              <a:spLocks noChangeArrowheads="1"/>
            </p:cNvSpPr>
            <p:nvPr/>
          </p:nvSpPr>
          <p:spPr bwMode="auto">
            <a:xfrm>
              <a:off x="1820" y="2736"/>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209966" name="Text Box 46"/>
            <p:cNvSpPr txBox="1">
              <a:spLocks noChangeArrowheads="1"/>
            </p:cNvSpPr>
            <p:nvPr/>
          </p:nvSpPr>
          <p:spPr bwMode="auto">
            <a:xfrm>
              <a:off x="812" y="2640"/>
              <a:ext cx="340" cy="288"/>
            </a:xfrm>
            <a:prstGeom prst="rect">
              <a:avLst/>
            </a:prstGeom>
            <a:noFill/>
            <a:ln w="9525">
              <a:noFill/>
              <a:miter lim="800000"/>
              <a:headEnd/>
              <a:tailEnd/>
            </a:ln>
            <a:effectLst/>
          </p:spPr>
          <p:txBody>
            <a:bodyPr wrap="none">
              <a:spAutoFit/>
            </a:bodyPr>
            <a:lstStyle/>
            <a:p>
              <a:pPr eaLnBrk="0" hangingPunct="0"/>
              <a:r>
                <a:rPr lang="en-US" sz="2400" b="1">
                  <a:solidFill>
                    <a:schemeClr val="accent1"/>
                  </a:solidFill>
                  <a:latin typeface="Times New Roman" pitchFamily="18" charset="0"/>
                </a:rPr>
                <a:t>[6]</a:t>
              </a:r>
              <a:endParaRPr lang="en-US" sz="2400">
                <a:solidFill>
                  <a:schemeClr val="accent1"/>
                </a:solidFill>
                <a:latin typeface="Times New Roman" pitchFamily="18"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BFAE8226-91DD-442D-B4B4-F5F1C7824338}" type="slidenum">
              <a:rPr lang="ar-SA"/>
              <a:pPr/>
              <a:t>36</a:t>
            </a:fld>
            <a:endParaRPr lang="en-GB"/>
          </a:p>
        </p:txBody>
      </p:sp>
      <p:sp>
        <p:nvSpPr>
          <p:cNvPr id="208898"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grpSp>
        <p:nvGrpSpPr>
          <p:cNvPr id="208944" name="Group 48"/>
          <p:cNvGrpSpPr>
            <a:grpSpLocks/>
          </p:cNvGrpSpPr>
          <p:nvPr/>
        </p:nvGrpSpPr>
        <p:grpSpPr bwMode="auto">
          <a:xfrm>
            <a:off x="533400" y="2209800"/>
            <a:ext cx="7010400" cy="3776663"/>
            <a:chOff x="336" y="1392"/>
            <a:chExt cx="4416" cy="2379"/>
          </a:xfrm>
        </p:grpSpPr>
        <p:sp>
          <p:nvSpPr>
            <p:cNvPr id="208900" name="Oval 4"/>
            <p:cNvSpPr>
              <a:spLocks noChangeArrowheads="1"/>
            </p:cNvSpPr>
            <p:nvPr/>
          </p:nvSpPr>
          <p:spPr bwMode="auto">
            <a:xfrm>
              <a:off x="2571" y="1392"/>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8901" name="Text Box 5"/>
            <p:cNvSpPr txBox="1">
              <a:spLocks noChangeArrowheads="1"/>
            </p:cNvSpPr>
            <p:nvPr/>
          </p:nvSpPr>
          <p:spPr bwMode="auto">
            <a:xfrm>
              <a:off x="2636" y="146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8902" name="Oval 6"/>
            <p:cNvSpPr>
              <a:spLocks noChangeArrowheads="1"/>
            </p:cNvSpPr>
            <p:nvPr/>
          </p:nvSpPr>
          <p:spPr bwMode="auto">
            <a:xfrm>
              <a:off x="1820" y="1922"/>
              <a:ext cx="269"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8903" name="Text Box 7"/>
            <p:cNvSpPr txBox="1">
              <a:spLocks noChangeArrowheads="1"/>
            </p:cNvSpPr>
            <p:nvPr/>
          </p:nvSpPr>
          <p:spPr bwMode="auto">
            <a:xfrm>
              <a:off x="1884" y="199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8904" name="Oval 8"/>
            <p:cNvSpPr>
              <a:spLocks noChangeArrowheads="1"/>
            </p:cNvSpPr>
            <p:nvPr/>
          </p:nvSpPr>
          <p:spPr bwMode="auto">
            <a:xfrm>
              <a:off x="3595" y="1922"/>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8905" name="Text Box 9"/>
            <p:cNvSpPr txBox="1">
              <a:spLocks noChangeArrowheads="1"/>
            </p:cNvSpPr>
            <p:nvPr/>
          </p:nvSpPr>
          <p:spPr bwMode="auto">
            <a:xfrm>
              <a:off x="3661" y="199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8906" name="Oval 10"/>
            <p:cNvSpPr>
              <a:spLocks noChangeArrowheads="1"/>
            </p:cNvSpPr>
            <p:nvPr/>
          </p:nvSpPr>
          <p:spPr bwMode="auto">
            <a:xfrm>
              <a:off x="4047" y="2640"/>
              <a:ext cx="269"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8907" name="Text Box 11"/>
            <p:cNvSpPr txBox="1">
              <a:spLocks noChangeArrowheads="1"/>
            </p:cNvSpPr>
            <p:nvPr/>
          </p:nvSpPr>
          <p:spPr bwMode="auto">
            <a:xfrm>
              <a:off x="4112" y="2712"/>
              <a:ext cx="116" cy="287"/>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8908" name="Oval 12"/>
            <p:cNvSpPr>
              <a:spLocks noChangeArrowheads="1"/>
            </p:cNvSpPr>
            <p:nvPr/>
          </p:nvSpPr>
          <p:spPr bwMode="auto">
            <a:xfrm>
              <a:off x="3143" y="2640"/>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8909" name="Text Box 13"/>
            <p:cNvSpPr txBox="1">
              <a:spLocks noChangeArrowheads="1"/>
            </p:cNvSpPr>
            <p:nvPr/>
          </p:nvSpPr>
          <p:spPr bwMode="auto">
            <a:xfrm>
              <a:off x="3209" y="2712"/>
              <a:ext cx="116" cy="287"/>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08910" name="Line 14"/>
            <p:cNvSpPr>
              <a:spLocks noChangeShapeType="1"/>
            </p:cNvSpPr>
            <p:nvPr/>
          </p:nvSpPr>
          <p:spPr bwMode="auto">
            <a:xfrm flipH="1">
              <a:off x="2062" y="1611"/>
              <a:ext cx="520" cy="372"/>
            </a:xfrm>
            <a:prstGeom prst="line">
              <a:avLst/>
            </a:prstGeom>
            <a:noFill/>
            <a:ln w="9525">
              <a:solidFill>
                <a:schemeClr val="tx1"/>
              </a:solidFill>
              <a:round/>
              <a:headEnd/>
              <a:tailEnd/>
            </a:ln>
            <a:effectLst/>
          </p:spPr>
          <p:txBody>
            <a:bodyPr wrap="none" anchor="ctr"/>
            <a:lstStyle/>
            <a:p>
              <a:endParaRPr lang="en-US"/>
            </a:p>
          </p:txBody>
        </p:sp>
        <p:sp>
          <p:nvSpPr>
            <p:cNvPr id="208911" name="Line 15"/>
            <p:cNvSpPr>
              <a:spLocks noChangeShapeType="1"/>
            </p:cNvSpPr>
            <p:nvPr/>
          </p:nvSpPr>
          <p:spPr bwMode="auto">
            <a:xfrm flipH="1">
              <a:off x="3364" y="2185"/>
              <a:ext cx="296" cy="484"/>
            </a:xfrm>
            <a:prstGeom prst="line">
              <a:avLst/>
            </a:prstGeom>
            <a:noFill/>
            <a:ln w="9525">
              <a:solidFill>
                <a:schemeClr val="tx1"/>
              </a:solidFill>
              <a:round/>
              <a:headEnd/>
              <a:tailEnd/>
            </a:ln>
            <a:effectLst/>
          </p:spPr>
          <p:txBody>
            <a:bodyPr wrap="none" anchor="ctr"/>
            <a:lstStyle/>
            <a:p>
              <a:endParaRPr lang="en-US"/>
            </a:p>
          </p:txBody>
        </p:sp>
        <p:sp>
          <p:nvSpPr>
            <p:cNvPr id="208912" name="Line 16"/>
            <p:cNvSpPr>
              <a:spLocks noChangeShapeType="1"/>
            </p:cNvSpPr>
            <p:nvPr/>
          </p:nvSpPr>
          <p:spPr bwMode="auto">
            <a:xfrm>
              <a:off x="3791" y="2198"/>
              <a:ext cx="279" cy="511"/>
            </a:xfrm>
            <a:prstGeom prst="line">
              <a:avLst/>
            </a:prstGeom>
            <a:noFill/>
            <a:ln w="9525">
              <a:solidFill>
                <a:schemeClr val="tx1"/>
              </a:solidFill>
              <a:round/>
              <a:headEnd/>
              <a:tailEnd/>
            </a:ln>
            <a:effectLst/>
          </p:spPr>
          <p:txBody>
            <a:bodyPr wrap="none" anchor="ctr"/>
            <a:lstStyle/>
            <a:p>
              <a:endParaRPr lang="en-US"/>
            </a:p>
          </p:txBody>
        </p:sp>
        <p:sp>
          <p:nvSpPr>
            <p:cNvPr id="208913" name="Line 17"/>
            <p:cNvSpPr>
              <a:spLocks noChangeShapeType="1"/>
            </p:cNvSpPr>
            <p:nvPr/>
          </p:nvSpPr>
          <p:spPr bwMode="auto">
            <a:xfrm>
              <a:off x="2806" y="1622"/>
              <a:ext cx="787" cy="442"/>
            </a:xfrm>
            <a:prstGeom prst="line">
              <a:avLst/>
            </a:prstGeom>
            <a:noFill/>
            <a:ln w="9525">
              <a:solidFill>
                <a:schemeClr val="tx1"/>
              </a:solidFill>
              <a:round/>
              <a:headEnd/>
              <a:tailEnd/>
            </a:ln>
            <a:effectLst/>
          </p:spPr>
          <p:txBody>
            <a:bodyPr wrap="none" anchor="ctr"/>
            <a:lstStyle/>
            <a:p>
              <a:endParaRPr lang="en-US"/>
            </a:p>
          </p:txBody>
        </p:sp>
        <p:grpSp>
          <p:nvGrpSpPr>
            <p:cNvPr id="208914" name="Group 18"/>
            <p:cNvGrpSpPr>
              <a:grpSpLocks/>
            </p:cNvGrpSpPr>
            <p:nvPr/>
          </p:nvGrpSpPr>
          <p:grpSpPr bwMode="auto">
            <a:xfrm>
              <a:off x="3580" y="3412"/>
              <a:ext cx="270" cy="359"/>
              <a:chOff x="2400" y="864"/>
              <a:chExt cx="432" cy="554"/>
            </a:xfrm>
          </p:grpSpPr>
          <p:sp>
            <p:nvSpPr>
              <p:cNvPr id="208915" name="Oval 1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8916" name="Text Box 20"/>
              <p:cNvSpPr txBox="1">
                <a:spLocks noChangeArrowheads="1"/>
              </p:cNvSpPr>
              <p:nvPr/>
            </p:nvSpPr>
            <p:spPr bwMode="auto">
              <a:xfrm>
                <a:off x="2502"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208917" name="Group 21"/>
            <p:cNvGrpSpPr>
              <a:grpSpLocks/>
            </p:cNvGrpSpPr>
            <p:nvPr/>
          </p:nvGrpSpPr>
          <p:grpSpPr bwMode="auto">
            <a:xfrm>
              <a:off x="2679" y="3412"/>
              <a:ext cx="270" cy="359"/>
              <a:chOff x="2400" y="864"/>
              <a:chExt cx="432" cy="554"/>
            </a:xfrm>
          </p:grpSpPr>
          <p:sp>
            <p:nvSpPr>
              <p:cNvPr id="208918" name="Oval 2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08919" name="Text Box 23"/>
              <p:cNvSpPr txBox="1">
                <a:spLocks noChangeArrowheads="1"/>
              </p:cNvSpPr>
              <p:nvPr/>
            </p:nvSpPr>
            <p:spPr bwMode="auto">
              <a:xfrm>
                <a:off x="2504"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208920" name="Group 24"/>
            <p:cNvGrpSpPr>
              <a:grpSpLocks/>
            </p:cNvGrpSpPr>
            <p:nvPr/>
          </p:nvGrpSpPr>
          <p:grpSpPr bwMode="auto">
            <a:xfrm>
              <a:off x="2878" y="2957"/>
              <a:ext cx="725" cy="505"/>
              <a:chOff x="896" y="1363"/>
              <a:chExt cx="1156" cy="778"/>
            </a:xfrm>
          </p:grpSpPr>
          <p:sp>
            <p:nvSpPr>
              <p:cNvPr id="208921" name="Line 25"/>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208922" name="Line 26"/>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208923" name="Text Box 27"/>
            <p:cNvSpPr txBox="1">
              <a:spLocks noChangeArrowheads="1"/>
            </p:cNvSpPr>
            <p:nvPr/>
          </p:nvSpPr>
          <p:spPr bwMode="auto">
            <a:xfrm>
              <a:off x="3116" y="1584"/>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8924" name="Text Box 28"/>
            <p:cNvSpPr txBox="1">
              <a:spLocks noChangeArrowheads="1"/>
            </p:cNvSpPr>
            <p:nvPr/>
          </p:nvSpPr>
          <p:spPr bwMode="auto">
            <a:xfrm>
              <a:off x="2136" y="1584"/>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8925" name="Text Box 29"/>
            <p:cNvSpPr txBox="1">
              <a:spLocks noChangeArrowheads="1"/>
            </p:cNvSpPr>
            <p:nvPr/>
          </p:nvSpPr>
          <p:spPr bwMode="auto">
            <a:xfrm>
              <a:off x="3336" y="225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208926" name="Text Box 30"/>
            <p:cNvSpPr txBox="1">
              <a:spLocks noChangeArrowheads="1"/>
            </p:cNvSpPr>
            <p:nvPr/>
          </p:nvSpPr>
          <p:spPr bwMode="auto">
            <a:xfrm>
              <a:off x="3932" y="2304"/>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08927" name="Text Box 31"/>
            <p:cNvSpPr txBox="1">
              <a:spLocks noChangeArrowheads="1"/>
            </p:cNvSpPr>
            <p:nvPr/>
          </p:nvSpPr>
          <p:spPr bwMode="auto">
            <a:xfrm>
              <a:off x="2855" y="2976"/>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208928" name="Text Box 32"/>
            <p:cNvSpPr txBox="1">
              <a:spLocks noChangeArrowheads="1"/>
            </p:cNvSpPr>
            <p:nvPr/>
          </p:nvSpPr>
          <p:spPr bwMode="auto">
            <a:xfrm>
              <a:off x="3452" y="297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8929" name="Text Box 33"/>
            <p:cNvSpPr txBox="1">
              <a:spLocks noChangeArrowheads="1"/>
            </p:cNvSpPr>
            <p:nvPr/>
          </p:nvSpPr>
          <p:spPr bwMode="auto">
            <a:xfrm>
              <a:off x="1484" y="1920"/>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08930" name="Text Box 34"/>
            <p:cNvSpPr txBox="1">
              <a:spLocks noChangeArrowheads="1"/>
            </p:cNvSpPr>
            <p:nvPr/>
          </p:nvSpPr>
          <p:spPr bwMode="auto">
            <a:xfrm>
              <a:off x="3980" y="1872"/>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08931" name="Text Box 35"/>
            <p:cNvSpPr txBox="1">
              <a:spLocks noChangeArrowheads="1"/>
            </p:cNvSpPr>
            <p:nvPr/>
          </p:nvSpPr>
          <p:spPr bwMode="auto">
            <a:xfrm>
              <a:off x="4412" y="2640"/>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208932" name="Text Box 36"/>
            <p:cNvSpPr txBox="1">
              <a:spLocks noChangeArrowheads="1"/>
            </p:cNvSpPr>
            <p:nvPr/>
          </p:nvSpPr>
          <p:spPr bwMode="auto">
            <a:xfrm>
              <a:off x="2732" y="2640"/>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[3]</a:t>
              </a:r>
              <a:endParaRPr lang="en-US" sz="2400">
                <a:latin typeface="Times New Roman" pitchFamily="18" charset="0"/>
              </a:endParaRPr>
            </a:p>
          </p:txBody>
        </p:sp>
        <p:sp>
          <p:nvSpPr>
            <p:cNvPr id="208933" name="Text Box 37"/>
            <p:cNvSpPr txBox="1">
              <a:spLocks noChangeArrowheads="1"/>
            </p:cNvSpPr>
            <p:nvPr/>
          </p:nvSpPr>
          <p:spPr bwMode="auto">
            <a:xfrm>
              <a:off x="2252" y="3408"/>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08934" name="Text Box 38"/>
            <p:cNvSpPr txBox="1">
              <a:spLocks noChangeArrowheads="1"/>
            </p:cNvSpPr>
            <p:nvPr/>
          </p:nvSpPr>
          <p:spPr bwMode="auto">
            <a:xfrm>
              <a:off x="3932" y="3408"/>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[8]</a:t>
              </a:r>
              <a:endParaRPr lang="en-US" sz="2400">
                <a:latin typeface="Times New Roman" pitchFamily="18" charset="0"/>
              </a:endParaRPr>
            </a:p>
          </p:txBody>
        </p:sp>
        <p:sp>
          <p:nvSpPr>
            <p:cNvPr id="208935" name="Line 39"/>
            <p:cNvSpPr>
              <a:spLocks noChangeShapeType="1"/>
            </p:cNvSpPr>
            <p:nvPr/>
          </p:nvSpPr>
          <p:spPr bwMode="auto">
            <a:xfrm flipH="1">
              <a:off x="1340" y="2160"/>
              <a:ext cx="520" cy="372"/>
            </a:xfrm>
            <a:prstGeom prst="line">
              <a:avLst/>
            </a:prstGeom>
            <a:noFill/>
            <a:ln w="9525">
              <a:solidFill>
                <a:schemeClr val="tx1"/>
              </a:solidFill>
              <a:round/>
              <a:headEnd/>
              <a:tailEnd/>
            </a:ln>
            <a:effectLst/>
          </p:spPr>
          <p:txBody>
            <a:bodyPr wrap="none" anchor="ctr"/>
            <a:lstStyle/>
            <a:p>
              <a:endParaRPr lang="en-US"/>
            </a:p>
          </p:txBody>
        </p:sp>
        <p:sp>
          <p:nvSpPr>
            <p:cNvPr id="208936" name="Line 40"/>
            <p:cNvSpPr>
              <a:spLocks noChangeShapeType="1"/>
            </p:cNvSpPr>
            <p:nvPr/>
          </p:nvSpPr>
          <p:spPr bwMode="auto">
            <a:xfrm>
              <a:off x="2012" y="2208"/>
              <a:ext cx="279" cy="511"/>
            </a:xfrm>
            <a:prstGeom prst="line">
              <a:avLst/>
            </a:prstGeom>
            <a:noFill/>
            <a:ln w="9525">
              <a:solidFill>
                <a:schemeClr val="tx1"/>
              </a:solidFill>
              <a:round/>
              <a:headEnd/>
              <a:tailEnd/>
            </a:ln>
            <a:effectLst/>
          </p:spPr>
          <p:txBody>
            <a:bodyPr wrap="none" anchor="ctr"/>
            <a:lstStyle/>
            <a:p>
              <a:endParaRPr lang="en-US"/>
            </a:p>
          </p:txBody>
        </p:sp>
        <p:sp>
          <p:nvSpPr>
            <p:cNvPr id="208937" name="Oval 41"/>
            <p:cNvSpPr>
              <a:spLocks noChangeArrowheads="1"/>
            </p:cNvSpPr>
            <p:nvPr/>
          </p:nvSpPr>
          <p:spPr bwMode="auto">
            <a:xfrm>
              <a:off x="1148" y="2544"/>
              <a:ext cx="271" cy="280"/>
            </a:xfrm>
            <a:prstGeom prst="ellipse">
              <a:avLst/>
            </a:prstGeom>
            <a:solidFill>
              <a:schemeClr val="hlink">
                <a:alpha val="50000"/>
              </a:schemeClr>
            </a:solidFill>
            <a:ln w="57150">
              <a:solidFill>
                <a:schemeClr val="tx1"/>
              </a:solidFill>
              <a:round/>
              <a:headEnd/>
              <a:tailEnd/>
            </a:ln>
            <a:effectLst/>
          </p:spPr>
          <p:txBody>
            <a:bodyPr wrap="none" anchor="ctr"/>
            <a:lstStyle/>
            <a:p>
              <a:endParaRPr lang="en-US"/>
            </a:p>
          </p:txBody>
        </p:sp>
        <p:sp>
          <p:nvSpPr>
            <p:cNvPr id="208938" name="Text Box 42"/>
            <p:cNvSpPr txBox="1">
              <a:spLocks noChangeArrowheads="1"/>
            </p:cNvSpPr>
            <p:nvPr/>
          </p:nvSpPr>
          <p:spPr bwMode="auto">
            <a:xfrm>
              <a:off x="1340" y="2208"/>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208939" name="Text Box 43"/>
            <p:cNvSpPr txBox="1">
              <a:spLocks noChangeArrowheads="1"/>
            </p:cNvSpPr>
            <p:nvPr/>
          </p:nvSpPr>
          <p:spPr bwMode="auto">
            <a:xfrm>
              <a:off x="2108" y="225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208940" name="Oval 44"/>
            <p:cNvSpPr>
              <a:spLocks noChangeArrowheads="1"/>
            </p:cNvSpPr>
            <p:nvPr/>
          </p:nvSpPr>
          <p:spPr bwMode="auto">
            <a:xfrm>
              <a:off x="2204" y="2736"/>
              <a:ext cx="271" cy="280"/>
            </a:xfrm>
            <a:prstGeom prst="ellipse">
              <a:avLst/>
            </a:prstGeom>
            <a:solidFill>
              <a:srgbClr val="C0C0C0">
                <a:alpha val="50000"/>
              </a:srgbClr>
            </a:solidFill>
            <a:ln w="57150">
              <a:solidFill>
                <a:schemeClr val="tx1"/>
              </a:solidFill>
              <a:round/>
              <a:headEnd/>
              <a:tailEnd/>
            </a:ln>
            <a:effectLst/>
          </p:spPr>
          <p:txBody>
            <a:bodyPr wrap="none" anchor="ctr"/>
            <a:lstStyle/>
            <a:p>
              <a:pPr algn="ctr"/>
              <a:endParaRPr lang="en-US">
                <a:solidFill>
                  <a:srgbClr val="C0C0C0"/>
                </a:solidFill>
              </a:endParaRPr>
            </a:p>
          </p:txBody>
        </p:sp>
        <p:sp>
          <p:nvSpPr>
            <p:cNvPr id="208941" name="Text Box 45"/>
            <p:cNvSpPr txBox="1">
              <a:spLocks noChangeArrowheads="1"/>
            </p:cNvSpPr>
            <p:nvPr/>
          </p:nvSpPr>
          <p:spPr bwMode="auto">
            <a:xfrm>
              <a:off x="1820" y="2736"/>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208942" name="Text Box 46"/>
            <p:cNvSpPr txBox="1">
              <a:spLocks noChangeArrowheads="1"/>
            </p:cNvSpPr>
            <p:nvPr/>
          </p:nvSpPr>
          <p:spPr bwMode="auto">
            <a:xfrm>
              <a:off x="336" y="2084"/>
              <a:ext cx="960" cy="748"/>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Times New Roman" pitchFamily="18" charset="0"/>
                </a:rPr>
                <a:t>Goal state path cost g(n)=[6]</a:t>
              </a:r>
              <a:endParaRPr lang="en-US" sz="2400">
                <a:solidFill>
                  <a:schemeClr val="hlink"/>
                </a:solidFill>
                <a:latin typeface="Times New Roman" pitchFamily="18"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p:txBody>
          <a:bodyPr/>
          <a:lstStyle/>
          <a:p>
            <a:fld id="{4944A9F5-C893-4508-B19D-F1EAA4B73D71}" type="slidenum">
              <a:rPr lang="ar-SA"/>
              <a:pPr/>
              <a:t>37</a:t>
            </a:fld>
            <a:endParaRPr lang="en-GB"/>
          </a:p>
        </p:txBody>
      </p:sp>
      <p:sp>
        <p:nvSpPr>
          <p:cNvPr id="210946"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grpSp>
        <p:nvGrpSpPr>
          <p:cNvPr id="210947" name="Group 3"/>
          <p:cNvGrpSpPr>
            <a:grpSpLocks/>
          </p:cNvGrpSpPr>
          <p:nvPr/>
        </p:nvGrpSpPr>
        <p:grpSpPr bwMode="auto">
          <a:xfrm>
            <a:off x="1289050" y="2209800"/>
            <a:ext cx="6254750" cy="3776663"/>
            <a:chOff x="576" y="1392"/>
            <a:chExt cx="3940" cy="2379"/>
          </a:xfrm>
        </p:grpSpPr>
        <p:sp>
          <p:nvSpPr>
            <p:cNvPr id="210948" name="Oval 4"/>
            <p:cNvSpPr>
              <a:spLocks noChangeArrowheads="1"/>
            </p:cNvSpPr>
            <p:nvPr/>
          </p:nvSpPr>
          <p:spPr bwMode="auto">
            <a:xfrm>
              <a:off x="2335" y="1392"/>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10949" name="Text Box 5"/>
            <p:cNvSpPr txBox="1">
              <a:spLocks noChangeArrowheads="1"/>
            </p:cNvSpPr>
            <p:nvPr/>
          </p:nvSpPr>
          <p:spPr bwMode="auto">
            <a:xfrm>
              <a:off x="2400" y="146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10950" name="Oval 6"/>
            <p:cNvSpPr>
              <a:spLocks noChangeArrowheads="1"/>
            </p:cNvSpPr>
            <p:nvPr/>
          </p:nvSpPr>
          <p:spPr bwMode="auto">
            <a:xfrm>
              <a:off x="1584" y="1922"/>
              <a:ext cx="269"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10951" name="Text Box 7"/>
            <p:cNvSpPr txBox="1">
              <a:spLocks noChangeArrowheads="1"/>
            </p:cNvSpPr>
            <p:nvPr/>
          </p:nvSpPr>
          <p:spPr bwMode="auto">
            <a:xfrm>
              <a:off x="1648" y="199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10952" name="Oval 8"/>
            <p:cNvSpPr>
              <a:spLocks noChangeArrowheads="1"/>
            </p:cNvSpPr>
            <p:nvPr/>
          </p:nvSpPr>
          <p:spPr bwMode="auto">
            <a:xfrm>
              <a:off x="3359" y="1922"/>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10953" name="Text Box 9"/>
            <p:cNvSpPr txBox="1">
              <a:spLocks noChangeArrowheads="1"/>
            </p:cNvSpPr>
            <p:nvPr/>
          </p:nvSpPr>
          <p:spPr bwMode="auto">
            <a:xfrm>
              <a:off x="3425" y="1993"/>
              <a:ext cx="116" cy="28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10954" name="Oval 10"/>
            <p:cNvSpPr>
              <a:spLocks noChangeArrowheads="1"/>
            </p:cNvSpPr>
            <p:nvPr/>
          </p:nvSpPr>
          <p:spPr bwMode="auto">
            <a:xfrm>
              <a:off x="3811" y="2640"/>
              <a:ext cx="269"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10955" name="Text Box 11"/>
            <p:cNvSpPr txBox="1">
              <a:spLocks noChangeArrowheads="1"/>
            </p:cNvSpPr>
            <p:nvPr/>
          </p:nvSpPr>
          <p:spPr bwMode="auto">
            <a:xfrm>
              <a:off x="3876" y="2712"/>
              <a:ext cx="116" cy="287"/>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10956" name="Oval 12"/>
            <p:cNvSpPr>
              <a:spLocks noChangeArrowheads="1"/>
            </p:cNvSpPr>
            <p:nvPr/>
          </p:nvSpPr>
          <p:spPr bwMode="auto">
            <a:xfrm>
              <a:off x="2907" y="2640"/>
              <a:ext cx="271" cy="280"/>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10957" name="Text Box 13"/>
            <p:cNvSpPr txBox="1">
              <a:spLocks noChangeArrowheads="1"/>
            </p:cNvSpPr>
            <p:nvPr/>
          </p:nvSpPr>
          <p:spPr bwMode="auto">
            <a:xfrm>
              <a:off x="2973" y="2712"/>
              <a:ext cx="116" cy="287"/>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sp>
          <p:nvSpPr>
            <p:cNvPr id="210958" name="Line 14"/>
            <p:cNvSpPr>
              <a:spLocks noChangeShapeType="1"/>
            </p:cNvSpPr>
            <p:nvPr/>
          </p:nvSpPr>
          <p:spPr bwMode="auto">
            <a:xfrm flipH="1">
              <a:off x="1826" y="1611"/>
              <a:ext cx="520" cy="372"/>
            </a:xfrm>
            <a:prstGeom prst="line">
              <a:avLst/>
            </a:prstGeom>
            <a:noFill/>
            <a:ln w="9525">
              <a:solidFill>
                <a:schemeClr val="tx1"/>
              </a:solidFill>
              <a:round/>
              <a:headEnd/>
              <a:tailEnd/>
            </a:ln>
            <a:effectLst/>
          </p:spPr>
          <p:txBody>
            <a:bodyPr wrap="none" anchor="ctr"/>
            <a:lstStyle/>
            <a:p>
              <a:endParaRPr lang="en-US"/>
            </a:p>
          </p:txBody>
        </p:sp>
        <p:sp>
          <p:nvSpPr>
            <p:cNvPr id="210959" name="Line 15"/>
            <p:cNvSpPr>
              <a:spLocks noChangeShapeType="1"/>
            </p:cNvSpPr>
            <p:nvPr/>
          </p:nvSpPr>
          <p:spPr bwMode="auto">
            <a:xfrm flipH="1">
              <a:off x="3128" y="2185"/>
              <a:ext cx="296" cy="484"/>
            </a:xfrm>
            <a:prstGeom prst="line">
              <a:avLst/>
            </a:prstGeom>
            <a:noFill/>
            <a:ln w="9525">
              <a:solidFill>
                <a:schemeClr val="tx1"/>
              </a:solidFill>
              <a:round/>
              <a:headEnd/>
              <a:tailEnd/>
            </a:ln>
            <a:effectLst/>
          </p:spPr>
          <p:txBody>
            <a:bodyPr wrap="none" anchor="ctr"/>
            <a:lstStyle/>
            <a:p>
              <a:endParaRPr lang="en-US"/>
            </a:p>
          </p:txBody>
        </p:sp>
        <p:sp>
          <p:nvSpPr>
            <p:cNvPr id="210960" name="Line 16"/>
            <p:cNvSpPr>
              <a:spLocks noChangeShapeType="1"/>
            </p:cNvSpPr>
            <p:nvPr/>
          </p:nvSpPr>
          <p:spPr bwMode="auto">
            <a:xfrm>
              <a:off x="3555" y="2198"/>
              <a:ext cx="279" cy="511"/>
            </a:xfrm>
            <a:prstGeom prst="line">
              <a:avLst/>
            </a:prstGeom>
            <a:noFill/>
            <a:ln w="9525">
              <a:solidFill>
                <a:schemeClr val="tx1"/>
              </a:solidFill>
              <a:round/>
              <a:headEnd/>
              <a:tailEnd/>
            </a:ln>
            <a:effectLst/>
          </p:spPr>
          <p:txBody>
            <a:bodyPr wrap="none" anchor="ctr"/>
            <a:lstStyle/>
            <a:p>
              <a:endParaRPr lang="en-US"/>
            </a:p>
          </p:txBody>
        </p:sp>
        <p:sp>
          <p:nvSpPr>
            <p:cNvPr id="210961" name="Line 17"/>
            <p:cNvSpPr>
              <a:spLocks noChangeShapeType="1"/>
            </p:cNvSpPr>
            <p:nvPr/>
          </p:nvSpPr>
          <p:spPr bwMode="auto">
            <a:xfrm>
              <a:off x="2570" y="1622"/>
              <a:ext cx="787" cy="442"/>
            </a:xfrm>
            <a:prstGeom prst="line">
              <a:avLst/>
            </a:prstGeom>
            <a:noFill/>
            <a:ln w="9525">
              <a:solidFill>
                <a:schemeClr val="tx1"/>
              </a:solidFill>
              <a:round/>
              <a:headEnd/>
              <a:tailEnd/>
            </a:ln>
            <a:effectLst/>
          </p:spPr>
          <p:txBody>
            <a:bodyPr wrap="none" anchor="ctr"/>
            <a:lstStyle/>
            <a:p>
              <a:endParaRPr lang="en-US"/>
            </a:p>
          </p:txBody>
        </p:sp>
        <p:grpSp>
          <p:nvGrpSpPr>
            <p:cNvPr id="210962" name="Group 18"/>
            <p:cNvGrpSpPr>
              <a:grpSpLocks/>
            </p:cNvGrpSpPr>
            <p:nvPr/>
          </p:nvGrpSpPr>
          <p:grpSpPr bwMode="auto">
            <a:xfrm>
              <a:off x="3344" y="3412"/>
              <a:ext cx="270" cy="359"/>
              <a:chOff x="2400" y="864"/>
              <a:chExt cx="432" cy="554"/>
            </a:xfrm>
          </p:grpSpPr>
          <p:sp>
            <p:nvSpPr>
              <p:cNvPr id="210963" name="Oval 1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10964" name="Text Box 20"/>
              <p:cNvSpPr txBox="1">
                <a:spLocks noChangeArrowheads="1"/>
              </p:cNvSpPr>
              <p:nvPr/>
            </p:nvSpPr>
            <p:spPr bwMode="auto">
              <a:xfrm>
                <a:off x="2502"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210965" name="Group 21"/>
            <p:cNvGrpSpPr>
              <a:grpSpLocks/>
            </p:cNvGrpSpPr>
            <p:nvPr/>
          </p:nvGrpSpPr>
          <p:grpSpPr bwMode="auto">
            <a:xfrm>
              <a:off x="2443" y="3412"/>
              <a:ext cx="270" cy="359"/>
              <a:chOff x="2400" y="864"/>
              <a:chExt cx="432" cy="554"/>
            </a:xfrm>
          </p:grpSpPr>
          <p:sp>
            <p:nvSpPr>
              <p:cNvPr id="210966" name="Oval 2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210967" name="Text Box 23"/>
              <p:cNvSpPr txBox="1">
                <a:spLocks noChangeArrowheads="1"/>
              </p:cNvSpPr>
              <p:nvPr/>
            </p:nvSpPr>
            <p:spPr bwMode="auto">
              <a:xfrm>
                <a:off x="2504" y="973"/>
                <a:ext cx="186" cy="4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210968" name="Group 24"/>
            <p:cNvGrpSpPr>
              <a:grpSpLocks/>
            </p:cNvGrpSpPr>
            <p:nvPr/>
          </p:nvGrpSpPr>
          <p:grpSpPr bwMode="auto">
            <a:xfrm>
              <a:off x="2642" y="2957"/>
              <a:ext cx="725" cy="505"/>
              <a:chOff x="896" y="1363"/>
              <a:chExt cx="1156" cy="778"/>
            </a:xfrm>
          </p:grpSpPr>
          <p:sp>
            <p:nvSpPr>
              <p:cNvPr id="210969" name="Line 25"/>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210970" name="Line 26"/>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210971" name="Text Box 27"/>
            <p:cNvSpPr txBox="1">
              <a:spLocks noChangeArrowheads="1"/>
            </p:cNvSpPr>
            <p:nvPr/>
          </p:nvSpPr>
          <p:spPr bwMode="auto">
            <a:xfrm>
              <a:off x="2880" y="1584"/>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2</a:t>
              </a:r>
              <a:endParaRPr lang="en-US" sz="2400">
                <a:latin typeface="Times New Roman" pitchFamily="18" charset="0"/>
              </a:endParaRPr>
            </a:p>
          </p:txBody>
        </p:sp>
        <p:sp>
          <p:nvSpPr>
            <p:cNvPr id="210972" name="Text Box 28"/>
            <p:cNvSpPr txBox="1">
              <a:spLocks noChangeArrowheads="1"/>
            </p:cNvSpPr>
            <p:nvPr/>
          </p:nvSpPr>
          <p:spPr bwMode="auto">
            <a:xfrm>
              <a:off x="1900" y="1584"/>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10973" name="Text Box 29"/>
            <p:cNvSpPr txBox="1">
              <a:spLocks noChangeArrowheads="1"/>
            </p:cNvSpPr>
            <p:nvPr/>
          </p:nvSpPr>
          <p:spPr bwMode="auto">
            <a:xfrm>
              <a:off x="3100" y="225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210974" name="Text Box 30"/>
            <p:cNvSpPr txBox="1">
              <a:spLocks noChangeArrowheads="1"/>
            </p:cNvSpPr>
            <p:nvPr/>
          </p:nvSpPr>
          <p:spPr bwMode="auto">
            <a:xfrm>
              <a:off x="3696" y="2304"/>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10975" name="Text Box 31"/>
            <p:cNvSpPr txBox="1">
              <a:spLocks noChangeArrowheads="1"/>
            </p:cNvSpPr>
            <p:nvPr/>
          </p:nvSpPr>
          <p:spPr bwMode="auto">
            <a:xfrm>
              <a:off x="2619" y="2976"/>
              <a:ext cx="213"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210976" name="Text Box 32"/>
            <p:cNvSpPr txBox="1">
              <a:spLocks noChangeArrowheads="1"/>
            </p:cNvSpPr>
            <p:nvPr/>
          </p:nvSpPr>
          <p:spPr bwMode="auto">
            <a:xfrm>
              <a:off x="3216" y="297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5</a:t>
              </a:r>
              <a:endParaRPr lang="en-US" sz="2400">
                <a:latin typeface="Times New Roman" pitchFamily="18" charset="0"/>
              </a:endParaRPr>
            </a:p>
          </p:txBody>
        </p:sp>
        <p:sp>
          <p:nvSpPr>
            <p:cNvPr id="210977" name="Text Box 33"/>
            <p:cNvSpPr txBox="1">
              <a:spLocks noChangeArrowheads="1"/>
            </p:cNvSpPr>
            <p:nvPr/>
          </p:nvSpPr>
          <p:spPr bwMode="auto">
            <a:xfrm>
              <a:off x="1248" y="1920"/>
              <a:ext cx="340" cy="288"/>
            </a:xfrm>
            <a:prstGeom prst="rect">
              <a:avLst/>
            </a:prstGeom>
            <a:noFill/>
            <a:ln w="9525">
              <a:noFill/>
              <a:miter lim="800000"/>
              <a:headEnd/>
              <a:tailEnd/>
            </a:ln>
            <a:effectLst/>
          </p:spPr>
          <p:txBody>
            <a:bodyPr wrap="none">
              <a:spAutoFit/>
            </a:bodyPr>
            <a:lstStyle/>
            <a:p>
              <a:pPr eaLnBrk="0" hangingPunct="0"/>
              <a:r>
                <a:rPr lang="en-US" sz="2400" b="1">
                  <a:solidFill>
                    <a:schemeClr val="accent1"/>
                  </a:solidFill>
                  <a:latin typeface="Times New Roman" pitchFamily="18" charset="0"/>
                </a:rPr>
                <a:t>[5]</a:t>
              </a:r>
              <a:endParaRPr lang="en-US" sz="2400">
                <a:solidFill>
                  <a:schemeClr val="accent1"/>
                </a:solidFill>
                <a:latin typeface="Times New Roman" pitchFamily="18" charset="0"/>
              </a:endParaRPr>
            </a:p>
          </p:txBody>
        </p:sp>
        <p:sp>
          <p:nvSpPr>
            <p:cNvPr id="210978" name="Text Box 34"/>
            <p:cNvSpPr txBox="1">
              <a:spLocks noChangeArrowheads="1"/>
            </p:cNvSpPr>
            <p:nvPr/>
          </p:nvSpPr>
          <p:spPr bwMode="auto">
            <a:xfrm>
              <a:off x="3744" y="1872"/>
              <a:ext cx="340" cy="288"/>
            </a:xfrm>
            <a:prstGeom prst="rect">
              <a:avLst/>
            </a:prstGeom>
            <a:noFill/>
            <a:ln w="9525">
              <a:noFill/>
              <a:miter lim="800000"/>
              <a:headEnd/>
              <a:tailEnd/>
            </a:ln>
            <a:effectLst/>
          </p:spPr>
          <p:txBody>
            <a:bodyPr wrap="none">
              <a:spAutoFit/>
            </a:bodyPr>
            <a:lstStyle/>
            <a:p>
              <a:pPr eaLnBrk="0" hangingPunct="0"/>
              <a:r>
                <a:rPr lang="en-US" sz="2400" b="1">
                  <a:solidFill>
                    <a:schemeClr val="accent1"/>
                  </a:solidFill>
                  <a:latin typeface="Times New Roman" pitchFamily="18" charset="0"/>
                </a:rPr>
                <a:t>[2]</a:t>
              </a:r>
              <a:endParaRPr lang="en-US" sz="2400">
                <a:solidFill>
                  <a:schemeClr val="accent1"/>
                </a:solidFill>
                <a:latin typeface="Times New Roman" pitchFamily="18" charset="0"/>
              </a:endParaRPr>
            </a:p>
          </p:txBody>
        </p:sp>
        <p:sp>
          <p:nvSpPr>
            <p:cNvPr id="210979" name="Text Box 35"/>
            <p:cNvSpPr txBox="1">
              <a:spLocks noChangeArrowheads="1"/>
            </p:cNvSpPr>
            <p:nvPr/>
          </p:nvSpPr>
          <p:spPr bwMode="auto">
            <a:xfrm>
              <a:off x="4176" y="2640"/>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210980" name="Text Box 36"/>
            <p:cNvSpPr txBox="1">
              <a:spLocks noChangeArrowheads="1"/>
            </p:cNvSpPr>
            <p:nvPr/>
          </p:nvSpPr>
          <p:spPr bwMode="auto">
            <a:xfrm>
              <a:off x="2496" y="2640"/>
              <a:ext cx="340" cy="288"/>
            </a:xfrm>
            <a:prstGeom prst="rect">
              <a:avLst/>
            </a:prstGeom>
            <a:noFill/>
            <a:ln w="9525">
              <a:noFill/>
              <a:miter lim="800000"/>
              <a:headEnd/>
              <a:tailEnd/>
            </a:ln>
            <a:effectLst/>
          </p:spPr>
          <p:txBody>
            <a:bodyPr wrap="none">
              <a:spAutoFit/>
            </a:bodyPr>
            <a:lstStyle/>
            <a:p>
              <a:pPr eaLnBrk="0" hangingPunct="0"/>
              <a:r>
                <a:rPr lang="en-US" sz="2400" b="1">
                  <a:solidFill>
                    <a:schemeClr val="accent1"/>
                  </a:solidFill>
                  <a:latin typeface="Times New Roman" pitchFamily="18" charset="0"/>
                </a:rPr>
                <a:t>[3]</a:t>
              </a:r>
              <a:endParaRPr lang="en-US" sz="2400">
                <a:solidFill>
                  <a:schemeClr val="accent1"/>
                </a:solidFill>
                <a:latin typeface="Times New Roman" pitchFamily="18" charset="0"/>
              </a:endParaRPr>
            </a:p>
          </p:txBody>
        </p:sp>
        <p:sp>
          <p:nvSpPr>
            <p:cNvPr id="210981" name="Text Box 37"/>
            <p:cNvSpPr txBox="1">
              <a:spLocks noChangeArrowheads="1"/>
            </p:cNvSpPr>
            <p:nvPr/>
          </p:nvSpPr>
          <p:spPr bwMode="auto">
            <a:xfrm>
              <a:off x="2016" y="3408"/>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[7]</a:t>
              </a:r>
              <a:endParaRPr lang="en-US" sz="2400">
                <a:latin typeface="Times New Roman" pitchFamily="18" charset="0"/>
              </a:endParaRPr>
            </a:p>
          </p:txBody>
        </p:sp>
        <p:sp>
          <p:nvSpPr>
            <p:cNvPr id="210982" name="Text Box 38"/>
            <p:cNvSpPr txBox="1">
              <a:spLocks noChangeArrowheads="1"/>
            </p:cNvSpPr>
            <p:nvPr/>
          </p:nvSpPr>
          <p:spPr bwMode="auto">
            <a:xfrm>
              <a:off x="3696" y="3408"/>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[8]</a:t>
              </a:r>
              <a:endParaRPr lang="en-US" sz="2400">
                <a:latin typeface="Times New Roman" pitchFamily="18" charset="0"/>
              </a:endParaRPr>
            </a:p>
          </p:txBody>
        </p:sp>
        <p:sp>
          <p:nvSpPr>
            <p:cNvPr id="210983" name="Line 39"/>
            <p:cNvSpPr>
              <a:spLocks noChangeShapeType="1"/>
            </p:cNvSpPr>
            <p:nvPr/>
          </p:nvSpPr>
          <p:spPr bwMode="auto">
            <a:xfrm flipH="1">
              <a:off x="1104" y="2160"/>
              <a:ext cx="520" cy="372"/>
            </a:xfrm>
            <a:prstGeom prst="line">
              <a:avLst/>
            </a:prstGeom>
            <a:noFill/>
            <a:ln w="9525">
              <a:solidFill>
                <a:schemeClr val="tx1"/>
              </a:solidFill>
              <a:round/>
              <a:headEnd/>
              <a:tailEnd/>
            </a:ln>
            <a:effectLst/>
          </p:spPr>
          <p:txBody>
            <a:bodyPr wrap="none" anchor="ctr"/>
            <a:lstStyle/>
            <a:p>
              <a:endParaRPr lang="en-US"/>
            </a:p>
          </p:txBody>
        </p:sp>
        <p:sp>
          <p:nvSpPr>
            <p:cNvPr id="210984" name="Line 40"/>
            <p:cNvSpPr>
              <a:spLocks noChangeShapeType="1"/>
            </p:cNvSpPr>
            <p:nvPr/>
          </p:nvSpPr>
          <p:spPr bwMode="auto">
            <a:xfrm>
              <a:off x="1776" y="2208"/>
              <a:ext cx="279" cy="511"/>
            </a:xfrm>
            <a:prstGeom prst="line">
              <a:avLst/>
            </a:prstGeom>
            <a:noFill/>
            <a:ln w="9525">
              <a:solidFill>
                <a:schemeClr val="tx1"/>
              </a:solidFill>
              <a:round/>
              <a:headEnd/>
              <a:tailEnd/>
            </a:ln>
            <a:effectLst/>
          </p:spPr>
          <p:txBody>
            <a:bodyPr wrap="none" anchor="ctr"/>
            <a:lstStyle/>
            <a:p>
              <a:endParaRPr lang="en-US"/>
            </a:p>
          </p:txBody>
        </p:sp>
        <p:sp>
          <p:nvSpPr>
            <p:cNvPr id="210985" name="Oval 41"/>
            <p:cNvSpPr>
              <a:spLocks noChangeArrowheads="1"/>
            </p:cNvSpPr>
            <p:nvPr/>
          </p:nvSpPr>
          <p:spPr bwMode="auto">
            <a:xfrm>
              <a:off x="912" y="2544"/>
              <a:ext cx="271" cy="280"/>
            </a:xfrm>
            <a:prstGeom prst="ellipse">
              <a:avLst/>
            </a:prstGeom>
            <a:solidFill>
              <a:schemeClr val="hlink">
                <a:alpha val="50000"/>
              </a:schemeClr>
            </a:solidFill>
            <a:ln w="57150">
              <a:solidFill>
                <a:schemeClr val="tx1"/>
              </a:solidFill>
              <a:round/>
              <a:headEnd/>
              <a:tailEnd/>
            </a:ln>
            <a:effectLst/>
          </p:spPr>
          <p:txBody>
            <a:bodyPr wrap="none" anchor="ctr"/>
            <a:lstStyle/>
            <a:p>
              <a:endParaRPr lang="en-US"/>
            </a:p>
          </p:txBody>
        </p:sp>
        <p:sp>
          <p:nvSpPr>
            <p:cNvPr id="210986" name="Text Box 42"/>
            <p:cNvSpPr txBox="1">
              <a:spLocks noChangeArrowheads="1"/>
            </p:cNvSpPr>
            <p:nvPr/>
          </p:nvSpPr>
          <p:spPr bwMode="auto">
            <a:xfrm>
              <a:off x="1104" y="2208"/>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1</a:t>
              </a:r>
              <a:endParaRPr lang="en-US" sz="2400">
                <a:latin typeface="Times New Roman" pitchFamily="18" charset="0"/>
              </a:endParaRPr>
            </a:p>
          </p:txBody>
        </p:sp>
        <p:sp>
          <p:nvSpPr>
            <p:cNvPr id="210987" name="Text Box 43"/>
            <p:cNvSpPr txBox="1">
              <a:spLocks noChangeArrowheads="1"/>
            </p:cNvSpPr>
            <p:nvPr/>
          </p:nvSpPr>
          <p:spPr bwMode="auto">
            <a:xfrm>
              <a:off x="1872" y="2256"/>
              <a:ext cx="212"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4</a:t>
              </a:r>
              <a:endParaRPr lang="en-US" sz="2400">
                <a:latin typeface="Times New Roman" pitchFamily="18" charset="0"/>
              </a:endParaRPr>
            </a:p>
          </p:txBody>
        </p:sp>
        <p:sp>
          <p:nvSpPr>
            <p:cNvPr id="210988" name="Oval 44"/>
            <p:cNvSpPr>
              <a:spLocks noChangeArrowheads="1"/>
            </p:cNvSpPr>
            <p:nvPr/>
          </p:nvSpPr>
          <p:spPr bwMode="auto">
            <a:xfrm>
              <a:off x="1968" y="2736"/>
              <a:ext cx="271" cy="280"/>
            </a:xfrm>
            <a:prstGeom prst="ellipse">
              <a:avLst/>
            </a:prstGeom>
            <a:solidFill>
              <a:srgbClr val="C0C0C0">
                <a:alpha val="50000"/>
              </a:srgbClr>
            </a:solidFill>
            <a:ln w="57150">
              <a:solidFill>
                <a:schemeClr val="tx1"/>
              </a:solidFill>
              <a:round/>
              <a:headEnd/>
              <a:tailEnd/>
            </a:ln>
            <a:effectLst/>
          </p:spPr>
          <p:txBody>
            <a:bodyPr wrap="none" anchor="ctr"/>
            <a:lstStyle/>
            <a:p>
              <a:pPr algn="ctr"/>
              <a:endParaRPr lang="en-US">
                <a:solidFill>
                  <a:srgbClr val="C0C0C0"/>
                </a:solidFill>
              </a:endParaRPr>
            </a:p>
          </p:txBody>
        </p:sp>
        <p:sp>
          <p:nvSpPr>
            <p:cNvPr id="210989" name="Text Box 45"/>
            <p:cNvSpPr txBox="1">
              <a:spLocks noChangeArrowheads="1"/>
            </p:cNvSpPr>
            <p:nvPr/>
          </p:nvSpPr>
          <p:spPr bwMode="auto">
            <a:xfrm>
              <a:off x="1584" y="2736"/>
              <a:ext cx="340" cy="288"/>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rPr>
                <a:t>[9]</a:t>
              </a:r>
              <a:endParaRPr lang="en-US" sz="2400">
                <a:latin typeface="Times New Roman" pitchFamily="18" charset="0"/>
              </a:endParaRPr>
            </a:p>
          </p:txBody>
        </p:sp>
        <p:sp>
          <p:nvSpPr>
            <p:cNvPr id="210990" name="Text Box 46"/>
            <p:cNvSpPr txBox="1">
              <a:spLocks noChangeArrowheads="1"/>
            </p:cNvSpPr>
            <p:nvPr/>
          </p:nvSpPr>
          <p:spPr bwMode="auto">
            <a:xfrm>
              <a:off x="576" y="2640"/>
              <a:ext cx="340" cy="288"/>
            </a:xfrm>
            <a:prstGeom prst="rect">
              <a:avLst/>
            </a:prstGeom>
            <a:noFill/>
            <a:ln w="9525">
              <a:noFill/>
              <a:miter lim="800000"/>
              <a:headEnd/>
              <a:tailEnd/>
            </a:ln>
            <a:effectLst/>
          </p:spPr>
          <p:txBody>
            <a:bodyPr wrap="none">
              <a:spAutoFit/>
            </a:bodyPr>
            <a:lstStyle/>
            <a:p>
              <a:pPr eaLnBrk="0" hangingPunct="0"/>
              <a:r>
                <a:rPr lang="en-US" sz="2400" b="1">
                  <a:solidFill>
                    <a:schemeClr val="hlink"/>
                  </a:solidFill>
                  <a:latin typeface="Times New Roman" pitchFamily="18" charset="0"/>
                </a:rPr>
                <a:t>[6]</a:t>
              </a:r>
              <a:endParaRPr lang="en-US" sz="2400">
                <a:solidFill>
                  <a:schemeClr val="hlink"/>
                </a:solidFill>
                <a:latin typeface="Times New Roman" pitchFamily="18" charset="0"/>
              </a:endParaRPr>
            </a:p>
          </p:txBody>
        </p:sp>
        <p:sp>
          <p:nvSpPr>
            <p:cNvPr id="210991" name="Freeform 47"/>
            <p:cNvSpPr>
              <a:spLocks/>
            </p:cNvSpPr>
            <p:nvPr/>
          </p:nvSpPr>
          <p:spPr bwMode="auto">
            <a:xfrm>
              <a:off x="1248" y="1768"/>
              <a:ext cx="1952" cy="920"/>
            </a:xfrm>
            <a:custGeom>
              <a:avLst/>
              <a:gdLst/>
              <a:ahLst/>
              <a:cxnLst>
                <a:cxn ang="0">
                  <a:pos x="1408" y="0"/>
                </a:cxn>
                <a:cxn ang="0">
                  <a:pos x="1936" y="432"/>
                </a:cxn>
                <a:cxn ang="0">
                  <a:pos x="1504" y="864"/>
                </a:cxn>
                <a:cxn ang="0">
                  <a:pos x="496" y="480"/>
                </a:cxn>
                <a:cxn ang="0">
                  <a:pos x="64" y="816"/>
                </a:cxn>
                <a:cxn ang="0">
                  <a:pos x="112" y="912"/>
                </a:cxn>
                <a:cxn ang="0">
                  <a:pos x="64" y="864"/>
                </a:cxn>
                <a:cxn ang="0">
                  <a:pos x="112" y="912"/>
                </a:cxn>
              </a:cxnLst>
              <a:rect l="0" t="0" r="r" b="b"/>
              <a:pathLst>
                <a:path w="1952" h="920">
                  <a:moveTo>
                    <a:pt x="1408" y="0"/>
                  </a:moveTo>
                  <a:cubicBezTo>
                    <a:pt x="1664" y="144"/>
                    <a:pt x="1920" y="288"/>
                    <a:pt x="1936" y="432"/>
                  </a:cubicBezTo>
                  <a:cubicBezTo>
                    <a:pt x="1952" y="576"/>
                    <a:pt x="1744" y="856"/>
                    <a:pt x="1504" y="864"/>
                  </a:cubicBezTo>
                  <a:cubicBezTo>
                    <a:pt x="1264" y="872"/>
                    <a:pt x="736" y="488"/>
                    <a:pt x="496" y="480"/>
                  </a:cubicBezTo>
                  <a:cubicBezTo>
                    <a:pt x="256" y="472"/>
                    <a:pt x="128" y="744"/>
                    <a:pt x="64" y="816"/>
                  </a:cubicBezTo>
                  <a:cubicBezTo>
                    <a:pt x="0" y="888"/>
                    <a:pt x="112" y="904"/>
                    <a:pt x="112" y="912"/>
                  </a:cubicBezTo>
                  <a:cubicBezTo>
                    <a:pt x="112" y="920"/>
                    <a:pt x="64" y="864"/>
                    <a:pt x="64" y="864"/>
                  </a:cubicBezTo>
                  <a:cubicBezTo>
                    <a:pt x="64" y="864"/>
                    <a:pt x="104" y="904"/>
                    <a:pt x="112" y="912"/>
                  </a:cubicBezTo>
                </a:path>
              </a:pathLst>
            </a:custGeom>
            <a:noFill/>
            <a:ln w="57150" cmpd="sng">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1CE4760-7FAA-447A-9D6F-CEF66BEA9E58}" type="slidenum">
              <a:rPr lang="ar-SA"/>
              <a:pPr/>
              <a:t>38</a:t>
            </a:fld>
            <a:endParaRPr lang="en-GB"/>
          </a:p>
        </p:txBody>
      </p:sp>
      <p:sp>
        <p:nvSpPr>
          <p:cNvPr id="204802"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sp>
        <p:nvSpPr>
          <p:cNvPr id="204803" name="Rectangle 3"/>
          <p:cNvSpPr>
            <a:spLocks noChangeArrowheads="1"/>
          </p:cNvSpPr>
          <p:nvPr/>
        </p:nvSpPr>
        <p:spPr bwMode="auto">
          <a:xfrm>
            <a:off x="685800" y="2057400"/>
            <a:ext cx="7772400" cy="4267200"/>
          </a:xfrm>
          <a:prstGeom prst="rect">
            <a:avLst/>
          </a:prstGeom>
          <a:noFill/>
          <a:ln w="9525">
            <a:noFill/>
            <a:miter lim="800000"/>
            <a:headEnd/>
            <a:tailEnd/>
          </a:ln>
        </p:spPr>
        <p:txBody>
          <a:bodyPr/>
          <a:lstStyle/>
          <a:p>
            <a:pPr marL="342900" indent="-342900" algn="just">
              <a:spcBef>
                <a:spcPct val="20000"/>
              </a:spcBef>
              <a:buClr>
                <a:schemeClr val="folHlink"/>
              </a:buClr>
              <a:buSzPct val="60000"/>
              <a:buFont typeface="Wingdings" pitchFamily="2" charset="2"/>
              <a:buChar char="§"/>
            </a:pPr>
            <a:r>
              <a:rPr lang="fr-FR" sz="2400"/>
              <a:t>In case of equal step costs, Breadth First search finds the optimal solution.</a:t>
            </a:r>
          </a:p>
          <a:p>
            <a:pPr marL="342900" indent="-342900" algn="just">
              <a:spcBef>
                <a:spcPct val="20000"/>
              </a:spcBef>
              <a:buClr>
                <a:schemeClr val="folHlink"/>
              </a:buClr>
              <a:buSzPct val="60000"/>
              <a:buFont typeface="Wingdings" pitchFamily="2" charset="2"/>
              <a:buChar char="§"/>
            </a:pPr>
            <a:endParaRPr lang="fr-FR" sz="2400"/>
          </a:p>
          <a:p>
            <a:pPr marL="342900" indent="-342900" algn="just">
              <a:spcBef>
                <a:spcPct val="20000"/>
              </a:spcBef>
              <a:buClr>
                <a:schemeClr val="folHlink"/>
              </a:buClr>
              <a:buSzPct val="60000"/>
              <a:buFont typeface="Wingdings" pitchFamily="2" charset="2"/>
              <a:buChar char="§"/>
            </a:pPr>
            <a:r>
              <a:rPr lang="fr-FR" sz="2400"/>
              <a:t>For any step-cost function, Uniform Cost search expands the node n with the lowest path cost.</a:t>
            </a:r>
          </a:p>
          <a:p>
            <a:pPr marL="342900" indent="-342900" algn="just">
              <a:spcBef>
                <a:spcPct val="20000"/>
              </a:spcBef>
              <a:buClr>
                <a:schemeClr val="folHlink"/>
              </a:buClr>
              <a:buSzPct val="60000"/>
              <a:buFont typeface="Wingdings" pitchFamily="2" charset="2"/>
              <a:buChar char="§"/>
            </a:pPr>
            <a:endParaRPr lang="fr-FR" sz="2400"/>
          </a:p>
          <a:p>
            <a:pPr marL="342900" indent="-342900" algn="just">
              <a:spcBef>
                <a:spcPct val="20000"/>
              </a:spcBef>
              <a:buClr>
                <a:schemeClr val="folHlink"/>
              </a:buClr>
              <a:buSzPct val="60000"/>
              <a:buFont typeface="Wingdings" pitchFamily="2" charset="2"/>
              <a:buChar char="§"/>
            </a:pPr>
            <a:r>
              <a:rPr lang="fr-FR" sz="2400"/>
              <a:t>UCS takes into account the total cost: g(n).</a:t>
            </a:r>
          </a:p>
          <a:p>
            <a:pPr marL="342900" indent="-342900" algn="just">
              <a:spcBef>
                <a:spcPct val="20000"/>
              </a:spcBef>
              <a:buClr>
                <a:schemeClr val="folHlink"/>
              </a:buClr>
              <a:buSzPct val="60000"/>
              <a:buFont typeface="Wingdings" pitchFamily="2" charset="2"/>
              <a:buChar char="§"/>
            </a:pPr>
            <a:endParaRPr lang="fr-FR" sz="2400"/>
          </a:p>
          <a:p>
            <a:pPr marL="342900" indent="-342900" algn="just">
              <a:spcBef>
                <a:spcPct val="20000"/>
              </a:spcBef>
              <a:buClr>
                <a:schemeClr val="folHlink"/>
              </a:buClr>
              <a:buSzPct val="60000"/>
              <a:buFont typeface="Wingdings" pitchFamily="2" charset="2"/>
              <a:buChar char="§"/>
            </a:pPr>
            <a:r>
              <a:rPr lang="fr-FR" sz="2400"/>
              <a:t>UCS is guided by path costs rather than depths. Nodes are ordered according to their path cost.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F89979-A193-4749-A56F-B15B106D172D}" type="slidenum">
              <a:rPr lang="ar-SA"/>
              <a:pPr/>
              <a:t>39</a:t>
            </a:fld>
            <a:endParaRPr lang="en-GB"/>
          </a:p>
        </p:txBody>
      </p:sp>
      <p:sp>
        <p:nvSpPr>
          <p:cNvPr id="185346" name="Rectangle 2"/>
          <p:cNvSpPr>
            <a:spLocks noGrp="1" noChangeArrowheads="1"/>
          </p:cNvSpPr>
          <p:nvPr>
            <p:ph type="title"/>
          </p:nvPr>
        </p:nvSpPr>
        <p:spPr>
          <a:xfrm>
            <a:off x="1066800" y="533400"/>
            <a:ext cx="7772400" cy="1143000"/>
          </a:xfrm>
          <a:noFill/>
          <a:ln/>
        </p:spPr>
        <p:txBody>
          <a:bodyPr/>
          <a:lstStyle/>
          <a:p>
            <a:r>
              <a:rPr lang="en-US"/>
              <a:t>Uniform Cost Search (UCS)</a:t>
            </a:r>
          </a:p>
        </p:txBody>
      </p:sp>
      <p:sp>
        <p:nvSpPr>
          <p:cNvPr id="185347" name="Rectangle 3"/>
          <p:cNvSpPr>
            <a:spLocks noChangeArrowheads="1"/>
          </p:cNvSpPr>
          <p:nvPr/>
        </p:nvSpPr>
        <p:spPr bwMode="auto">
          <a:xfrm>
            <a:off x="228600" y="2057400"/>
            <a:ext cx="8458200" cy="4495800"/>
          </a:xfrm>
          <a:prstGeom prst="rect">
            <a:avLst/>
          </a:prstGeom>
          <a:noFill/>
          <a:ln w="9525">
            <a:noFill/>
            <a:miter lim="800000"/>
            <a:headEnd/>
            <a:tailEnd/>
          </a:ln>
        </p:spPr>
        <p:txBody>
          <a:bodyPr/>
          <a:lstStyle/>
          <a:p>
            <a:pPr marL="342900" indent="-342900" algn="just">
              <a:spcBef>
                <a:spcPct val="20000"/>
              </a:spcBef>
              <a:buClr>
                <a:schemeClr val="folHlink"/>
              </a:buClr>
              <a:buSzPct val="60000"/>
              <a:buFont typeface="Wingdings" pitchFamily="2" charset="2"/>
              <a:buChar char="§"/>
            </a:pPr>
            <a:r>
              <a:rPr lang="fr-FR" b="1"/>
              <a:t>Main idea</a:t>
            </a:r>
            <a:r>
              <a:rPr lang="fr-FR"/>
              <a:t>: </a:t>
            </a:r>
            <a:r>
              <a:rPr lang="en-US" i="1"/>
              <a:t>Expand the cheapest node. Where the cost is the path cost g(n)</a:t>
            </a:r>
            <a:r>
              <a:rPr lang="en-US"/>
              <a:t>.</a:t>
            </a:r>
          </a:p>
          <a:p>
            <a:pPr marL="342900" indent="-342900" algn="just">
              <a:spcBef>
                <a:spcPct val="20000"/>
              </a:spcBef>
              <a:buClr>
                <a:schemeClr val="folHlink"/>
              </a:buClr>
              <a:buSzPct val="60000"/>
              <a:buFont typeface="Wingdings" pitchFamily="2" charset="2"/>
              <a:buChar char="§"/>
            </a:pPr>
            <a:endParaRPr lang="fr-FR"/>
          </a:p>
          <a:p>
            <a:pPr marL="342900" indent="-342900" algn="just">
              <a:spcBef>
                <a:spcPct val="20000"/>
              </a:spcBef>
              <a:buClr>
                <a:schemeClr val="folHlink"/>
              </a:buClr>
              <a:buSzPct val="60000"/>
              <a:buFont typeface="Wingdings" pitchFamily="2" charset="2"/>
              <a:buChar char="§"/>
            </a:pPr>
            <a:r>
              <a:rPr lang="fr-FR" b="1"/>
              <a:t>Implementation</a:t>
            </a:r>
            <a:r>
              <a:rPr lang="fr-FR"/>
              <a:t>: </a:t>
            </a:r>
          </a:p>
          <a:p>
            <a:pPr marL="342900" indent="-342900" algn="just">
              <a:spcBef>
                <a:spcPct val="20000"/>
              </a:spcBef>
              <a:buClr>
                <a:schemeClr val="folHlink"/>
              </a:buClr>
              <a:buSzPct val="60000"/>
              <a:buFont typeface="Wingdings" pitchFamily="2" charset="2"/>
              <a:buNone/>
            </a:pPr>
            <a:r>
              <a:rPr lang="en-US" i="1"/>
              <a:t>	Enqueue nodes in order of cost g(n). </a:t>
            </a:r>
          </a:p>
          <a:p>
            <a:pPr marL="342900" indent="-342900" algn="just">
              <a:spcBef>
                <a:spcPct val="20000"/>
              </a:spcBef>
              <a:buClr>
                <a:schemeClr val="folHlink"/>
              </a:buClr>
              <a:buSzPct val="60000"/>
              <a:buFont typeface="Wingdings" pitchFamily="2" charset="2"/>
              <a:buNone/>
            </a:pPr>
            <a:r>
              <a:rPr lang="en-US" i="1"/>
              <a:t>	</a:t>
            </a:r>
            <a:r>
              <a:rPr lang="en-US"/>
              <a:t>QUEUING-FN:- insert in order of increasing path cost.</a:t>
            </a:r>
          </a:p>
          <a:p>
            <a:pPr marL="342900" indent="-342900" algn="just">
              <a:spcBef>
                <a:spcPct val="20000"/>
              </a:spcBef>
              <a:buClr>
                <a:schemeClr val="folHlink"/>
              </a:buClr>
              <a:buSzPct val="60000"/>
              <a:buFont typeface="Wingdings" pitchFamily="2" charset="2"/>
              <a:buNone/>
            </a:pPr>
            <a:r>
              <a:rPr lang="en-US" i="1"/>
              <a:t>	Enqueue new node at the appropriate position in the queue so that we dequeue the cheapest node. </a:t>
            </a:r>
          </a:p>
          <a:p>
            <a:pPr marL="342900" indent="-342900" algn="just">
              <a:spcBef>
                <a:spcPct val="20000"/>
              </a:spcBef>
              <a:buClr>
                <a:schemeClr val="folHlink"/>
              </a:buClr>
              <a:buSzPct val="60000"/>
              <a:buFont typeface="Wingdings" pitchFamily="2" charset="2"/>
              <a:buNone/>
            </a:pPr>
            <a:r>
              <a:rPr lang="en-US"/>
              <a:t>	</a:t>
            </a:r>
          </a:p>
          <a:p>
            <a:pPr marL="342900" indent="-342900">
              <a:spcBef>
                <a:spcPct val="20000"/>
              </a:spcBef>
              <a:buClr>
                <a:schemeClr val="folHlink"/>
              </a:buClr>
              <a:buSzPct val="60000"/>
              <a:buFont typeface="Wingdings" pitchFamily="2" charset="2"/>
              <a:buChar char="n"/>
            </a:pPr>
            <a:r>
              <a:rPr lang="en-US" sz="1600"/>
              <a:t>Complete? Yes.</a:t>
            </a:r>
          </a:p>
          <a:p>
            <a:pPr marL="342900" indent="-342900">
              <a:spcBef>
                <a:spcPct val="20000"/>
              </a:spcBef>
              <a:buClr>
                <a:schemeClr val="folHlink"/>
              </a:buClr>
              <a:buSzPct val="60000"/>
              <a:buFont typeface="Wingdings" pitchFamily="2" charset="2"/>
              <a:buChar char="n"/>
            </a:pPr>
            <a:r>
              <a:rPr lang="en-US" sz="1600"/>
              <a:t> Optimal? Yes, if path cost is nondecreasing function of depth</a:t>
            </a:r>
          </a:p>
          <a:p>
            <a:pPr marL="342900" indent="-342900">
              <a:spcBef>
                <a:spcPct val="20000"/>
              </a:spcBef>
              <a:buClr>
                <a:schemeClr val="folHlink"/>
              </a:buClr>
              <a:buSzPct val="60000"/>
              <a:buFont typeface="Wingdings" pitchFamily="2" charset="2"/>
              <a:buChar char="n"/>
            </a:pPr>
            <a:r>
              <a:rPr lang="en-US" sz="1600"/>
              <a:t> Time Complexity: O(b</a:t>
            </a:r>
            <a:r>
              <a:rPr lang="en-US" sz="1600" baseline="30000"/>
              <a:t>d</a:t>
            </a:r>
            <a:r>
              <a:rPr lang="en-US" sz="1600"/>
              <a:t>)</a:t>
            </a:r>
          </a:p>
          <a:p>
            <a:pPr marL="342900" indent="-342900">
              <a:spcBef>
                <a:spcPct val="20000"/>
              </a:spcBef>
              <a:buClr>
                <a:schemeClr val="folHlink"/>
              </a:buClr>
              <a:buSzPct val="60000"/>
              <a:buFont typeface="Wingdings" pitchFamily="2" charset="2"/>
              <a:buChar char="n"/>
            </a:pPr>
            <a:r>
              <a:rPr lang="en-US" sz="1600"/>
              <a:t> Space Complexity: O(b</a:t>
            </a:r>
            <a:r>
              <a:rPr lang="en-US" sz="1600" baseline="30000"/>
              <a:t>d</a:t>
            </a:r>
            <a:r>
              <a:rPr lang="en-US" sz="1600"/>
              <a:t>), note that every node in the fringe keep in the queue.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ms-MY" smtClean="0"/>
              <a:t>14 Jan 2004</a:t>
            </a:r>
          </a:p>
        </p:txBody>
      </p:sp>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ms-MY" smtClean="0"/>
              <a:t>CS 3243 - Blind Search</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119C74C-3589-4968-8359-AD97F5878E3A}" type="slidenum">
              <a:rPr lang="en-US" altLang="ms-MY" smtClean="0"/>
              <a:pPr/>
              <a:t>4</a:t>
            </a:fld>
            <a:endParaRPr lang="en-US" altLang="ms-MY" smtClean="0"/>
          </a:p>
        </p:txBody>
      </p:sp>
      <p:sp>
        <p:nvSpPr>
          <p:cNvPr id="7173" name="Rectangle 2"/>
          <p:cNvSpPr>
            <a:spLocks noGrp="1" noChangeArrowheads="1"/>
          </p:cNvSpPr>
          <p:nvPr>
            <p:ph type="title"/>
          </p:nvPr>
        </p:nvSpPr>
        <p:spPr/>
        <p:txBody>
          <a:bodyPr/>
          <a:lstStyle/>
          <a:p>
            <a:pPr eaLnBrk="1" hangingPunct="1"/>
            <a:r>
              <a:rPr lang="en-US" altLang="ms-MY" smtClean="0"/>
              <a:t>Example: Romania</a:t>
            </a:r>
          </a:p>
        </p:txBody>
      </p:sp>
      <p:pic>
        <p:nvPicPr>
          <p:cNvPr id="7174" name="Picture 4" descr="romania-distan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828800"/>
            <a:ext cx="8382000" cy="4579938"/>
          </a:xfrm>
          <a:noFill/>
        </p:spPr>
      </p:pic>
    </p:spTree>
    <p:extLst>
      <p:ext uri="{BB962C8B-B14F-4D97-AF65-F5344CB8AC3E}">
        <p14:creationId xmlns:p14="http://schemas.microsoft.com/office/powerpoint/2010/main" val="2724627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p:txBody>
          <a:bodyPr/>
          <a:lstStyle/>
          <a:p>
            <a:r>
              <a:rPr lang="en-US"/>
              <a:t>Basic Search Algorithms</a:t>
            </a:r>
            <a:br>
              <a:rPr lang="en-US"/>
            </a:br>
            <a:r>
              <a:rPr lang="en-US"/>
              <a:t>Uninformed Search</a:t>
            </a:r>
            <a:endParaRPr lang="en-GB"/>
          </a:p>
        </p:txBody>
      </p:sp>
      <p:sp>
        <p:nvSpPr>
          <p:cNvPr id="200707" name="Rectangle 3"/>
          <p:cNvSpPr>
            <a:spLocks noGrp="1" noChangeArrowheads="1"/>
          </p:cNvSpPr>
          <p:nvPr>
            <p:ph type="subTitle" idx="1"/>
          </p:nvPr>
        </p:nvSpPr>
        <p:spPr/>
        <p:txBody>
          <a:bodyPr/>
          <a:lstStyle/>
          <a:p>
            <a:r>
              <a:rPr lang="en-US"/>
              <a:t>Depth First Search (DFS)</a:t>
            </a: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5EAE891-D787-4187-9E58-AE13B72A8153}" type="slidenum">
              <a:rPr lang="ar-SA"/>
              <a:pPr/>
              <a:t>41</a:t>
            </a:fld>
            <a:endParaRPr lang="en-GB"/>
          </a:p>
        </p:txBody>
      </p:sp>
      <p:sp>
        <p:nvSpPr>
          <p:cNvPr id="188418" name="Rectangle 2"/>
          <p:cNvSpPr>
            <a:spLocks noGrp="1" noChangeArrowheads="1"/>
          </p:cNvSpPr>
          <p:nvPr>
            <p:ph type="title"/>
          </p:nvPr>
        </p:nvSpPr>
        <p:spPr/>
        <p:txBody>
          <a:bodyPr/>
          <a:lstStyle/>
          <a:p>
            <a:r>
              <a:rPr lang="en-US" sz="4800"/>
              <a:t>Depth First Search (DFS)</a:t>
            </a:r>
            <a:endParaRPr lang="en-US" sz="2400">
              <a:solidFill>
                <a:schemeClr val="tx1"/>
              </a:solidFill>
              <a:latin typeface="Courier New" pitchFamily="49" charset="0"/>
            </a:endParaRPr>
          </a:p>
        </p:txBody>
      </p:sp>
      <p:pic>
        <p:nvPicPr>
          <p:cNvPr id="188421" name="Picture 5"/>
          <p:cNvPicPr>
            <a:picLocks noGrp="1" noChangeAspect="1" noChangeArrowheads="1"/>
          </p:cNvPicPr>
          <p:nvPr>
            <p:ph idx="1"/>
          </p:nvPr>
        </p:nvPicPr>
        <p:blipFill>
          <a:blip r:embed="rId2"/>
          <a:srcRect/>
          <a:stretch>
            <a:fillRect/>
          </a:stretch>
        </p:blipFill>
        <p:spPr>
          <a:xfrm>
            <a:off x="2133600" y="2217738"/>
            <a:ext cx="5105400" cy="3708400"/>
          </a:xfrm>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35918-FDB7-4A2B-8AA7-3BB3564693AC}" type="slidenum">
              <a:rPr lang="ar-SA"/>
              <a:pPr/>
              <a:t>42</a:t>
            </a:fld>
            <a:endParaRPr lang="en-GB"/>
          </a:p>
        </p:txBody>
      </p:sp>
      <p:sp>
        <p:nvSpPr>
          <p:cNvPr id="174082" name="Rectangle 2"/>
          <p:cNvSpPr>
            <a:spLocks noGrp="1" noChangeArrowheads="1"/>
          </p:cNvSpPr>
          <p:nvPr>
            <p:ph type="title"/>
          </p:nvPr>
        </p:nvSpPr>
        <p:spPr>
          <a:xfrm>
            <a:off x="1219200" y="609600"/>
            <a:ext cx="7772400" cy="1143000"/>
          </a:xfrm>
        </p:spPr>
        <p:txBody>
          <a:bodyPr/>
          <a:lstStyle/>
          <a:p>
            <a:r>
              <a:rPr lang="en-US" sz="4800"/>
              <a:t>Depth First Search (DFS)</a:t>
            </a:r>
            <a:endParaRPr lang="en-US" sz="2400">
              <a:solidFill>
                <a:schemeClr val="tx1"/>
              </a:solidFill>
              <a:latin typeface="Courier New" pitchFamily="49" charset="0"/>
            </a:endParaRPr>
          </a:p>
        </p:txBody>
      </p:sp>
      <p:sp>
        <p:nvSpPr>
          <p:cNvPr id="174119" name="Text Box 39"/>
          <p:cNvSpPr txBox="1">
            <a:spLocks noChangeArrowheads="1"/>
          </p:cNvSpPr>
          <p:nvPr/>
        </p:nvSpPr>
        <p:spPr bwMode="auto">
          <a:xfrm>
            <a:off x="388938" y="3733800"/>
            <a:ext cx="8755062" cy="2647950"/>
          </a:xfrm>
          <a:prstGeom prst="rect">
            <a:avLst/>
          </a:prstGeom>
          <a:noFill/>
          <a:ln w="9525">
            <a:noFill/>
            <a:miter lim="800000"/>
            <a:headEnd/>
            <a:tailEnd/>
          </a:ln>
          <a:effectLst/>
        </p:spPr>
        <p:txBody>
          <a:bodyPr>
            <a:spAutoFit/>
          </a:bodyPr>
          <a:lstStyle/>
          <a:p>
            <a:pPr eaLnBrk="0" hangingPunct="0">
              <a:buFontTx/>
              <a:buChar char="•"/>
            </a:pPr>
            <a:r>
              <a:rPr lang="en-US" sz="2400">
                <a:latin typeface="Times New Roman" pitchFamily="18" charset="0"/>
              </a:rPr>
              <a:t> Complete? No </a:t>
            </a:r>
            <a:r>
              <a:rPr lang="en-US" sz="1600">
                <a:latin typeface="Times New Roman" pitchFamily="18" charset="0"/>
              </a:rPr>
              <a:t>(Yes on finite trees, with no loops).</a:t>
            </a:r>
          </a:p>
          <a:p>
            <a:pPr eaLnBrk="0" hangingPunct="0">
              <a:buFontTx/>
              <a:buChar char="•"/>
            </a:pPr>
            <a:endParaRPr lang="en-US" sz="2400">
              <a:latin typeface="Times New Roman" pitchFamily="18" charset="0"/>
            </a:endParaRPr>
          </a:p>
          <a:p>
            <a:pPr eaLnBrk="0" hangingPunct="0">
              <a:buFontTx/>
              <a:buChar char="•"/>
            </a:pPr>
            <a:r>
              <a:rPr lang="en-US" sz="2400">
                <a:latin typeface="Times New Roman" pitchFamily="18" charset="0"/>
              </a:rPr>
              <a:t> Optimal? No</a:t>
            </a:r>
          </a:p>
          <a:p>
            <a:pPr eaLnBrk="0" hangingPunct="0">
              <a:buFontTx/>
              <a:buChar char="•"/>
            </a:pPr>
            <a:endParaRPr lang="en-US" sz="2400">
              <a:latin typeface="Times New Roman" pitchFamily="18" charset="0"/>
            </a:endParaRPr>
          </a:p>
          <a:p>
            <a:pPr eaLnBrk="0" hangingPunct="0">
              <a:buFontTx/>
              <a:buChar char="•"/>
            </a:pPr>
            <a:r>
              <a:rPr lang="en-US" sz="2400">
                <a:latin typeface="Times New Roman" pitchFamily="18" charset="0"/>
              </a:rPr>
              <a:t> Time Complexity: O(b</a:t>
            </a:r>
            <a:r>
              <a:rPr lang="en-US" sz="2400" baseline="30000">
                <a:latin typeface="Times New Roman" pitchFamily="18" charset="0"/>
              </a:rPr>
              <a:t>m</a:t>
            </a:r>
            <a:r>
              <a:rPr lang="en-US" sz="2400">
                <a:latin typeface="Times New Roman" pitchFamily="18" charset="0"/>
              </a:rPr>
              <a:t>), </a:t>
            </a:r>
            <a:r>
              <a:rPr lang="en-US">
                <a:latin typeface="Times New Roman" pitchFamily="18" charset="0"/>
              </a:rPr>
              <a:t>where m is the maximum depth.</a:t>
            </a:r>
            <a:endParaRPr lang="en-US" sz="2400">
              <a:latin typeface="Times New Roman" pitchFamily="18" charset="0"/>
            </a:endParaRPr>
          </a:p>
          <a:p>
            <a:pPr eaLnBrk="0" hangingPunct="0">
              <a:buFontTx/>
              <a:buChar char="•"/>
            </a:pPr>
            <a:endParaRPr lang="en-US" sz="2400">
              <a:latin typeface="Times New Roman" pitchFamily="18" charset="0"/>
            </a:endParaRPr>
          </a:p>
          <a:p>
            <a:pPr eaLnBrk="0" hangingPunct="0">
              <a:buFontTx/>
              <a:buChar char="•"/>
            </a:pPr>
            <a:r>
              <a:rPr lang="en-US" sz="2400">
                <a:latin typeface="Times New Roman" pitchFamily="18" charset="0"/>
              </a:rPr>
              <a:t> Space Complexity: O(bm), </a:t>
            </a:r>
            <a:r>
              <a:rPr lang="en-US">
                <a:latin typeface="Times New Roman" pitchFamily="18" charset="0"/>
              </a:rPr>
              <a:t>where m is the maximum depth.</a:t>
            </a:r>
          </a:p>
        </p:txBody>
      </p:sp>
      <p:sp>
        <p:nvSpPr>
          <p:cNvPr id="174153" name="Text Box 73"/>
          <p:cNvSpPr txBox="1">
            <a:spLocks noChangeArrowheads="1"/>
          </p:cNvSpPr>
          <p:nvPr/>
        </p:nvSpPr>
        <p:spPr bwMode="auto">
          <a:xfrm>
            <a:off x="457200" y="2300288"/>
            <a:ext cx="8431213" cy="1220787"/>
          </a:xfrm>
          <a:prstGeom prst="rect">
            <a:avLst/>
          </a:prstGeom>
          <a:noFill/>
          <a:ln w="9525">
            <a:noFill/>
            <a:miter lim="800000"/>
            <a:headEnd/>
            <a:tailEnd/>
          </a:ln>
          <a:effectLst/>
        </p:spPr>
        <p:txBody>
          <a:bodyPr>
            <a:spAutoFit/>
          </a:bodyPr>
          <a:lstStyle/>
          <a:p>
            <a:r>
              <a:rPr lang="fr-FR" b="1"/>
              <a:t>Main idea</a:t>
            </a:r>
            <a:r>
              <a:rPr lang="fr-FR"/>
              <a:t>: </a:t>
            </a:r>
            <a:r>
              <a:rPr lang="en-US"/>
              <a:t>Expand node at the deepest level (breaking ties left to right). </a:t>
            </a:r>
            <a:endParaRPr lang="fr-FR">
              <a:latin typeface="Times New Roman" pitchFamily="18" charset="0"/>
              <a:cs typeface="Times New Roman" pitchFamily="18" charset="0"/>
            </a:endParaRPr>
          </a:p>
          <a:p>
            <a:endParaRPr lang="fr-FR">
              <a:latin typeface="Times New Roman" pitchFamily="18" charset="0"/>
              <a:cs typeface="Times New Roman" pitchFamily="18" charset="0"/>
            </a:endParaRPr>
          </a:p>
          <a:p>
            <a:r>
              <a:rPr lang="fr-FR" b="1"/>
              <a:t>Implementation</a:t>
            </a:r>
            <a:r>
              <a:rPr lang="fr-FR"/>
              <a:t>: use of a Last-In-First-Out queue or stack(LIFO).</a:t>
            </a:r>
            <a:r>
              <a:rPr lang="fr-FR" sz="2000">
                <a:latin typeface="Times New Roman" pitchFamily="18" charset="0"/>
                <a:cs typeface="Times New Roman" pitchFamily="18" charset="0"/>
              </a:rPr>
              <a:t> </a:t>
            </a:r>
            <a:r>
              <a:rPr lang="en-US"/>
              <a:t>Enqueue nodes in LIFO (last-in, first-out) order.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88D0891-C42D-4B03-9C80-2926FCD20F70}" type="slidenum">
              <a:rPr lang="ar-SA"/>
              <a:pPr/>
              <a:t>43</a:t>
            </a:fld>
            <a:endParaRPr lang="en-GB"/>
          </a:p>
        </p:txBody>
      </p:sp>
      <p:sp>
        <p:nvSpPr>
          <p:cNvPr id="175106" name="Rectangle 2"/>
          <p:cNvSpPr>
            <a:spLocks noGrp="1" noChangeArrowheads="1"/>
          </p:cNvSpPr>
          <p:nvPr>
            <p:ph type="title"/>
          </p:nvPr>
        </p:nvSpPr>
        <p:spPr/>
        <p:txBody>
          <a:bodyPr/>
          <a:lstStyle/>
          <a:p>
            <a:r>
              <a:rPr lang="en-US" sz="4800"/>
              <a:t>Depth First Search</a:t>
            </a:r>
            <a:endParaRPr lang="en-US" sz="2400">
              <a:solidFill>
                <a:schemeClr val="tx1"/>
              </a:solidFill>
              <a:latin typeface="Courier New" pitchFamily="49" charset="0"/>
            </a:endParaRPr>
          </a:p>
        </p:txBody>
      </p:sp>
      <p:pic>
        <p:nvPicPr>
          <p:cNvPr id="175109" name="Picture 5" descr="dfs-progress"/>
          <p:cNvPicPr>
            <a:picLocks noGrp="1" noChangeAspect="1" noChangeArrowheads="1"/>
          </p:cNvPicPr>
          <p:nvPr>
            <p:ph idx="1"/>
          </p:nvPr>
        </p:nvPicPr>
        <p:blipFill>
          <a:blip r:embed="rId2"/>
          <a:srcRect/>
          <a:stretch>
            <a:fillRect/>
          </a:stretch>
        </p:blipFill>
        <p:spPr>
          <a:xfrm>
            <a:off x="1143000" y="2006600"/>
            <a:ext cx="6781800" cy="4318000"/>
          </a:xfrm>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07C3DA5E-1DF0-444F-B8EA-E4C6FA782044}" type="slidenum">
              <a:rPr lang="ar-SA"/>
              <a:pPr/>
              <a:t>44</a:t>
            </a:fld>
            <a:endParaRPr lang="en-GB"/>
          </a:p>
        </p:txBody>
      </p:sp>
      <p:sp>
        <p:nvSpPr>
          <p:cNvPr id="158725" name="Rectangle 5"/>
          <p:cNvSpPr>
            <a:spLocks noGrp="1" noChangeArrowheads="1"/>
          </p:cNvSpPr>
          <p:nvPr>
            <p:ph type="title"/>
          </p:nvPr>
        </p:nvSpPr>
        <p:spPr>
          <a:xfrm>
            <a:off x="1066800" y="457200"/>
            <a:ext cx="7772400" cy="1143000"/>
          </a:xfrm>
          <a:noFill/>
          <a:ln/>
        </p:spPr>
        <p:txBody>
          <a:bodyPr/>
          <a:lstStyle/>
          <a:p>
            <a:r>
              <a:rPr lang="en-US"/>
              <a:t>Depth-First Search (DFS)</a:t>
            </a:r>
          </a:p>
        </p:txBody>
      </p:sp>
      <p:sp>
        <p:nvSpPr>
          <p:cNvPr id="158726" name="Rectangle 6"/>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3200"/>
              <a:t>QUEUING-FN:- insert successors at front of queue</a:t>
            </a:r>
          </a:p>
        </p:txBody>
      </p:sp>
      <p:grpSp>
        <p:nvGrpSpPr>
          <p:cNvPr id="158727" name="Group 7"/>
          <p:cNvGrpSpPr>
            <a:grpSpLocks/>
          </p:cNvGrpSpPr>
          <p:nvPr/>
        </p:nvGrpSpPr>
        <p:grpSpPr bwMode="auto">
          <a:xfrm>
            <a:off x="838200" y="2667000"/>
            <a:ext cx="8018463" cy="3429000"/>
            <a:chOff x="0" y="1680"/>
            <a:chExt cx="5585" cy="2640"/>
          </a:xfrm>
        </p:grpSpPr>
        <p:grpSp>
          <p:nvGrpSpPr>
            <p:cNvPr id="158728" name="Group 8"/>
            <p:cNvGrpSpPr>
              <a:grpSpLocks/>
            </p:cNvGrpSpPr>
            <p:nvPr/>
          </p:nvGrpSpPr>
          <p:grpSpPr bwMode="auto">
            <a:xfrm>
              <a:off x="3072" y="1680"/>
              <a:ext cx="1008" cy="480"/>
              <a:chOff x="2064" y="1056"/>
              <a:chExt cx="1008" cy="480"/>
            </a:xfrm>
          </p:grpSpPr>
          <p:sp>
            <p:nvSpPr>
              <p:cNvPr id="158729" name="Oval 9"/>
              <p:cNvSpPr>
                <a:spLocks noChangeArrowheads="1"/>
              </p:cNvSpPr>
              <p:nvPr/>
            </p:nvSpPr>
            <p:spPr bwMode="auto">
              <a:xfrm>
                <a:off x="2064" y="1056"/>
                <a:ext cx="1008" cy="480"/>
              </a:xfrm>
              <a:prstGeom prst="ellipse">
                <a:avLst/>
              </a:prstGeom>
              <a:noFill/>
              <a:ln w="9525">
                <a:solidFill>
                  <a:schemeClr val="tx1"/>
                </a:solidFill>
                <a:round/>
                <a:headEnd/>
                <a:tailEnd/>
              </a:ln>
              <a:effectLst/>
            </p:spPr>
            <p:txBody>
              <a:bodyPr wrap="none" anchor="ctr"/>
              <a:lstStyle/>
              <a:p>
                <a:endParaRPr lang="en-US"/>
              </a:p>
            </p:txBody>
          </p:sp>
          <p:sp>
            <p:nvSpPr>
              <p:cNvPr id="158730" name="Text Box 10"/>
              <p:cNvSpPr txBox="1">
                <a:spLocks noChangeArrowheads="1"/>
              </p:cNvSpPr>
              <p:nvPr/>
            </p:nvSpPr>
            <p:spPr bwMode="auto">
              <a:xfrm>
                <a:off x="2246" y="1131"/>
                <a:ext cx="553"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grpSp>
        <p:grpSp>
          <p:nvGrpSpPr>
            <p:cNvPr id="158731" name="Group 11"/>
            <p:cNvGrpSpPr>
              <a:grpSpLocks/>
            </p:cNvGrpSpPr>
            <p:nvPr/>
          </p:nvGrpSpPr>
          <p:grpSpPr bwMode="auto">
            <a:xfrm>
              <a:off x="2064" y="2016"/>
              <a:ext cx="3521" cy="864"/>
              <a:chOff x="1056" y="1392"/>
              <a:chExt cx="3521" cy="864"/>
            </a:xfrm>
          </p:grpSpPr>
          <p:sp>
            <p:nvSpPr>
              <p:cNvPr id="158732" name="Oval 12"/>
              <p:cNvSpPr>
                <a:spLocks noChangeArrowheads="1"/>
              </p:cNvSpPr>
              <p:nvPr/>
            </p:nvSpPr>
            <p:spPr bwMode="auto">
              <a:xfrm>
                <a:off x="10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8733" name="Oval 13"/>
              <p:cNvSpPr>
                <a:spLocks noChangeArrowheads="1"/>
              </p:cNvSpPr>
              <p:nvPr/>
            </p:nvSpPr>
            <p:spPr bwMode="auto">
              <a:xfrm>
                <a:off x="22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8734" name="Oval 14"/>
              <p:cNvSpPr>
                <a:spLocks noChangeArrowheads="1"/>
              </p:cNvSpPr>
              <p:nvPr/>
            </p:nvSpPr>
            <p:spPr bwMode="auto">
              <a:xfrm>
                <a:off x="3504"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8735" name="Line 15"/>
              <p:cNvSpPr>
                <a:spLocks noChangeShapeType="1"/>
              </p:cNvSpPr>
              <p:nvPr/>
            </p:nvSpPr>
            <p:spPr bwMode="auto">
              <a:xfrm flipH="1">
                <a:off x="1824" y="148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8736" name="Line 16"/>
              <p:cNvSpPr>
                <a:spLocks noChangeShapeType="1"/>
              </p:cNvSpPr>
              <p:nvPr/>
            </p:nvSpPr>
            <p:spPr bwMode="auto">
              <a:xfrm>
                <a:off x="2688" y="153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8737" name="Line 17"/>
              <p:cNvSpPr>
                <a:spLocks noChangeShapeType="1"/>
              </p:cNvSpPr>
              <p:nvPr/>
            </p:nvSpPr>
            <p:spPr bwMode="auto">
              <a:xfrm>
                <a:off x="3024" y="1392"/>
                <a:ext cx="67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8738" name="Text Box 18"/>
              <p:cNvSpPr txBox="1">
                <a:spLocks noChangeArrowheads="1"/>
              </p:cNvSpPr>
              <p:nvPr/>
            </p:nvSpPr>
            <p:spPr bwMode="auto">
              <a:xfrm>
                <a:off x="1143" y="1850"/>
                <a:ext cx="693"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Zerind</a:t>
                </a:r>
              </a:p>
            </p:txBody>
          </p:sp>
          <p:sp>
            <p:nvSpPr>
              <p:cNvPr id="158739" name="Text Box 19"/>
              <p:cNvSpPr txBox="1">
                <a:spLocks noChangeArrowheads="1"/>
              </p:cNvSpPr>
              <p:nvPr/>
            </p:nvSpPr>
            <p:spPr bwMode="auto">
              <a:xfrm>
                <a:off x="2342" y="1850"/>
                <a:ext cx="576"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Sibiu</a:t>
                </a:r>
              </a:p>
            </p:txBody>
          </p:sp>
          <p:sp>
            <p:nvSpPr>
              <p:cNvPr id="158740" name="Text Box 20"/>
              <p:cNvSpPr txBox="1">
                <a:spLocks noChangeArrowheads="1"/>
              </p:cNvSpPr>
              <p:nvPr/>
            </p:nvSpPr>
            <p:spPr bwMode="auto">
              <a:xfrm>
                <a:off x="3590" y="1850"/>
                <a:ext cx="987"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Timisoara</a:t>
                </a:r>
              </a:p>
            </p:txBody>
          </p:sp>
        </p:grpSp>
        <p:grpSp>
          <p:nvGrpSpPr>
            <p:cNvPr id="158741" name="Group 21"/>
            <p:cNvGrpSpPr>
              <a:grpSpLocks/>
            </p:cNvGrpSpPr>
            <p:nvPr/>
          </p:nvGrpSpPr>
          <p:grpSpPr bwMode="auto">
            <a:xfrm>
              <a:off x="1008" y="2832"/>
              <a:ext cx="2208" cy="768"/>
              <a:chOff x="1536" y="2928"/>
              <a:chExt cx="2208" cy="768"/>
            </a:xfrm>
          </p:grpSpPr>
          <p:sp>
            <p:nvSpPr>
              <p:cNvPr id="158742" name="Oval 22"/>
              <p:cNvSpPr>
                <a:spLocks noChangeArrowheads="1"/>
              </p:cNvSpPr>
              <p:nvPr/>
            </p:nvSpPr>
            <p:spPr bwMode="auto">
              <a:xfrm>
                <a:off x="15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158743" name="Oval 23"/>
              <p:cNvSpPr>
                <a:spLocks noChangeArrowheads="1"/>
              </p:cNvSpPr>
              <p:nvPr/>
            </p:nvSpPr>
            <p:spPr bwMode="auto">
              <a:xfrm>
                <a:off x="27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158744" name="Line 24"/>
              <p:cNvSpPr>
                <a:spLocks noChangeShapeType="1"/>
              </p:cNvSpPr>
              <p:nvPr/>
            </p:nvSpPr>
            <p:spPr bwMode="auto">
              <a:xfrm flipH="1">
                <a:off x="2304" y="292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8745" name="Line 25"/>
              <p:cNvSpPr>
                <a:spLocks noChangeShapeType="1"/>
              </p:cNvSpPr>
              <p:nvPr/>
            </p:nvSpPr>
            <p:spPr bwMode="auto">
              <a:xfrm>
                <a:off x="3168" y="297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8746" name="Text Box 26"/>
              <p:cNvSpPr txBox="1">
                <a:spLocks noChangeArrowheads="1"/>
              </p:cNvSpPr>
              <p:nvPr/>
            </p:nvSpPr>
            <p:spPr bwMode="auto">
              <a:xfrm>
                <a:off x="1729" y="3312"/>
                <a:ext cx="553"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sp>
            <p:nvSpPr>
              <p:cNvPr id="158747" name="Text Box 27"/>
              <p:cNvSpPr txBox="1">
                <a:spLocks noChangeArrowheads="1"/>
              </p:cNvSpPr>
              <p:nvPr/>
            </p:nvSpPr>
            <p:spPr bwMode="auto">
              <a:xfrm>
                <a:off x="2784" y="3312"/>
                <a:ext cx="741"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Oradea</a:t>
                </a:r>
              </a:p>
            </p:txBody>
          </p:sp>
        </p:grpSp>
        <p:grpSp>
          <p:nvGrpSpPr>
            <p:cNvPr id="158748" name="Group 28"/>
            <p:cNvGrpSpPr>
              <a:grpSpLocks/>
            </p:cNvGrpSpPr>
            <p:nvPr/>
          </p:nvGrpSpPr>
          <p:grpSpPr bwMode="auto">
            <a:xfrm>
              <a:off x="0" y="3456"/>
              <a:ext cx="3521" cy="864"/>
              <a:chOff x="1056" y="1392"/>
              <a:chExt cx="3521" cy="864"/>
            </a:xfrm>
          </p:grpSpPr>
          <p:sp>
            <p:nvSpPr>
              <p:cNvPr id="158749" name="Oval 29"/>
              <p:cNvSpPr>
                <a:spLocks noChangeArrowheads="1"/>
              </p:cNvSpPr>
              <p:nvPr/>
            </p:nvSpPr>
            <p:spPr bwMode="auto">
              <a:xfrm>
                <a:off x="10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8750" name="Oval 30"/>
              <p:cNvSpPr>
                <a:spLocks noChangeArrowheads="1"/>
              </p:cNvSpPr>
              <p:nvPr/>
            </p:nvSpPr>
            <p:spPr bwMode="auto">
              <a:xfrm>
                <a:off x="22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8751" name="Oval 31"/>
              <p:cNvSpPr>
                <a:spLocks noChangeArrowheads="1"/>
              </p:cNvSpPr>
              <p:nvPr/>
            </p:nvSpPr>
            <p:spPr bwMode="auto">
              <a:xfrm>
                <a:off x="3504"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58752" name="Line 32"/>
              <p:cNvSpPr>
                <a:spLocks noChangeShapeType="1"/>
              </p:cNvSpPr>
              <p:nvPr/>
            </p:nvSpPr>
            <p:spPr bwMode="auto">
              <a:xfrm flipH="1">
                <a:off x="1824" y="148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58753" name="Line 33"/>
              <p:cNvSpPr>
                <a:spLocks noChangeShapeType="1"/>
              </p:cNvSpPr>
              <p:nvPr/>
            </p:nvSpPr>
            <p:spPr bwMode="auto">
              <a:xfrm>
                <a:off x="2688" y="153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8754" name="Line 34"/>
              <p:cNvSpPr>
                <a:spLocks noChangeShapeType="1"/>
              </p:cNvSpPr>
              <p:nvPr/>
            </p:nvSpPr>
            <p:spPr bwMode="auto">
              <a:xfrm>
                <a:off x="3024" y="1392"/>
                <a:ext cx="67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8755" name="Text Box 35"/>
              <p:cNvSpPr txBox="1">
                <a:spLocks noChangeArrowheads="1"/>
              </p:cNvSpPr>
              <p:nvPr/>
            </p:nvSpPr>
            <p:spPr bwMode="auto">
              <a:xfrm>
                <a:off x="1142" y="1850"/>
                <a:ext cx="694"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Zerind</a:t>
                </a:r>
              </a:p>
            </p:txBody>
          </p:sp>
          <p:sp>
            <p:nvSpPr>
              <p:cNvPr id="158756" name="Text Box 36"/>
              <p:cNvSpPr txBox="1">
                <a:spLocks noChangeArrowheads="1"/>
              </p:cNvSpPr>
              <p:nvPr/>
            </p:nvSpPr>
            <p:spPr bwMode="auto">
              <a:xfrm>
                <a:off x="2342" y="1850"/>
                <a:ext cx="576"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Sibiu</a:t>
                </a:r>
              </a:p>
            </p:txBody>
          </p:sp>
          <p:sp>
            <p:nvSpPr>
              <p:cNvPr id="158757" name="Text Box 37"/>
              <p:cNvSpPr txBox="1">
                <a:spLocks noChangeArrowheads="1"/>
              </p:cNvSpPr>
              <p:nvPr/>
            </p:nvSpPr>
            <p:spPr bwMode="auto">
              <a:xfrm>
                <a:off x="3589" y="1850"/>
                <a:ext cx="988" cy="352"/>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Timisoara</a:t>
                </a:r>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ctrTitle"/>
          </p:nvPr>
        </p:nvSpPr>
        <p:spPr/>
        <p:txBody>
          <a:bodyPr/>
          <a:lstStyle/>
          <a:p>
            <a:r>
              <a:rPr lang="en-US"/>
              <a:t>Basic Search Algorithms</a:t>
            </a:r>
            <a:br>
              <a:rPr lang="en-US"/>
            </a:br>
            <a:r>
              <a:rPr lang="en-US"/>
              <a:t>Uninformed Search</a:t>
            </a:r>
            <a:endParaRPr lang="en-GB"/>
          </a:p>
        </p:txBody>
      </p:sp>
      <p:sp>
        <p:nvSpPr>
          <p:cNvPr id="201731" name="Rectangle 3"/>
          <p:cNvSpPr>
            <a:spLocks noGrp="1" noChangeArrowheads="1"/>
          </p:cNvSpPr>
          <p:nvPr>
            <p:ph type="subTitle" idx="1"/>
          </p:nvPr>
        </p:nvSpPr>
        <p:spPr/>
        <p:txBody>
          <a:bodyPr/>
          <a:lstStyle/>
          <a:p>
            <a:r>
              <a:rPr lang="en-US"/>
              <a:t>Depth-Limited Search (DLS)</a:t>
            </a:r>
            <a:endParaRPr lang="en-GB"/>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B3EF554-D7C4-4C91-AE6F-00932123A8F5}" type="slidenum">
              <a:rPr lang="ar-SA"/>
              <a:pPr/>
              <a:t>46</a:t>
            </a:fld>
            <a:endParaRPr lang="en-GB"/>
          </a:p>
        </p:txBody>
      </p:sp>
      <p:sp>
        <p:nvSpPr>
          <p:cNvPr id="178178" name="Rectangle 2"/>
          <p:cNvSpPr>
            <a:spLocks noGrp="1" noChangeArrowheads="1"/>
          </p:cNvSpPr>
          <p:nvPr>
            <p:ph type="title"/>
          </p:nvPr>
        </p:nvSpPr>
        <p:spPr>
          <a:noFill/>
          <a:ln/>
        </p:spPr>
        <p:txBody>
          <a:bodyPr/>
          <a:lstStyle/>
          <a:p>
            <a:r>
              <a:rPr lang="en-US"/>
              <a:t>Depth-Limited Search (DLS)</a:t>
            </a:r>
          </a:p>
        </p:txBody>
      </p:sp>
      <p:sp>
        <p:nvSpPr>
          <p:cNvPr id="178211" name="Rectangle 35"/>
          <p:cNvSpPr>
            <a:spLocks noChangeArrowheads="1"/>
          </p:cNvSpPr>
          <p:nvPr/>
        </p:nvSpPr>
        <p:spPr bwMode="auto">
          <a:xfrm>
            <a:off x="3352800" y="6019800"/>
            <a:ext cx="3048000" cy="5334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lang="en-US" sz="2400"/>
              <a:t>Depth Bound = 3</a:t>
            </a:r>
          </a:p>
        </p:txBody>
      </p:sp>
      <p:pic>
        <p:nvPicPr>
          <p:cNvPr id="178212" name="Picture 36"/>
          <p:cNvPicPr>
            <a:picLocks noGrp="1" noChangeAspect="1" noChangeArrowheads="1"/>
          </p:cNvPicPr>
          <p:nvPr>
            <p:ph idx="1"/>
          </p:nvPr>
        </p:nvPicPr>
        <p:blipFill>
          <a:blip r:embed="rId2"/>
          <a:srcRect/>
          <a:stretch>
            <a:fillRect/>
          </a:stretch>
        </p:blipFill>
        <p:spPr>
          <a:xfrm>
            <a:off x="1524000" y="1905000"/>
            <a:ext cx="6400800" cy="3962400"/>
          </a:xfrm>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380FB028-2B2A-4FE5-A016-2DBE26160BE6}" type="slidenum">
              <a:rPr lang="ar-SA"/>
              <a:pPr/>
              <a:t>47</a:t>
            </a:fld>
            <a:endParaRPr lang="en-GB"/>
          </a:p>
        </p:txBody>
      </p:sp>
      <p:sp>
        <p:nvSpPr>
          <p:cNvPr id="214018" name="Rectangle 2"/>
          <p:cNvSpPr>
            <a:spLocks noGrp="1" noChangeArrowheads="1"/>
          </p:cNvSpPr>
          <p:nvPr>
            <p:ph type="title"/>
          </p:nvPr>
        </p:nvSpPr>
        <p:spPr>
          <a:xfrm>
            <a:off x="1066800" y="457200"/>
            <a:ext cx="7772400" cy="1143000"/>
          </a:xfrm>
          <a:noFill/>
          <a:ln/>
        </p:spPr>
        <p:txBody>
          <a:bodyPr/>
          <a:lstStyle/>
          <a:p>
            <a:r>
              <a:rPr lang="en-US"/>
              <a:t>Depth-Limited Search (DLS)</a:t>
            </a:r>
          </a:p>
        </p:txBody>
      </p:sp>
      <p:sp>
        <p:nvSpPr>
          <p:cNvPr id="214019" name="Rectangle 3"/>
          <p:cNvSpPr>
            <a:spLocks noChangeArrowheads="1"/>
          </p:cNvSpPr>
          <p:nvPr/>
        </p:nvSpPr>
        <p:spPr bwMode="auto">
          <a:xfrm>
            <a:off x="685800" y="2057400"/>
            <a:ext cx="8229600" cy="4495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lang="en-US" sz="2400"/>
              <a:t>It is simply DFS with a depth bound.</a:t>
            </a:r>
          </a:p>
          <a:p>
            <a:pPr marL="742950" lvl="1" indent="-285750">
              <a:spcBef>
                <a:spcPct val="20000"/>
              </a:spcBef>
              <a:buClr>
                <a:schemeClr val="tx1"/>
              </a:buClr>
              <a:buSzPct val="55000"/>
              <a:buFont typeface="Wingdings" pitchFamily="2" charset="2"/>
              <a:buChar char="§"/>
            </a:pPr>
            <a:r>
              <a:rPr lang="en-US" sz="2400"/>
              <a:t> </a:t>
            </a:r>
            <a:r>
              <a:rPr lang="en-US" sz="2400">
                <a:solidFill>
                  <a:schemeClr val="tx2"/>
                </a:solidFill>
              </a:rPr>
              <a:t>Searching is not permitted beyond the depth bound.</a:t>
            </a:r>
          </a:p>
          <a:p>
            <a:pPr marL="742950" lvl="1" indent="-285750">
              <a:spcBef>
                <a:spcPct val="20000"/>
              </a:spcBef>
              <a:buClr>
                <a:schemeClr val="tx1"/>
              </a:buClr>
              <a:buSzPct val="55000"/>
              <a:buFont typeface="Wingdings" pitchFamily="2" charset="2"/>
              <a:buNone/>
            </a:pPr>
            <a:endParaRPr lang="en-US" sz="1000">
              <a:solidFill>
                <a:schemeClr val="tx2"/>
              </a:solidFill>
            </a:endParaRPr>
          </a:p>
          <a:p>
            <a:pPr marL="342900" indent="-342900">
              <a:spcBef>
                <a:spcPct val="20000"/>
              </a:spcBef>
              <a:buClr>
                <a:schemeClr val="tx1"/>
              </a:buClr>
              <a:buSzPct val="60000"/>
              <a:buFont typeface="Wingdings" pitchFamily="2" charset="2"/>
              <a:buChar char="§"/>
            </a:pPr>
            <a:r>
              <a:rPr lang="en-US" sz="2400"/>
              <a:t>Works well if we know what the depth of the solution is.</a:t>
            </a:r>
          </a:p>
          <a:p>
            <a:pPr marL="342900" indent="-342900">
              <a:spcBef>
                <a:spcPct val="20000"/>
              </a:spcBef>
              <a:buClr>
                <a:schemeClr val="tx1"/>
              </a:buClr>
              <a:buSzPct val="60000"/>
              <a:buFont typeface="Wingdings" pitchFamily="2" charset="2"/>
              <a:buChar char="§"/>
            </a:pPr>
            <a:endParaRPr lang="en-US" sz="1000">
              <a:solidFill>
                <a:schemeClr val="tx2"/>
              </a:solidFill>
            </a:endParaRPr>
          </a:p>
          <a:p>
            <a:pPr marL="342900" indent="-342900">
              <a:spcBef>
                <a:spcPct val="20000"/>
              </a:spcBef>
              <a:buClr>
                <a:schemeClr val="tx1"/>
              </a:buClr>
              <a:buSzPct val="60000"/>
              <a:buFont typeface="Wingdings" pitchFamily="2" charset="2"/>
              <a:buChar char="§"/>
            </a:pPr>
            <a:r>
              <a:rPr lang="en-US" sz="2400">
                <a:solidFill>
                  <a:schemeClr val="tx2"/>
                </a:solidFill>
              </a:rPr>
              <a:t>Termination is guaranteed.</a:t>
            </a:r>
          </a:p>
          <a:p>
            <a:pPr marL="342900" indent="-342900">
              <a:spcBef>
                <a:spcPct val="20000"/>
              </a:spcBef>
              <a:buClr>
                <a:schemeClr val="tx1"/>
              </a:buClr>
              <a:buSzPct val="60000"/>
              <a:buFont typeface="Wingdings" pitchFamily="2" charset="2"/>
              <a:buChar char="§"/>
            </a:pPr>
            <a:endParaRPr lang="en-US" sz="1000">
              <a:solidFill>
                <a:schemeClr val="tx2"/>
              </a:solidFill>
            </a:endParaRPr>
          </a:p>
          <a:p>
            <a:pPr marL="342900" indent="-342900">
              <a:spcBef>
                <a:spcPct val="20000"/>
              </a:spcBef>
              <a:buClr>
                <a:schemeClr val="tx1"/>
              </a:buClr>
              <a:buSzPct val="60000"/>
              <a:buFont typeface="Wingdings" pitchFamily="2" charset="2"/>
              <a:buChar char="§"/>
            </a:pPr>
            <a:r>
              <a:rPr lang="en-US" sz="2400">
                <a:solidFill>
                  <a:schemeClr val="tx2"/>
                </a:solidFill>
              </a:rPr>
              <a:t>If the solution is beneath the depth bound, the search cannot find the goal (hence this search algorithm is incomplete).</a:t>
            </a:r>
          </a:p>
          <a:p>
            <a:pPr marL="342900" indent="-342900">
              <a:spcBef>
                <a:spcPct val="20000"/>
              </a:spcBef>
              <a:buClr>
                <a:schemeClr val="tx1"/>
              </a:buClr>
              <a:buSzPct val="60000"/>
              <a:buFont typeface="Wingdings" pitchFamily="2" charset="2"/>
              <a:buChar char="§"/>
            </a:pPr>
            <a:endParaRPr lang="en-US" sz="1000">
              <a:solidFill>
                <a:schemeClr val="tx2"/>
              </a:solidFill>
            </a:endParaRPr>
          </a:p>
          <a:p>
            <a:pPr marL="342900" indent="-342900">
              <a:spcBef>
                <a:spcPct val="20000"/>
              </a:spcBef>
              <a:buClr>
                <a:schemeClr val="tx1"/>
              </a:buClr>
              <a:buSzPct val="60000"/>
              <a:buFont typeface="Wingdings" pitchFamily="2" charset="2"/>
              <a:buChar char="§"/>
            </a:pPr>
            <a:r>
              <a:rPr lang="en-US" sz="2400"/>
              <a:t>Otherwise use Iterative deepening search (IDS).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96BC9A9-503D-4104-964F-27F2194355E2}" type="slidenum">
              <a:rPr lang="ar-SA"/>
              <a:pPr/>
              <a:t>48</a:t>
            </a:fld>
            <a:endParaRPr lang="en-GB"/>
          </a:p>
        </p:txBody>
      </p:sp>
      <p:sp>
        <p:nvSpPr>
          <p:cNvPr id="186370" name="Rectangle 2"/>
          <p:cNvSpPr>
            <a:spLocks noGrp="1" noChangeArrowheads="1"/>
          </p:cNvSpPr>
          <p:nvPr>
            <p:ph type="title"/>
          </p:nvPr>
        </p:nvSpPr>
        <p:spPr>
          <a:xfrm>
            <a:off x="1066800" y="457200"/>
            <a:ext cx="7772400" cy="1143000"/>
          </a:xfrm>
          <a:noFill/>
          <a:ln/>
        </p:spPr>
        <p:txBody>
          <a:bodyPr/>
          <a:lstStyle/>
          <a:p>
            <a:r>
              <a:rPr lang="en-US"/>
              <a:t>Depth-Limited Search (DLS)</a:t>
            </a:r>
          </a:p>
        </p:txBody>
      </p:sp>
      <p:sp>
        <p:nvSpPr>
          <p:cNvPr id="186371" name="Rectangle 3"/>
          <p:cNvSpPr>
            <a:spLocks noChangeArrowheads="1"/>
          </p:cNvSpPr>
          <p:nvPr/>
        </p:nvSpPr>
        <p:spPr bwMode="auto">
          <a:xfrm>
            <a:off x="685800" y="2057400"/>
            <a:ext cx="8229600" cy="4495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endParaRPr lang="en-US" sz="2400"/>
          </a:p>
        </p:txBody>
      </p:sp>
      <p:sp>
        <p:nvSpPr>
          <p:cNvPr id="186373" name="Text Box 5"/>
          <p:cNvSpPr txBox="1">
            <a:spLocks noChangeArrowheads="1"/>
          </p:cNvSpPr>
          <p:nvPr/>
        </p:nvSpPr>
        <p:spPr bwMode="auto">
          <a:xfrm>
            <a:off x="685800" y="2136775"/>
            <a:ext cx="7993063" cy="4111625"/>
          </a:xfrm>
          <a:prstGeom prst="rect">
            <a:avLst/>
          </a:prstGeom>
          <a:noFill/>
          <a:ln w="9525">
            <a:noFill/>
            <a:miter lim="800000"/>
            <a:headEnd/>
            <a:tailEnd/>
          </a:ln>
          <a:effectLst/>
        </p:spPr>
        <p:txBody>
          <a:bodyPr>
            <a:spAutoFit/>
          </a:bodyPr>
          <a:lstStyle/>
          <a:p>
            <a:r>
              <a:rPr lang="en-US" b="1"/>
              <a:t>Main idea</a:t>
            </a:r>
            <a:r>
              <a:rPr lang="en-US" i="1"/>
              <a:t>: Expand node at the deepest level, but limit depth to L.</a:t>
            </a:r>
          </a:p>
          <a:p>
            <a:endParaRPr lang="en-US" i="1"/>
          </a:p>
          <a:p>
            <a:r>
              <a:rPr lang="en-US" b="1"/>
              <a:t>Implementation</a:t>
            </a:r>
            <a:r>
              <a:rPr lang="en-US"/>
              <a:t>: </a:t>
            </a:r>
          </a:p>
          <a:p>
            <a:r>
              <a:rPr lang="en-US"/>
              <a:t>	</a:t>
            </a:r>
            <a:r>
              <a:rPr lang="en-US" i="1"/>
              <a:t>Enqueue nodes in LIFO (last-in, first-out) order. But limit depth to L </a:t>
            </a:r>
          </a:p>
          <a:p>
            <a:pPr eaLnBrk="0" hangingPunct="0"/>
            <a:endParaRPr lang="en-US" sz="2400">
              <a:latin typeface="Times New Roman" pitchFamily="18" charset="0"/>
            </a:endParaRPr>
          </a:p>
          <a:p>
            <a:pPr eaLnBrk="0" hangingPunct="0">
              <a:buFontTx/>
              <a:buChar char="•"/>
            </a:pPr>
            <a:r>
              <a:rPr lang="en-US" sz="2400">
                <a:latin typeface="Times New Roman" pitchFamily="18" charset="0"/>
              </a:rPr>
              <a:t>Complete? Yes </a:t>
            </a:r>
            <a:r>
              <a:rPr lang="en-US">
                <a:latin typeface="Times New Roman" pitchFamily="18" charset="0"/>
              </a:rPr>
              <a:t>if there is a goal state at a depth less than L</a:t>
            </a:r>
            <a:endParaRPr lang="en-US" sz="2400">
              <a:latin typeface="Times New Roman" pitchFamily="18" charset="0"/>
            </a:endParaRPr>
          </a:p>
          <a:p>
            <a:pPr eaLnBrk="0" hangingPunct="0">
              <a:buFontTx/>
              <a:buChar char="•"/>
            </a:pPr>
            <a:endParaRPr lang="en-US" sz="2400">
              <a:latin typeface="Times New Roman" pitchFamily="18" charset="0"/>
            </a:endParaRPr>
          </a:p>
          <a:p>
            <a:pPr eaLnBrk="0" hangingPunct="0">
              <a:buFontTx/>
              <a:buChar char="•"/>
            </a:pPr>
            <a:r>
              <a:rPr lang="en-US" sz="2400">
                <a:latin typeface="Times New Roman" pitchFamily="18" charset="0"/>
              </a:rPr>
              <a:t> Optimal? No</a:t>
            </a:r>
          </a:p>
          <a:p>
            <a:pPr eaLnBrk="0" hangingPunct="0">
              <a:buFontTx/>
              <a:buChar char="•"/>
            </a:pPr>
            <a:endParaRPr lang="en-US" sz="2400">
              <a:latin typeface="Times New Roman" pitchFamily="18" charset="0"/>
            </a:endParaRPr>
          </a:p>
          <a:p>
            <a:pPr eaLnBrk="0" hangingPunct="0">
              <a:buFontTx/>
              <a:buChar char="•"/>
            </a:pPr>
            <a:r>
              <a:rPr lang="en-US" sz="2400">
                <a:latin typeface="Times New Roman" pitchFamily="18" charset="0"/>
              </a:rPr>
              <a:t> Time Complexity: O(b</a:t>
            </a:r>
            <a:r>
              <a:rPr lang="en-US" sz="2400" baseline="30000">
                <a:latin typeface="Times New Roman" pitchFamily="18" charset="0"/>
              </a:rPr>
              <a:t>L</a:t>
            </a:r>
            <a:r>
              <a:rPr lang="en-US" sz="2400">
                <a:latin typeface="Times New Roman" pitchFamily="18" charset="0"/>
              </a:rPr>
              <a:t>), </a:t>
            </a:r>
            <a:r>
              <a:rPr lang="en-US">
                <a:latin typeface="Times New Roman" pitchFamily="18" charset="0"/>
              </a:rPr>
              <a:t>where L is the cutoff.</a:t>
            </a:r>
            <a:endParaRPr lang="en-US" sz="2400">
              <a:latin typeface="Times New Roman" pitchFamily="18" charset="0"/>
            </a:endParaRPr>
          </a:p>
          <a:p>
            <a:pPr eaLnBrk="0" hangingPunct="0">
              <a:buFontTx/>
              <a:buChar char="•"/>
            </a:pPr>
            <a:endParaRPr lang="en-US" sz="2400">
              <a:latin typeface="Times New Roman" pitchFamily="18" charset="0"/>
            </a:endParaRPr>
          </a:p>
          <a:p>
            <a:pPr eaLnBrk="0" hangingPunct="0">
              <a:buFontTx/>
              <a:buChar char="•"/>
            </a:pPr>
            <a:r>
              <a:rPr lang="en-US" sz="2400">
                <a:latin typeface="Times New Roman" pitchFamily="18" charset="0"/>
              </a:rPr>
              <a:t> Space Complexity: O(bL), </a:t>
            </a:r>
            <a:r>
              <a:rPr lang="en-US">
                <a:latin typeface="Times New Roman" pitchFamily="18" charset="0"/>
              </a:rPr>
              <a:t>where L is the cutoff.</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ctrTitle"/>
          </p:nvPr>
        </p:nvSpPr>
        <p:spPr/>
        <p:txBody>
          <a:bodyPr/>
          <a:lstStyle/>
          <a:p>
            <a:r>
              <a:rPr lang="en-US"/>
              <a:t>Basic Search Algorithms</a:t>
            </a:r>
            <a:br>
              <a:rPr lang="en-US"/>
            </a:br>
            <a:r>
              <a:rPr lang="en-US"/>
              <a:t>Uninformed Search</a:t>
            </a:r>
            <a:endParaRPr lang="en-GB"/>
          </a:p>
        </p:txBody>
      </p:sp>
      <p:sp>
        <p:nvSpPr>
          <p:cNvPr id="202755" name="Rectangle 3"/>
          <p:cNvSpPr>
            <a:spLocks noGrp="1" noChangeArrowheads="1"/>
          </p:cNvSpPr>
          <p:nvPr>
            <p:ph type="subTitle" idx="1"/>
          </p:nvPr>
        </p:nvSpPr>
        <p:spPr/>
        <p:txBody>
          <a:bodyPr/>
          <a:lstStyle/>
          <a:p>
            <a:r>
              <a:rPr lang="en-US"/>
              <a:t>Iterative Deepening Search (IDS)</a:t>
            </a: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ms-MY" smtClean="0"/>
              <a:t>14 Jan 2004</a:t>
            </a:r>
          </a:p>
        </p:txBody>
      </p:sp>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ltLang="ms-MY" smtClean="0"/>
              <a:t>CS 3243 - Blind Search</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366B0D6-FB99-46DE-8B4D-E88DEC7E8164}" type="slidenum">
              <a:rPr lang="en-US" altLang="ms-MY" smtClean="0"/>
              <a:pPr/>
              <a:t>5</a:t>
            </a:fld>
            <a:endParaRPr lang="en-US" altLang="ms-MY" smtClean="0"/>
          </a:p>
        </p:txBody>
      </p:sp>
      <p:sp>
        <p:nvSpPr>
          <p:cNvPr id="8197" name="Rectangle 2"/>
          <p:cNvSpPr>
            <a:spLocks noGrp="1" noChangeArrowheads="1"/>
          </p:cNvSpPr>
          <p:nvPr>
            <p:ph type="title"/>
          </p:nvPr>
        </p:nvSpPr>
        <p:spPr/>
        <p:txBody>
          <a:bodyPr/>
          <a:lstStyle/>
          <a:p>
            <a:pPr eaLnBrk="1" hangingPunct="1"/>
            <a:r>
              <a:rPr lang="en-US" altLang="ms-MY" smtClean="0"/>
              <a:t>Problem types</a:t>
            </a:r>
          </a:p>
        </p:txBody>
      </p:sp>
      <p:sp>
        <p:nvSpPr>
          <p:cNvPr id="8198" name="Rectangle 3"/>
          <p:cNvSpPr>
            <a:spLocks noGrp="1" noChangeArrowheads="1"/>
          </p:cNvSpPr>
          <p:nvPr>
            <p:ph type="body" idx="1"/>
          </p:nvPr>
        </p:nvSpPr>
        <p:spPr/>
        <p:txBody>
          <a:bodyPr/>
          <a:lstStyle/>
          <a:p>
            <a:pPr eaLnBrk="1" hangingPunct="1">
              <a:lnSpc>
                <a:spcPct val="90000"/>
              </a:lnSpc>
            </a:pPr>
            <a:r>
              <a:rPr lang="en-US" altLang="ms-MY" sz="2400" dirty="0" smtClean="0">
                <a:solidFill>
                  <a:schemeClr val="accent2"/>
                </a:solidFill>
              </a:rPr>
              <a:t>Deterministic, fully observable</a:t>
            </a:r>
            <a:r>
              <a:rPr lang="en-US" altLang="ms-MY" sz="2400" dirty="0" smtClean="0"/>
              <a:t> </a:t>
            </a:r>
            <a:r>
              <a:rPr lang="en-US" altLang="ms-MY" sz="2400" dirty="0" smtClean="0">
                <a:sym typeface="Wingdings" pitchFamily="2" charset="2"/>
              </a:rPr>
              <a:t></a:t>
            </a:r>
            <a:r>
              <a:rPr lang="en-US" altLang="ms-MY" sz="2400" dirty="0" smtClean="0"/>
              <a:t> </a:t>
            </a:r>
            <a:r>
              <a:rPr lang="en-US" altLang="ms-MY" sz="2400" dirty="0" smtClean="0">
                <a:solidFill>
                  <a:srgbClr val="FF0000"/>
                </a:solidFill>
              </a:rPr>
              <a:t>single-state problem</a:t>
            </a:r>
          </a:p>
          <a:p>
            <a:pPr lvl="1" eaLnBrk="1" hangingPunct="1">
              <a:lnSpc>
                <a:spcPct val="90000"/>
              </a:lnSpc>
            </a:pPr>
            <a:r>
              <a:rPr lang="en-US" altLang="ms-MY" sz="2000" dirty="0" smtClean="0"/>
              <a:t>Agent knows exactly which state it will be in; solution is a sequence</a:t>
            </a:r>
          </a:p>
          <a:p>
            <a:pPr eaLnBrk="1" hangingPunct="1">
              <a:lnSpc>
                <a:spcPct val="90000"/>
              </a:lnSpc>
            </a:pPr>
            <a:r>
              <a:rPr lang="en-US" altLang="ms-MY" sz="2400" dirty="0" smtClean="0">
                <a:solidFill>
                  <a:schemeClr val="accent2"/>
                </a:solidFill>
              </a:rPr>
              <a:t>Non-observable</a:t>
            </a:r>
            <a:r>
              <a:rPr lang="en-US" altLang="ms-MY" sz="2400" dirty="0" smtClean="0">
                <a:solidFill>
                  <a:schemeClr val="accent2"/>
                </a:solidFill>
                <a:cs typeface="Arial" pitchFamily="34" charset="0"/>
              </a:rPr>
              <a:t> </a:t>
            </a:r>
            <a:r>
              <a:rPr lang="en-US" altLang="ms-MY" sz="2400" dirty="0" smtClean="0">
                <a:cs typeface="Arial" pitchFamily="34" charset="0"/>
                <a:sym typeface="Wingdings" pitchFamily="2" charset="2"/>
              </a:rPr>
              <a:t> </a:t>
            </a:r>
            <a:r>
              <a:rPr lang="en-US" altLang="ms-MY" sz="2400" dirty="0" err="1" smtClean="0">
                <a:solidFill>
                  <a:srgbClr val="FF0000"/>
                </a:solidFill>
              </a:rPr>
              <a:t>sensorless</a:t>
            </a:r>
            <a:r>
              <a:rPr lang="en-US" altLang="ms-MY" sz="2400" dirty="0" smtClean="0">
                <a:solidFill>
                  <a:srgbClr val="FF0000"/>
                </a:solidFill>
              </a:rPr>
              <a:t> problem (conformant problem)</a:t>
            </a:r>
          </a:p>
          <a:p>
            <a:pPr lvl="1" eaLnBrk="1" hangingPunct="1">
              <a:lnSpc>
                <a:spcPct val="90000"/>
              </a:lnSpc>
            </a:pPr>
            <a:r>
              <a:rPr lang="en-US" altLang="ms-MY" sz="2000" dirty="0" smtClean="0"/>
              <a:t>Agent may have no idea where it is; solution is a sequence</a:t>
            </a:r>
          </a:p>
          <a:p>
            <a:pPr eaLnBrk="1" hangingPunct="1">
              <a:lnSpc>
                <a:spcPct val="90000"/>
              </a:lnSpc>
            </a:pPr>
            <a:r>
              <a:rPr lang="en-US" altLang="ms-MY" sz="2400" dirty="0" smtClean="0">
                <a:solidFill>
                  <a:schemeClr val="accent2"/>
                </a:solidFill>
              </a:rPr>
              <a:t>Nondeterministic and/or partially observable</a:t>
            </a:r>
            <a:r>
              <a:rPr lang="en-US" altLang="ms-MY" sz="2400" dirty="0" smtClean="0">
                <a:cs typeface="Arial" pitchFamily="34" charset="0"/>
              </a:rPr>
              <a:t> </a:t>
            </a:r>
            <a:r>
              <a:rPr lang="en-US" altLang="ms-MY" sz="2400" dirty="0" smtClean="0">
                <a:cs typeface="Arial" pitchFamily="34" charset="0"/>
                <a:sym typeface="Wingdings" pitchFamily="2" charset="2"/>
              </a:rPr>
              <a:t> </a:t>
            </a:r>
            <a:r>
              <a:rPr lang="en-US" altLang="ms-MY" sz="2400" dirty="0" smtClean="0">
                <a:solidFill>
                  <a:srgbClr val="FF0000"/>
                </a:solidFill>
              </a:rPr>
              <a:t>contingency problem</a:t>
            </a:r>
            <a:endParaRPr lang="en-US" altLang="ms-MY" sz="2400" dirty="0" smtClean="0"/>
          </a:p>
          <a:p>
            <a:pPr lvl="1" eaLnBrk="1" hangingPunct="1">
              <a:lnSpc>
                <a:spcPct val="90000"/>
              </a:lnSpc>
            </a:pPr>
            <a:r>
              <a:rPr lang="en-US" altLang="ms-MY" sz="2000" dirty="0" smtClean="0"/>
              <a:t>percepts provide </a:t>
            </a:r>
            <a:r>
              <a:rPr lang="en-US" altLang="ms-MY" sz="2000" dirty="0" smtClean="0">
                <a:solidFill>
                  <a:srgbClr val="FF0000"/>
                </a:solidFill>
              </a:rPr>
              <a:t>new</a:t>
            </a:r>
            <a:r>
              <a:rPr lang="en-US" altLang="ms-MY" sz="2000" dirty="0" smtClean="0"/>
              <a:t> information about current state</a:t>
            </a:r>
          </a:p>
          <a:p>
            <a:pPr lvl="1" eaLnBrk="1" hangingPunct="1">
              <a:lnSpc>
                <a:spcPct val="90000"/>
              </a:lnSpc>
            </a:pPr>
            <a:r>
              <a:rPr lang="en-US" altLang="ms-MY" sz="2000" dirty="0" smtClean="0"/>
              <a:t>often </a:t>
            </a:r>
            <a:r>
              <a:rPr lang="en-US" altLang="ms-MY" sz="2000" dirty="0" smtClean="0">
                <a:solidFill>
                  <a:srgbClr val="FF0000"/>
                </a:solidFill>
              </a:rPr>
              <a:t>interleave</a:t>
            </a:r>
            <a:r>
              <a:rPr lang="en-US" altLang="ms-MY" sz="2000" dirty="0" smtClean="0"/>
              <a:t>} search, execution</a:t>
            </a:r>
          </a:p>
          <a:p>
            <a:pPr eaLnBrk="1" hangingPunct="1">
              <a:lnSpc>
                <a:spcPct val="90000"/>
              </a:lnSpc>
            </a:pPr>
            <a:r>
              <a:rPr lang="en-US" altLang="ms-MY" sz="2400" dirty="0" smtClean="0">
                <a:solidFill>
                  <a:schemeClr val="accent2"/>
                </a:solidFill>
              </a:rPr>
              <a:t>Unknown state space</a:t>
            </a:r>
            <a:r>
              <a:rPr lang="en-US" altLang="ms-MY" sz="2400" dirty="0" smtClean="0"/>
              <a:t> </a:t>
            </a:r>
            <a:r>
              <a:rPr lang="en-US" altLang="ms-MY" sz="2400" dirty="0" smtClean="0">
                <a:sym typeface="Wingdings" pitchFamily="2" charset="2"/>
              </a:rPr>
              <a:t> </a:t>
            </a:r>
            <a:r>
              <a:rPr lang="en-US" altLang="ms-MY" sz="2400" dirty="0" smtClean="0">
                <a:solidFill>
                  <a:srgbClr val="FF0000"/>
                </a:solidFill>
              </a:rPr>
              <a:t>exploration problem</a:t>
            </a:r>
          </a:p>
        </p:txBody>
      </p:sp>
    </p:spTree>
    <p:extLst>
      <p:ext uri="{BB962C8B-B14F-4D97-AF65-F5344CB8AC3E}">
        <p14:creationId xmlns:p14="http://schemas.microsoft.com/office/powerpoint/2010/main" val="572485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6F25F69B-CF95-4BDB-892D-A33334B1E6C6}" type="slidenum">
              <a:rPr lang="ar-SA"/>
              <a:pPr/>
              <a:t>50</a:t>
            </a:fld>
            <a:endParaRPr lang="en-GB"/>
          </a:p>
        </p:txBody>
      </p:sp>
      <p:sp>
        <p:nvSpPr>
          <p:cNvPr id="179202" name="Rectangle 2"/>
          <p:cNvSpPr>
            <a:spLocks noGrp="1" noChangeArrowheads="1"/>
          </p:cNvSpPr>
          <p:nvPr>
            <p:ph type="title"/>
          </p:nvPr>
        </p:nvSpPr>
        <p:spPr>
          <a:xfrm>
            <a:off x="1066800" y="457200"/>
            <a:ext cx="7772400" cy="1143000"/>
          </a:xfrm>
          <a:noFill/>
          <a:ln/>
        </p:spPr>
        <p:txBody>
          <a:bodyPr/>
          <a:lstStyle/>
          <a:p>
            <a:r>
              <a:rPr lang="en-US" sz="4000"/>
              <a:t>Iterative Deepening Search (IDS)</a:t>
            </a:r>
          </a:p>
        </p:txBody>
      </p:sp>
      <p:sp>
        <p:nvSpPr>
          <p:cNvPr id="179205" name="Rectangle 5"/>
          <p:cNvSpPr>
            <a:spLocks noChangeArrowheads="1"/>
          </p:cNvSpPr>
          <p:nvPr/>
        </p:nvSpPr>
        <p:spPr bwMode="auto">
          <a:xfrm>
            <a:off x="533400" y="2209800"/>
            <a:ext cx="8229600" cy="38862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lang="en-US" sz="2800" b="1"/>
              <a:t>function</a:t>
            </a:r>
            <a:r>
              <a:rPr lang="en-US" sz="2800"/>
              <a:t> ITERATIVE-DEEPENING-SEARCH():</a:t>
            </a:r>
          </a:p>
          <a:p>
            <a:pPr marL="342900" indent="-342900">
              <a:spcBef>
                <a:spcPct val="20000"/>
              </a:spcBef>
              <a:buClr>
                <a:schemeClr val="folHlink"/>
              </a:buClr>
              <a:buSzPct val="60000"/>
              <a:buFont typeface="Wingdings" pitchFamily="2" charset="2"/>
              <a:buNone/>
            </a:pPr>
            <a:endParaRPr lang="en-US" sz="2800"/>
          </a:p>
          <a:p>
            <a:pPr marL="342900" indent="-342900">
              <a:spcBef>
                <a:spcPct val="20000"/>
              </a:spcBef>
              <a:buClr>
                <a:schemeClr val="folHlink"/>
              </a:buClr>
              <a:buSzPct val="60000"/>
              <a:buFont typeface="Wingdings" pitchFamily="2" charset="2"/>
              <a:buNone/>
            </a:pPr>
            <a:r>
              <a:rPr lang="en-US" sz="2800"/>
              <a:t>   </a:t>
            </a:r>
            <a:r>
              <a:rPr lang="en-US" sz="2800" b="1"/>
              <a:t> for</a:t>
            </a:r>
            <a:r>
              <a:rPr lang="en-US" sz="2800"/>
              <a:t> depth = 0 to infinity </a:t>
            </a:r>
            <a:r>
              <a:rPr lang="en-US" sz="2800" b="1"/>
              <a:t>do</a:t>
            </a:r>
            <a:r>
              <a:rPr lang="en-US" sz="2800"/>
              <a:t> </a:t>
            </a:r>
          </a:p>
          <a:p>
            <a:pPr marL="342900" indent="-342900">
              <a:spcBef>
                <a:spcPct val="20000"/>
              </a:spcBef>
              <a:buClr>
                <a:schemeClr val="folHlink"/>
              </a:buClr>
              <a:buSzPct val="60000"/>
              <a:buFont typeface="Wingdings" pitchFamily="2" charset="2"/>
              <a:buNone/>
            </a:pPr>
            <a:r>
              <a:rPr lang="en-US" sz="2800"/>
              <a:t>        </a:t>
            </a:r>
            <a:r>
              <a:rPr lang="en-US" sz="2800" b="1"/>
              <a:t>if</a:t>
            </a:r>
            <a:r>
              <a:rPr lang="en-US" sz="2800"/>
              <a:t> DEPTH-LIMITED-SEARCH(depth) succeeds</a:t>
            </a:r>
          </a:p>
          <a:p>
            <a:pPr marL="342900" indent="-342900">
              <a:spcBef>
                <a:spcPct val="20000"/>
              </a:spcBef>
              <a:buClr>
                <a:schemeClr val="folHlink"/>
              </a:buClr>
              <a:buSzPct val="60000"/>
              <a:buFont typeface="Wingdings" pitchFamily="2" charset="2"/>
              <a:buNone/>
            </a:pPr>
            <a:r>
              <a:rPr lang="en-US" sz="2800"/>
              <a:t>     	 </a:t>
            </a:r>
            <a:r>
              <a:rPr lang="en-US" sz="2800" b="1"/>
              <a:t>then return</a:t>
            </a:r>
            <a:r>
              <a:rPr lang="en-US" sz="2800"/>
              <a:t> its result </a:t>
            </a:r>
          </a:p>
          <a:p>
            <a:pPr marL="342900" indent="-342900">
              <a:spcBef>
                <a:spcPct val="20000"/>
              </a:spcBef>
              <a:buClr>
                <a:schemeClr val="folHlink"/>
              </a:buClr>
              <a:buSzPct val="60000"/>
              <a:buFont typeface="Wingdings" pitchFamily="2" charset="2"/>
              <a:buNone/>
            </a:pPr>
            <a:r>
              <a:rPr lang="en-US" sz="2800"/>
              <a:t>    </a:t>
            </a:r>
            <a:r>
              <a:rPr lang="en-US" sz="2800" b="1"/>
              <a:t>end</a:t>
            </a:r>
            <a:r>
              <a:rPr lang="en-US" sz="2800"/>
              <a:t> </a:t>
            </a:r>
          </a:p>
          <a:p>
            <a:pPr marL="342900" indent="-342900">
              <a:spcBef>
                <a:spcPct val="20000"/>
              </a:spcBef>
              <a:buClr>
                <a:schemeClr val="folHlink"/>
              </a:buClr>
              <a:buSzPct val="60000"/>
              <a:buFont typeface="Wingdings" pitchFamily="2" charset="2"/>
              <a:buNone/>
            </a:pPr>
            <a:r>
              <a:rPr lang="en-US" sz="2800"/>
              <a:t>    </a:t>
            </a:r>
            <a:r>
              <a:rPr lang="en-US" sz="2800" b="1"/>
              <a:t>return</a:t>
            </a:r>
            <a:r>
              <a:rPr lang="en-US" sz="2800"/>
              <a:t> failure</a:t>
            </a:r>
            <a:endParaRPr lang="fr-FR" sz="28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9E51B426-DBE2-43DD-AB25-401456B3217C}" type="slidenum">
              <a:rPr lang="ar-SA"/>
              <a:pPr/>
              <a:t>51</a:t>
            </a:fld>
            <a:endParaRPr lang="en-GB"/>
          </a:p>
        </p:txBody>
      </p:sp>
      <p:sp>
        <p:nvSpPr>
          <p:cNvPr id="211970" name="Rectangle 2"/>
          <p:cNvSpPr>
            <a:spLocks noGrp="1" noChangeArrowheads="1"/>
          </p:cNvSpPr>
          <p:nvPr>
            <p:ph type="title"/>
          </p:nvPr>
        </p:nvSpPr>
        <p:spPr>
          <a:xfrm>
            <a:off x="1066800" y="457200"/>
            <a:ext cx="7772400" cy="1143000"/>
          </a:xfrm>
          <a:noFill/>
          <a:ln/>
        </p:spPr>
        <p:txBody>
          <a:bodyPr/>
          <a:lstStyle/>
          <a:p>
            <a:r>
              <a:rPr lang="en-US" sz="4000"/>
              <a:t>Iterative Deepening Search (IDS)</a:t>
            </a:r>
          </a:p>
        </p:txBody>
      </p:sp>
      <p:sp>
        <p:nvSpPr>
          <p:cNvPr id="211971" name="Rectangle 3"/>
          <p:cNvSpPr>
            <a:spLocks noChangeArrowheads="1"/>
          </p:cNvSpPr>
          <p:nvPr/>
        </p:nvSpPr>
        <p:spPr bwMode="auto">
          <a:xfrm>
            <a:off x="381000" y="1981200"/>
            <a:ext cx="8229600" cy="4953000"/>
          </a:xfrm>
          <a:prstGeom prst="rect">
            <a:avLst/>
          </a:prstGeom>
          <a:noFill/>
          <a:ln w="9525">
            <a:noFill/>
            <a:miter lim="800000"/>
            <a:headEnd/>
            <a:tailEnd/>
          </a:ln>
          <a:effectLst/>
        </p:spPr>
        <p:txBody>
          <a:bodyPr/>
          <a:lstStyle/>
          <a:p>
            <a:pPr marL="342900" indent="-342900" algn="just">
              <a:lnSpc>
                <a:spcPct val="90000"/>
              </a:lnSpc>
              <a:spcBef>
                <a:spcPct val="20000"/>
              </a:spcBef>
              <a:buClr>
                <a:schemeClr val="accent2"/>
              </a:buClr>
              <a:buSzPct val="60000"/>
              <a:buFont typeface="Wingdings" pitchFamily="2" charset="2"/>
              <a:buChar char="§"/>
            </a:pPr>
            <a:r>
              <a:rPr lang="fr-FR" sz="2000" b="1"/>
              <a:t>Key idea</a:t>
            </a:r>
            <a:r>
              <a:rPr lang="fr-FR" sz="2000"/>
              <a:t>: Iterative deepening search (IDS) applies DLS repeatedly with increasing depth. It terminates when a solution is found or no solutions exists.</a:t>
            </a:r>
          </a:p>
          <a:p>
            <a:pPr marL="342900" indent="-342900" algn="just">
              <a:lnSpc>
                <a:spcPct val="90000"/>
              </a:lnSpc>
              <a:spcBef>
                <a:spcPct val="20000"/>
              </a:spcBef>
              <a:buClr>
                <a:schemeClr val="accent2"/>
              </a:buClr>
              <a:buSzPct val="60000"/>
              <a:buFont typeface="Wingdings" pitchFamily="2" charset="2"/>
              <a:buChar char="§"/>
            </a:pPr>
            <a:endParaRPr lang="fr-FR" sz="2000"/>
          </a:p>
          <a:p>
            <a:pPr marL="342900" indent="-342900" algn="just">
              <a:lnSpc>
                <a:spcPct val="90000"/>
              </a:lnSpc>
              <a:spcBef>
                <a:spcPct val="20000"/>
              </a:spcBef>
              <a:buClr>
                <a:schemeClr val="accent2"/>
              </a:buClr>
              <a:buSzPct val="60000"/>
              <a:buFont typeface="Wingdings" pitchFamily="2" charset="2"/>
              <a:buChar char="§"/>
            </a:pPr>
            <a:r>
              <a:rPr lang="fr-FR" sz="2000"/>
              <a:t>IDS combines the benefits of BFS and DFS: Like DFS the memory requirements are very modest (O(</a:t>
            </a:r>
            <a:r>
              <a:rPr lang="fr-FR" sz="2000" i="1"/>
              <a:t>bd</a:t>
            </a:r>
            <a:r>
              <a:rPr lang="fr-FR" sz="2000"/>
              <a:t>)). Like BFS, it is complete when the branching factor is finite. </a:t>
            </a:r>
          </a:p>
          <a:p>
            <a:pPr marL="342900" indent="-342900" algn="just">
              <a:lnSpc>
                <a:spcPct val="90000"/>
              </a:lnSpc>
              <a:spcBef>
                <a:spcPct val="20000"/>
              </a:spcBef>
              <a:buClr>
                <a:schemeClr val="accent2"/>
              </a:buClr>
              <a:buSzPct val="60000"/>
              <a:buFont typeface="Wingdings" pitchFamily="2" charset="2"/>
              <a:buNone/>
            </a:pPr>
            <a:endParaRPr lang="fr-FR" sz="2000"/>
          </a:p>
          <a:p>
            <a:pPr marL="342900" indent="-342900" algn="just">
              <a:lnSpc>
                <a:spcPct val="90000"/>
              </a:lnSpc>
              <a:spcBef>
                <a:spcPct val="20000"/>
              </a:spcBef>
              <a:buClr>
                <a:schemeClr val="accent2"/>
              </a:buClr>
              <a:buSzPct val="60000"/>
              <a:buFont typeface="Wingdings" pitchFamily="2" charset="2"/>
              <a:buChar char="§"/>
            </a:pPr>
            <a:r>
              <a:rPr lang="fr-FR" sz="2000"/>
              <a:t>The total number of generated nodes is : </a:t>
            </a:r>
          </a:p>
          <a:p>
            <a:pPr marL="342900" indent="-342900" algn="just">
              <a:lnSpc>
                <a:spcPct val="90000"/>
              </a:lnSpc>
              <a:spcBef>
                <a:spcPct val="20000"/>
              </a:spcBef>
              <a:buClr>
                <a:schemeClr val="accent2"/>
              </a:buClr>
              <a:buSzPct val="60000"/>
              <a:buFont typeface="Wingdings" pitchFamily="2" charset="2"/>
              <a:buNone/>
            </a:pPr>
            <a:endParaRPr lang="fr-FR" sz="2000"/>
          </a:p>
          <a:p>
            <a:pPr marL="342900" indent="-342900" algn="just">
              <a:lnSpc>
                <a:spcPct val="90000"/>
              </a:lnSpc>
              <a:spcBef>
                <a:spcPct val="20000"/>
              </a:spcBef>
              <a:buClr>
                <a:schemeClr val="accent2"/>
              </a:buClr>
              <a:buSzPct val="60000"/>
              <a:buFont typeface="Wingdings" pitchFamily="2" charset="2"/>
              <a:buNone/>
            </a:pPr>
            <a:r>
              <a:rPr lang="fr-FR" sz="2000" i="1"/>
              <a:t>		N</a:t>
            </a:r>
            <a:r>
              <a:rPr lang="fr-FR" sz="2000"/>
              <a:t>(IDS)=(</a:t>
            </a:r>
            <a:r>
              <a:rPr lang="fr-FR" sz="2000" i="1"/>
              <a:t>d</a:t>
            </a:r>
            <a:r>
              <a:rPr lang="fr-FR" sz="2000"/>
              <a:t>)</a:t>
            </a:r>
            <a:r>
              <a:rPr lang="fr-FR" sz="2000" i="1"/>
              <a:t>b + </a:t>
            </a:r>
            <a:r>
              <a:rPr lang="fr-FR" sz="2000"/>
              <a:t>(</a:t>
            </a:r>
            <a:r>
              <a:rPr lang="fr-FR" sz="2000" i="1"/>
              <a:t>d-1</a:t>
            </a:r>
            <a:r>
              <a:rPr lang="fr-FR" sz="2000"/>
              <a:t>)</a:t>
            </a:r>
            <a:r>
              <a:rPr lang="fr-FR" sz="2000" i="1"/>
              <a:t> b</a:t>
            </a:r>
            <a:r>
              <a:rPr lang="fr-FR" sz="2000" i="1" baseline="30000"/>
              <a:t>2</a:t>
            </a:r>
            <a:r>
              <a:rPr lang="fr-FR" sz="2000" i="1"/>
              <a:t> + …+</a:t>
            </a:r>
            <a:r>
              <a:rPr lang="fr-FR" sz="2000"/>
              <a:t>(1)</a:t>
            </a:r>
            <a:r>
              <a:rPr lang="fr-FR" sz="2000" i="1"/>
              <a:t>b</a:t>
            </a:r>
            <a:r>
              <a:rPr lang="fr-FR" sz="2000" i="1" baseline="30000"/>
              <a:t>d</a:t>
            </a:r>
            <a:endParaRPr lang="fr-FR" sz="2000" i="1"/>
          </a:p>
          <a:p>
            <a:pPr marL="342900" indent="-342900" algn="just">
              <a:lnSpc>
                <a:spcPct val="90000"/>
              </a:lnSpc>
              <a:spcBef>
                <a:spcPct val="20000"/>
              </a:spcBef>
              <a:buClr>
                <a:schemeClr val="accent2"/>
              </a:buClr>
              <a:buSzPct val="60000"/>
              <a:buFont typeface="Wingdings" pitchFamily="2" charset="2"/>
              <a:buChar char="§"/>
            </a:pPr>
            <a:endParaRPr lang="fr-FR" sz="2000"/>
          </a:p>
          <a:p>
            <a:pPr marL="342900" indent="-342900" algn="just">
              <a:lnSpc>
                <a:spcPct val="90000"/>
              </a:lnSpc>
              <a:spcBef>
                <a:spcPct val="20000"/>
              </a:spcBef>
              <a:buClr>
                <a:schemeClr val="accent2"/>
              </a:buClr>
              <a:buSzPct val="60000"/>
              <a:buFont typeface="Wingdings" pitchFamily="2" charset="2"/>
              <a:buChar char="§"/>
            </a:pPr>
            <a:r>
              <a:rPr lang="fr-FR" sz="2000"/>
              <a:t>In general, iterative deepening is the preferred uninformed search method when there is a large search space and the depth of the solution is not known.</a:t>
            </a:r>
          </a:p>
          <a:p>
            <a:pPr marL="342900" indent="-342900" algn="just">
              <a:lnSpc>
                <a:spcPct val="90000"/>
              </a:lnSpc>
              <a:spcBef>
                <a:spcPct val="20000"/>
              </a:spcBef>
              <a:buClr>
                <a:schemeClr val="accent2"/>
              </a:buClr>
              <a:buSzPct val="60000"/>
              <a:buFont typeface="Wingdings" pitchFamily="2" charset="2"/>
              <a:buChar char="§"/>
            </a:pPr>
            <a:endParaRPr lang="fr-FR" sz="2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lide Number Placeholder 5"/>
          <p:cNvSpPr>
            <a:spLocks noGrp="1"/>
          </p:cNvSpPr>
          <p:nvPr>
            <p:ph type="sldNum" sz="quarter" idx="12"/>
          </p:nvPr>
        </p:nvSpPr>
        <p:spPr/>
        <p:txBody>
          <a:bodyPr/>
          <a:lstStyle/>
          <a:p>
            <a:fld id="{DD4AD19C-C9E8-40C2-B9DA-CD513A89CF19}" type="slidenum">
              <a:rPr lang="ar-SA"/>
              <a:pPr/>
              <a:t>52</a:t>
            </a:fld>
            <a:endParaRPr lang="en-GB"/>
          </a:p>
        </p:txBody>
      </p:sp>
      <p:sp>
        <p:nvSpPr>
          <p:cNvPr id="187394" name="Rectangle 2"/>
          <p:cNvSpPr>
            <a:spLocks noGrp="1" noChangeArrowheads="1"/>
          </p:cNvSpPr>
          <p:nvPr>
            <p:ph type="title"/>
          </p:nvPr>
        </p:nvSpPr>
        <p:spPr>
          <a:xfrm>
            <a:off x="1066800" y="457200"/>
            <a:ext cx="7848600" cy="1219200"/>
          </a:xfrm>
          <a:noFill/>
          <a:ln/>
        </p:spPr>
        <p:txBody>
          <a:bodyPr/>
          <a:lstStyle/>
          <a:p>
            <a:r>
              <a:rPr lang="en-US" sz="4000"/>
              <a:t>Iterative Deepening Search (IDS)</a:t>
            </a:r>
          </a:p>
        </p:txBody>
      </p:sp>
      <p:grpSp>
        <p:nvGrpSpPr>
          <p:cNvPr id="187466" name="Group 74"/>
          <p:cNvGrpSpPr>
            <a:grpSpLocks/>
          </p:cNvGrpSpPr>
          <p:nvPr/>
        </p:nvGrpSpPr>
        <p:grpSpPr bwMode="auto">
          <a:xfrm>
            <a:off x="76200" y="2436813"/>
            <a:ext cx="8915400" cy="3430587"/>
            <a:chOff x="98" y="757"/>
            <a:chExt cx="6655" cy="1744"/>
          </a:xfrm>
        </p:grpSpPr>
        <p:sp>
          <p:nvSpPr>
            <p:cNvPr id="187467" name="AutoShape 75"/>
            <p:cNvSpPr>
              <a:spLocks noChangeArrowheads="1"/>
            </p:cNvSpPr>
            <p:nvPr/>
          </p:nvSpPr>
          <p:spPr bwMode="auto">
            <a:xfrm>
              <a:off x="98" y="824"/>
              <a:ext cx="629" cy="287"/>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sp>
          <p:nvSpPr>
            <p:cNvPr id="187468" name="AutoShape 76"/>
            <p:cNvSpPr>
              <a:spLocks noChangeArrowheads="1"/>
            </p:cNvSpPr>
            <p:nvPr/>
          </p:nvSpPr>
          <p:spPr bwMode="auto">
            <a:xfrm>
              <a:off x="785" y="801"/>
              <a:ext cx="1466" cy="695"/>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grpSp>
          <p:nvGrpSpPr>
            <p:cNvPr id="187469" name="Group 77"/>
            <p:cNvGrpSpPr>
              <a:grpSpLocks/>
            </p:cNvGrpSpPr>
            <p:nvPr/>
          </p:nvGrpSpPr>
          <p:grpSpPr bwMode="auto">
            <a:xfrm>
              <a:off x="320" y="919"/>
              <a:ext cx="142" cy="267"/>
              <a:chOff x="2375" y="864"/>
              <a:chExt cx="457" cy="854"/>
            </a:xfrm>
          </p:grpSpPr>
          <p:sp>
            <p:nvSpPr>
              <p:cNvPr id="187470" name="Oval 7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471" name="Text Box 79"/>
              <p:cNvSpPr txBox="1">
                <a:spLocks noChangeArrowheads="1"/>
              </p:cNvSpPr>
              <p:nvPr/>
            </p:nvSpPr>
            <p:spPr bwMode="auto">
              <a:xfrm>
                <a:off x="2375" y="973"/>
                <a:ext cx="442" cy="7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472" name="Group 80"/>
            <p:cNvGrpSpPr>
              <a:grpSpLocks/>
            </p:cNvGrpSpPr>
            <p:nvPr/>
          </p:nvGrpSpPr>
          <p:grpSpPr bwMode="auto">
            <a:xfrm>
              <a:off x="1065" y="1015"/>
              <a:ext cx="932" cy="521"/>
              <a:chOff x="1184" y="1624"/>
              <a:chExt cx="1036" cy="521"/>
            </a:xfrm>
          </p:grpSpPr>
          <p:grpSp>
            <p:nvGrpSpPr>
              <p:cNvPr id="187473" name="Group 81"/>
              <p:cNvGrpSpPr>
                <a:grpSpLocks/>
              </p:cNvGrpSpPr>
              <p:nvPr/>
            </p:nvGrpSpPr>
            <p:grpSpPr bwMode="auto">
              <a:xfrm>
                <a:off x="1558" y="1624"/>
                <a:ext cx="152" cy="266"/>
                <a:chOff x="2349" y="864"/>
                <a:chExt cx="489" cy="855"/>
              </a:xfrm>
            </p:grpSpPr>
            <p:sp>
              <p:nvSpPr>
                <p:cNvPr id="187474" name="Oval 8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475" name="Text Box 83"/>
                <p:cNvSpPr txBox="1">
                  <a:spLocks noChangeArrowheads="1"/>
                </p:cNvSpPr>
                <p:nvPr/>
              </p:nvSpPr>
              <p:spPr bwMode="auto">
                <a:xfrm>
                  <a:off x="2349" y="973"/>
                  <a:ext cx="489" cy="746"/>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476" name="Group 84"/>
              <p:cNvGrpSpPr>
                <a:grpSpLocks/>
              </p:cNvGrpSpPr>
              <p:nvPr/>
            </p:nvGrpSpPr>
            <p:grpSpPr bwMode="auto">
              <a:xfrm>
                <a:off x="1184" y="1878"/>
                <a:ext cx="154" cy="267"/>
                <a:chOff x="2345" y="864"/>
                <a:chExt cx="497" cy="854"/>
              </a:xfrm>
            </p:grpSpPr>
            <p:sp>
              <p:nvSpPr>
                <p:cNvPr id="187477" name="Oval 8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478" name="Text Box 86"/>
                <p:cNvSpPr txBox="1">
                  <a:spLocks noChangeArrowheads="1"/>
                </p:cNvSpPr>
                <p:nvPr/>
              </p:nvSpPr>
              <p:spPr bwMode="auto">
                <a:xfrm>
                  <a:off x="2345" y="973"/>
                  <a:ext cx="497" cy="7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479" name="Group 87"/>
              <p:cNvGrpSpPr>
                <a:grpSpLocks/>
              </p:cNvGrpSpPr>
              <p:nvPr/>
            </p:nvGrpSpPr>
            <p:grpSpPr bwMode="auto">
              <a:xfrm>
                <a:off x="2067" y="1878"/>
                <a:ext cx="153" cy="266"/>
                <a:chOff x="2349" y="864"/>
                <a:chExt cx="493" cy="855"/>
              </a:xfrm>
            </p:grpSpPr>
            <p:sp>
              <p:nvSpPr>
                <p:cNvPr id="187480" name="Oval 8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481" name="Text Box 89"/>
                <p:cNvSpPr txBox="1">
                  <a:spLocks noChangeArrowheads="1"/>
                </p:cNvSpPr>
                <p:nvPr/>
              </p:nvSpPr>
              <p:spPr bwMode="auto">
                <a:xfrm>
                  <a:off x="2349" y="973"/>
                  <a:ext cx="493" cy="746"/>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sp>
            <p:nvSpPr>
              <p:cNvPr id="187482" name="Line 90"/>
              <p:cNvSpPr>
                <a:spLocks noChangeShapeType="1"/>
              </p:cNvSpPr>
              <p:nvPr/>
            </p:nvSpPr>
            <p:spPr bwMode="auto">
              <a:xfrm flipH="1">
                <a:off x="1322" y="1729"/>
                <a:ext cx="258" cy="178"/>
              </a:xfrm>
              <a:prstGeom prst="line">
                <a:avLst/>
              </a:prstGeom>
              <a:noFill/>
              <a:ln w="9525">
                <a:solidFill>
                  <a:schemeClr val="tx1"/>
                </a:solidFill>
                <a:round/>
                <a:headEnd/>
                <a:tailEnd/>
              </a:ln>
              <a:effectLst/>
            </p:spPr>
            <p:txBody>
              <a:bodyPr wrap="none" anchor="ctr"/>
              <a:lstStyle/>
              <a:p>
                <a:endParaRPr lang="en-US"/>
              </a:p>
            </p:txBody>
          </p:sp>
          <p:sp>
            <p:nvSpPr>
              <p:cNvPr id="187483" name="Line 91"/>
              <p:cNvSpPr>
                <a:spLocks noChangeShapeType="1"/>
              </p:cNvSpPr>
              <p:nvPr/>
            </p:nvSpPr>
            <p:spPr bwMode="auto">
              <a:xfrm>
                <a:off x="1691" y="1734"/>
                <a:ext cx="390" cy="212"/>
              </a:xfrm>
              <a:prstGeom prst="line">
                <a:avLst/>
              </a:prstGeom>
              <a:noFill/>
              <a:ln w="9525">
                <a:solidFill>
                  <a:schemeClr val="tx1"/>
                </a:solidFill>
                <a:round/>
                <a:headEnd/>
                <a:tailEnd/>
              </a:ln>
              <a:effectLst/>
            </p:spPr>
            <p:txBody>
              <a:bodyPr wrap="none" anchor="ctr"/>
              <a:lstStyle/>
              <a:p>
                <a:endParaRPr lang="en-US"/>
              </a:p>
            </p:txBody>
          </p:sp>
        </p:grpSp>
        <p:sp>
          <p:nvSpPr>
            <p:cNvPr id="187484" name="AutoShape 92"/>
            <p:cNvSpPr>
              <a:spLocks noChangeArrowheads="1"/>
            </p:cNvSpPr>
            <p:nvPr/>
          </p:nvSpPr>
          <p:spPr bwMode="auto">
            <a:xfrm>
              <a:off x="2289" y="757"/>
              <a:ext cx="1968" cy="1124"/>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sp>
          <p:nvSpPr>
            <p:cNvPr id="187485" name="AutoShape 93"/>
            <p:cNvSpPr>
              <a:spLocks noChangeArrowheads="1"/>
            </p:cNvSpPr>
            <p:nvPr/>
          </p:nvSpPr>
          <p:spPr bwMode="auto">
            <a:xfrm>
              <a:off x="4346" y="809"/>
              <a:ext cx="2407" cy="1651"/>
            </a:xfrm>
            <a:prstGeom prst="triangle">
              <a:avLst>
                <a:gd name="adj" fmla="val 50000"/>
              </a:avLst>
            </a:prstGeom>
            <a:solidFill>
              <a:srgbClr val="C0C0C0"/>
            </a:solidFill>
            <a:ln w="9525">
              <a:solidFill>
                <a:schemeClr val="tx1"/>
              </a:solidFill>
              <a:miter lim="800000"/>
              <a:headEnd/>
              <a:tailEnd/>
            </a:ln>
            <a:effectLst/>
          </p:spPr>
          <p:txBody>
            <a:bodyPr wrap="none" anchor="ctr"/>
            <a:lstStyle/>
            <a:p>
              <a:endParaRPr lang="en-US"/>
            </a:p>
          </p:txBody>
        </p:sp>
        <p:grpSp>
          <p:nvGrpSpPr>
            <p:cNvPr id="187486" name="Group 94"/>
            <p:cNvGrpSpPr>
              <a:grpSpLocks/>
            </p:cNvGrpSpPr>
            <p:nvPr/>
          </p:nvGrpSpPr>
          <p:grpSpPr bwMode="auto">
            <a:xfrm>
              <a:off x="2537" y="1097"/>
              <a:ext cx="1488" cy="864"/>
              <a:chOff x="2249" y="2356"/>
              <a:chExt cx="1488" cy="864"/>
            </a:xfrm>
          </p:grpSpPr>
          <p:grpSp>
            <p:nvGrpSpPr>
              <p:cNvPr id="187487" name="Group 95"/>
              <p:cNvGrpSpPr>
                <a:grpSpLocks/>
              </p:cNvGrpSpPr>
              <p:nvPr/>
            </p:nvGrpSpPr>
            <p:grpSpPr bwMode="auto">
              <a:xfrm>
                <a:off x="2862" y="2356"/>
                <a:ext cx="143" cy="266"/>
                <a:chOff x="2376" y="864"/>
                <a:chExt cx="456" cy="854"/>
              </a:xfrm>
            </p:grpSpPr>
            <p:sp>
              <p:nvSpPr>
                <p:cNvPr id="187488" name="Oval 96"/>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489" name="Text Box 97"/>
                <p:cNvSpPr txBox="1">
                  <a:spLocks noChangeArrowheads="1"/>
                </p:cNvSpPr>
                <p:nvPr/>
              </p:nvSpPr>
              <p:spPr bwMode="auto">
                <a:xfrm>
                  <a:off x="2376" y="973"/>
                  <a:ext cx="437" cy="7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490" name="Group 98"/>
              <p:cNvGrpSpPr>
                <a:grpSpLocks/>
              </p:cNvGrpSpPr>
              <p:nvPr/>
            </p:nvGrpSpPr>
            <p:grpSpPr bwMode="auto">
              <a:xfrm>
                <a:off x="2489" y="2610"/>
                <a:ext cx="142" cy="266"/>
                <a:chOff x="2375" y="864"/>
                <a:chExt cx="457" cy="853"/>
              </a:xfrm>
            </p:grpSpPr>
            <p:sp>
              <p:nvSpPr>
                <p:cNvPr id="187491" name="Oval 9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492" name="Text Box 100"/>
                <p:cNvSpPr txBox="1">
                  <a:spLocks noChangeArrowheads="1"/>
                </p:cNvSpPr>
                <p:nvPr/>
              </p:nvSpPr>
              <p:spPr bwMode="auto">
                <a:xfrm>
                  <a:off x="2375" y="973"/>
                  <a:ext cx="442" cy="744"/>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493" name="Group 101"/>
              <p:cNvGrpSpPr>
                <a:grpSpLocks/>
              </p:cNvGrpSpPr>
              <p:nvPr/>
            </p:nvGrpSpPr>
            <p:grpSpPr bwMode="auto">
              <a:xfrm>
                <a:off x="3370" y="2610"/>
                <a:ext cx="143" cy="266"/>
                <a:chOff x="2371" y="864"/>
                <a:chExt cx="461" cy="853"/>
              </a:xfrm>
            </p:grpSpPr>
            <p:sp>
              <p:nvSpPr>
                <p:cNvPr id="187494" name="Oval 10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495" name="Text Box 103"/>
                <p:cNvSpPr txBox="1">
                  <a:spLocks noChangeArrowheads="1"/>
                </p:cNvSpPr>
                <p:nvPr/>
              </p:nvSpPr>
              <p:spPr bwMode="auto">
                <a:xfrm>
                  <a:off x="2371" y="973"/>
                  <a:ext cx="442" cy="744"/>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496" name="Group 104"/>
              <p:cNvGrpSpPr>
                <a:grpSpLocks/>
              </p:cNvGrpSpPr>
              <p:nvPr/>
            </p:nvGrpSpPr>
            <p:grpSpPr bwMode="auto">
              <a:xfrm>
                <a:off x="2697" y="2954"/>
                <a:ext cx="143" cy="266"/>
                <a:chOff x="2371" y="864"/>
                <a:chExt cx="461" cy="855"/>
              </a:xfrm>
            </p:grpSpPr>
            <p:sp>
              <p:nvSpPr>
                <p:cNvPr id="187497" name="Oval 10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498" name="Text Box 106"/>
                <p:cNvSpPr txBox="1">
                  <a:spLocks noChangeArrowheads="1"/>
                </p:cNvSpPr>
                <p:nvPr/>
              </p:nvSpPr>
              <p:spPr bwMode="auto">
                <a:xfrm>
                  <a:off x="2371" y="973"/>
                  <a:ext cx="442" cy="746"/>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499" name="Group 107"/>
              <p:cNvGrpSpPr>
                <a:grpSpLocks/>
              </p:cNvGrpSpPr>
              <p:nvPr/>
            </p:nvGrpSpPr>
            <p:grpSpPr bwMode="auto">
              <a:xfrm>
                <a:off x="2249" y="2954"/>
                <a:ext cx="143" cy="266"/>
                <a:chOff x="2371" y="864"/>
                <a:chExt cx="461" cy="855"/>
              </a:xfrm>
            </p:grpSpPr>
            <p:sp>
              <p:nvSpPr>
                <p:cNvPr id="187500" name="Oval 10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01" name="Text Box 109"/>
                <p:cNvSpPr txBox="1">
                  <a:spLocks noChangeArrowheads="1"/>
                </p:cNvSpPr>
                <p:nvPr/>
              </p:nvSpPr>
              <p:spPr bwMode="auto">
                <a:xfrm>
                  <a:off x="2371" y="973"/>
                  <a:ext cx="442" cy="746"/>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02" name="Group 110"/>
              <p:cNvGrpSpPr>
                <a:grpSpLocks/>
              </p:cNvGrpSpPr>
              <p:nvPr/>
            </p:nvGrpSpPr>
            <p:grpSpPr bwMode="auto">
              <a:xfrm>
                <a:off x="3594" y="2954"/>
                <a:ext cx="143" cy="266"/>
                <a:chOff x="2371" y="864"/>
                <a:chExt cx="461" cy="855"/>
              </a:xfrm>
            </p:grpSpPr>
            <p:sp>
              <p:nvSpPr>
                <p:cNvPr id="187503" name="Oval 111"/>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04" name="Text Box 112"/>
                <p:cNvSpPr txBox="1">
                  <a:spLocks noChangeArrowheads="1"/>
                </p:cNvSpPr>
                <p:nvPr/>
              </p:nvSpPr>
              <p:spPr bwMode="auto">
                <a:xfrm>
                  <a:off x="2371" y="973"/>
                  <a:ext cx="442" cy="746"/>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05" name="Group 113"/>
              <p:cNvGrpSpPr>
                <a:grpSpLocks/>
              </p:cNvGrpSpPr>
              <p:nvPr/>
            </p:nvGrpSpPr>
            <p:grpSpPr bwMode="auto">
              <a:xfrm>
                <a:off x="3147" y="2954"/>
                <a:ext cx="142" cy="266"/>
                <a:chOff x="2375" y="864"/>
                <a:chExt cx="457" cy="855"/>
              </a:xfrm>
            </p:grpSpPr>
            <p:sp>
              <p:nvSpPr>
                <p:cNvPr id="187506" name="Oval 114"/>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07" name="Text Box 115"/>
                <p:cNvSpPr txBox="1">
                  <a:spLocks noChangeArrowheads="1"/>
                </p:cNvSpPr>
                <p:nvPr/>
              </p:nvSpPr>
              <p:spPr bwMode="auto">
                <a:xfrm>
                  <a:off x="2375" y="973"/>
                  <a:ext cx="442" cy="746"/>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sp>
            <p:nvSpPr>
              <p:cNvPr id="187508" name="Line 116"/>
              <p:cNvSpPr>
                <a:spLocks noChangeShapeType="1"/>
              </p:cNvSpPr>
              <p:nvPr/>
            </p:nvSpPr>
            <p:spPr bwMode="auto">
              <a:xfrm flipH="1">
                <a:off x="2618" y="2461"/>
                <a:ext cx="258" cy="178"/>
              </a:xfrm>
              <a:prstGeom prst="line">
                <a:avLst/>
              </a:prstGeom>
              <a:noFill/>
              <a:ln w="9525">
                <a:solidFill>
                  <a:schemeClr val="tx1"/>
                </a:solidFill>
                <a:round/>
                <a:headEnd/>
                <a:tailEnd/>
              </a:ln>
              <a:effectLst/>
            </p:spPr>
            <p:txBody>
              <a:bodyPr wrap="none" anchor="ctr"/>
              <a:lstStyle/>
              <a:p>
                <a:endParaRPr lang="en-US"/>
              </a:p>
            </p:txBody>
          </p:sp>
          <p:grpSp>
            <p:nvGrpSpPr>
              <p:cNvPr id="187509" name="Group 117"/>
              <p:cNvGrpSpPr>
                <a:grpSpLocks/>
              </p:cNvGrpSpPr>
              <p:nvPr/>
            </p:nvGrpSpPr>
            <p:grpSpPr bwMode="auto">
              <a:xfrm>
                <a:off x="2357" y="2736"/>
                <a:ext cx="360" cy="242"/>
                <a:chOff x="896" y="1363"/>
                <a:chExt cx="1156" cy="778"/>
              </a:xfrm>
            </p:grpSpPr>
            <p:sp>
              <p:nvSpPr>
                <p:cNvPr id="187510" name="Line 118"/>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7511" name="Line 119"/>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187512" name="Line 120"/>
              <p:cNvSpPr>
                <a:spLocks noChangeShapeType="1"/>
              </p:cNvSpPr>
              <p:nvPr/>
            </p:nvSpPr>
            <p:spPr bwMode="auto">
              <a:xfrm flipH="1">
                <a:off x="3264" y="2736"/>
                <a:ext cx="147" cy="232"/>
              </a:xfrm>
              <a:prstGeom prst="line">
                <a:avLst/>
              </a:prstGeom>
              <a:noFill/>
              <a:ln w="9525">
                <a:solidFill>
                  <a:schemeClr val="tx1"/>
                </a:solidFill>
                <a:round/>
                <a:headEnd/>
                <a:tailEnd/>
              </a:ln>
              <a:effectLst/>
            </p:spPr>
            <p:txBody>
              <a:bodyPr wrap="none" anchor="ctr"/>
              <a:lstStyle/>
              <a:p>
                <a:endParaRPr lang="en-US"/>
              </a:p>
            </p:txBody>
          </p:sp>
          <p:sp>
            <p:nvSpPr>
              <p:cNvPr id="187513" name="Line 121"/>
              <p:cNvSpPr>
                <a:spLocks noChangeShapeType="1"/>
              </p:cNvSpPr>
              <p:nvPr/>
            </p:nvSpPr>
            <p:spPr bwMode="auto">
              <a:xfrm>
                <a:off x="3476" y="2742"/>
                <a:ext cx="138" cy="245"/>
              </a:xfrm>
              <a:prstGeom prst="line">
                <a:avLst/>
              </a:prstGeom>
              <a:noFill/>
              <a:ln w="9525">
                <a:solidFill>
                  <a:schemeClr val="tx1"/>
                </a:solidFill>
                <a:round/>
                <a:headEnd/>
                <a:tailEnd/>
              </a:ln>
              <a:effectLst/>
            </p:spPr>
            <p:txBody>
              <a:bodyPr wrap="none" anchor="ctr"/>
              <a:lstStyle/>
              <a:p>
                <a:endParaRPr lang="en-US"/>
              </a:p>
            </p:txBody>
          </p:sp>
          <p:sp>
            <p:nvSpPr>
              <p:cNvPr id="187514" name="Line 122"/>
              <p:cNvSpPr>
                <a:spLocks noChangeShapeType="1"/>
              </p:cNvSpPr>
              <p:nvPr/>
            </p:nvSpPr>
            <p:spPr bwMode="auto">
              <a:xfrm>
                <a:off x="2987" y="2466"/>
                <a:ext cx="390" cy="212"/>
              </a:xfrm>
              <a:prstGeom prst="line">
                <a:avLst/>
              </a:prstGeom>
              <a:noFill/>
              <a:ln w="9525">
                <a:solidFill>
                  <a:schemeClr val="tx1"/>
                </a:solidFill>
                <a:round/>
                <a:headEnd/>
                <a:tailEnd/>
              </a:ln>
              <a:effectLst/>
            </p:spPr>
            <p:txBody>
              <a:bodyPr wrap="none" anchor="ctr"/>
              <a:lstStyle/>
              <a:p>
                <a:endParaRPr lang="en-US"/>
              </a:p>
            </p:txBody>
          </p:sp>
        </p:grpSp>
        <p:grpSp>
          <p:nvGrpSpPr>
            <p:cNvPr id="187515" name="Group 123"/>
            <p:cNvGrpSpPr>
              <a:grpSpLocks/>
            </p:cNvGrpSpPr>
            <p:nvPr/>
          </p:nvGrpSpPr>
          <p:grpSpPr bwMode="auto">
            <a:xfrm>
              <a:off x="4659" y="1266"/>
              <a:ext cx="1717" cy="1235"/>
              <a:chOff x="4659" y="1266"/>
              <a:chExt cx="1717" cy="1235"/>
            </a:xfrm>
          </p:grpSpPr>
          <p:grpSp>
            <p:nvGrpSpPr>
              <p:cNvPr id="187516" name="Group 124"/>
              <p:cNvGrpSpPr>
                <a:grpSpLocks/>
              </p:cNvGrpSpPr>
              <p:nvPr/>
            </p:nvGrpSpPr>
            <p:grpSpPr bwMode="auto">
              <a:xfrm>
                <a:off x="4803" y="1266"/>
                <a:ext cx="1488" cy="865"/>
                <a:chOff x="2249" y="2356"/>
                <a:chExt cx="1488" cy="865"/>
              </a:xfrm>
            </p:grpSpPr>
            <p:grpSp>
              <p:nvGrpSpPr>
                <p:cNvPr id="187517" name="Group 125"/>
                <p:cNvGrpSpPr>
                  <a:grpSpLocks/>
                </p:cNvGrpSpPr>
                <p:nvPr/>
              </p:nvGrpSpPr>
              <p:grpSpPr bwMode="auto">
                <a:xfrm>
                  <a:off x="2862" y="2356"/>
                  <a:ext cx="143" cy="266"/>
                  <a:chOff x="2376" y="864"/>
                  <a:chExt cx="456" cy="854"/>
                </a:xfrm>
              </p:grpSpPr>
              <p:sp>
                <p:nvSpPr>
                  <p:cNvPr id="187518" name="Oval 126"/>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19" name="Text Box 127"/>
                  <p:cNvSpPr txBox="1">
                    <a:spLocks noChangeArrowheads="1"/>
                  </p:cNvSpPr>
                  <p:nvPr/>
                </p:nvSpPr>
                <p:spPr bwMode="auto">
                  <a:xfrm>
                    <a:off x="2376" y="973"/>
                    <a:ext cx="437" cy="74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20" name="Group 128"/>
                <p:cNvGrpSpPr>
                  <a:grpSpLocks/>
                </p:cNvGrpSpPr>
                <p:nvPr/>
              </p:nvGrpSpPr>
              <p:grpSpPr bwMode="auto">
                <a:xfrm>
                  <a:off x="2489" y="2610"/>
                  <a:ext cx="142" cy="266"/>
                  <a:chOff x="2375" y="864"/>
                  <a:chExt cx="457" cy="853"/>
                </a:xfrm>
              </p:grpSpPr>
              <p:sp>
                <p:nvSpPr>
                  <p:cNvPr id="187521" name="Oval 12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22" name="Text Box 130"/>
                  <p:cNvSpPr txBox="1">
                    <a:spLocks noChangeArrowheads="1"/>
                  </p:cNvSpPr>
                  <p:nvPr/>
                </p:nvSpPr>
                <p:spPr bwMode="auto">
                  <a:xfrm>
                    <a:off x="2375" y="973"/>
                    <a:ext cx="442" cy="744"/>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23" name="Group 131"/>
                <p:cNvGrpSpPr>
                  <a:grpSpLocks/>
                </p:cNvGrpSpPr>
                <p:nvPr/>
              </p:nvGrpSpPr>
              <p:grpSpPr bwMode="auto">
                <a:xfrm>
                  <a:off x="3370" y="2610"/>
                  <a:ext cx="143" cy="266"/>
                  <a:chOff x="2371" y="864"/>
                  <a:chExt cx="461" cy="853"/>
                </a:xfrm>
              </p:grpSpPr>
              <p:sp>
                <p:nvSpPr>
                  <p:cNvPr id="187524" name="Oval 13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25" name="Text Box 133"/>
                  <p:cNvSpPr txBox="1">
                    <a:spLocks noChangeArrowheads="1"/>
                  </p:cNvSpPr>
                  <p:nvPr/>
                </p:nvSpPr>
                <p:spPr bwMode="auto">
                  <a:xfrm>
                    <a:off x="2371" y="973"/>
                    <a:ext cx="442" cy="744"/>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26" name="Group 134"/>
                <p:cNvGrpSpPr>
                  <a:grpSpLocks/>
                </p:cNvGrpSpPr>
                <p:nvPr/>
              </p:nvGrpSpPr>
              <p:grpSpPr bwMode="auto">
                <a:xfrm>
                  <a:off x="2697" y="2954"/>
                  <a:ext cx="143" cy="267"/>
                  <a:chOff x="2372" y="864"/>
                  <a:chExt cx="460" cy="857"/>
                </a:xfrm>
              </p:grpSpPr>
              <p:sp>
                <p:nvSpPr>
                  <p:cNvPr id="187527" name="Oval 13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28" name="Text Box 136"/>
                  <p:cNvSpPr txBox="1">
                    <a:spLocks noChangeArrowheads="1"/>
                  </p:cNvSpPr>
                  <p:nvPr/>
                </p:nvSpPr>
                <p:spPr bwMode="auto">
                  <a:xfrm>
                    <a:off x="2372" y="973"/>
                    <a:ext cx="445" cy="74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29" name="Group 137"/>
                <p:cNvGrpSpPr>
                  <a:grpSpLocks/>
                </p:cNvGrpSpPr>
                <p:nvPr/>
              </p:nvGrpSpPr>
              <p:grpSpPr bwMode="auto">
                <a:xfrm>
                  <a:off x="2249" y="2954"/>
                  <a:ext cx="143" cy="267"/>
                  <a:chOff x="2371" y="864"/>
                  <a:chExt cx="461" cy="857"/>
                </a:xfrm>
              </p:grpSpPr>
              <p:sp>
                <p:nvSpPr>
                  <p:cNvPr id="187530" name="Oval 13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31" name="Text Box 139"/>
                  <p:cNvSpPr txBox="1">
                    <a:spLocks noChangeArrowheads="1"/>
                  </p:cNvSpPr>
                  <p:nvPr/>
                </p:nvSpPr>
                <p:spPr bwMode="auto">
                  <a:xfrm>
                    <a:off x="2371" y="973"/>
                    <a:ext cx="442" cy="74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32" name="Group 140"/>
                <p:cNvGrpSpPr>
                  <a:grpSpLocks/>
                </p:cNvGrpSpPr>
                <p:nvPr/>
              </p:nvGrpSpPr>
              <p:grpSpPr bwMode="auto">
                <a:xfrm>
                  <a:off x="3594" y="2954"/>
                  <a:ext cx="143" cy="267"/>
                  <a:chOff x="2371" y="864"/>
                  <a:chExt cx="461" cy="857"/>
                </a:xfrm>
              </p:grpSpPr>
              <p:sp>
                <p:nvSpPr>
                  <p:cNvPr id="187533" name="Oval 141"/>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34" name="Text Box 142"/>
                  <p:cNvSpPr txBox="1">
                    <a:spLocks noChangeArrowheads="1"/>
                  </p:cNvSpPr>
                  <p:nvPr/>
                </p:nvSpPr>
                <p:spPr bwMode="auto">
                  <a:xfrm>
                    <a:off x="2371" y="973"/>
                    <a:ext cx="442" cy="74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35" name="Group 143"/>
                <p:cNvGrpSpPr>
                  <a:grpSpLocks/>
                </p:cNvGrpSpPr>
                <p:nvPr/>
              </p:nvGrpSpPr>
              <p:grpSpPr bwMode="auto">
                <a:xfrm>
                  <a:off x="3147" y="2954"/>
                  <a:ext cx="142" cy="267"/>
                  <a:chOff x="2376" y="864"/>
                  <a:chExt cx="456" cy="857"/>
                </a:xfrm>
              </p:grpSpPr>
              <p:sp>
                <p:nvSpPr>
                  <p:cNvPr id="187536" name="Oval 144"/>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37" name="Text Box 145"/>
                  <p:cNvSpPr txBox="1">
                    <a:spLocks noChangeArrowheads="1"/>
                  </p:cNvSpPr>
                  <p:nvPr/>
                </p:nvSpPr>
                <p:spPr bwMode="auto">
                  <a:xfrm>
                    <a:off x="2376" y="973"/>
                    <a:ext cx="441" cy="74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sp>
              <p:nvSpPr>
                <p:cNvPr id="187538" name="Line 146"/>
                <p:cNvSpPr>
                  <a:spLocks noChangeShapeType="1"/>
                </p:cNvSpPr>
                <p:nvPr/>
              </p:nvSpPr>
              <p:spPr bwMode="auto">
                <a:xfrm flipH="1">
                  <a:off x="2618" y="2461"/>
                  <a:ext cx="258" cy="178"/>
                </a:xfrm>
                <a:prstGeom prst="line">
                  <a:avLst/>
                </a:prstGeom>
                <a:noFill/>
                <a:ln w="9525">
                  <a:solidFill>
                    <a:schemeClr val="tx1"/>
                  </a:solidFill>
                  <a:round/>
                  <a:headEnd/>
                  <a:tailEnd/>
                </a:ln>
                <a:effectLst/>
              </p:spPr>
              <p:txBody>
                <a:bodyPr wrap="none" anchor="ctr"/>
                <a:lstStyle/>
                <a:p>
                  <a:endParaRPr lang="en-US"/>
                </a:p>
              </p:txBody>
            </p:sp>
            <p:grpSp>
              <p:nvGrpSpPr>
                <p:cNvPr id="187539" name="Group 147"/>
                <p:cNvGrpSpPr>
                  <a:grpSpLocks/>
                </p:cNvGrpSpPr>
                <p:nvPr/>
              </p:nvGrpSpPr>
              <p:grpSpPr bwMode="auto">
                <a:xfrm>
                  <a:off x="2357" y="2736"/>
                  <a:ext cx="360" cy="242"/>
                  <a:chOff x="896" y="1363"/>
                  <a:chExt cx="1156" cy="778"/>
                </a:xfrm>
              </p:grpSpPr>
              <p:sp>
                <p:nvSpPr>
                  <p:cNvPr id="187540" name="Line 148"/>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7541" name="Line 149"/>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187542" name="Line 150"/>
                <p:cNvSpPr>
                  <a:spLocks noChangeShapeType="1"/>
                </p:cNvSpPr>
                <p:nvPr/>
              </p:nvSpPr>
              <p:spPr bwMode="auto">
                <a:xfrm flipH="1">
                  <a:off x="3264" y="2736"/>
                  <a:ext cx="147" cy="232"/>
                </a:xfrm>
                <a:prstGeom prst="line">
                  <a:avLst/>
                </a:prstGeom>
                <a:noFill/>
                <a:ln w="9525">
                  <a:solidFill>
                    <a:schemeClr val="tx1"/>
                  </a:solidFill>
                  <a:round/>
                  <a:headEnd/>
                  <a:tailEnd/>
                </a:ln>
                <a:effectLst/>
              </p:spPr>
              <p:txBody>
                <a:bodyPr wrap="none" anchor="ctr"/>
                <a:lstStyle/>
                <a:p>
                  <a:endParaRPr lang="en-US"/>
                </a:p>
              </p:txBody>
            </p:sp>
            <p:sp>
              <p:nvSpPr>
                <p:cNvPr id="187543" name="Line 151"/>
                <p:cNvSpPr>
                  <a:spLocks noChangeShapeType="1"/>
                </p:cNvSpPr>
                <p:nvPr/>
              </p:nvSpPr>
              <p:spPr bwMode="auto">
                <a:xfrm>
                  <a:off x="3476" y="2742"/>
                  <a:ext cx="138" cy="245"/>
                </a:xfrm>
                <a:prstGeom prst="line">
                  <a:avLst/>
                </a:prstGeom>
                <a:noFill/>
                <a:ln w="9525">
                  <a:solidFill>
                    <a:schemeClr val="tx1"/>
                  </a:solidFill>
                  <a:round/>
                  <a:headEnd/>
                  <a:tailEnd/>
                </a:ln>
                <a:effectLst/>
              </p:spPr>
              <p:txBody>
                <a:bodyPr wrap="none" anchor="ctr"/>
                <a:lstStyle/>
                <a:p>
                  <a:endParaRPr lang="en-US"/>
                </a:p>
              </p:txBody>
            </p:sp>
            <p:sp>
              <p:nvSpPr>
                <p:cNvPr id="187544" name="Line 152"/>
                <p:cNvSpPr>
                  <a:spLocks noChangeShapeType="1"/>
                </p:cNvSpPr>
                <p:nvPr/>
              </p:nvSpPr>
              <p:spPr bwMode="auto">
                <a:xfrm>
                  <a:off x="2987" y="2466"/>
                  <a:ext cx="390" cy="212"/>
                </a:xfrm>
                <a:prstGeom prst="line">
                  <a:avLst/>
                </a:prstGeom>
                <a:noFill/>
                <a:ln w="9525">
                  <a:solidFill>
                    <a:schemeClr val="tx1"/>
                  </a:solidFill>
                  <a:round/>
                  <a:headEnd/>
                  <a:tailEnd/>
                </a:ln>
                <a:effectLst/>
              </p:spPr>
              <p:txBody>
                <a:bodyPr wrap="none" anchor="ctr"/>
                <a:lstStyle/>
                <a:p>
                  <a:endParaRPr lang="en-US"/>
                </a:p>
              </p:txBody>
            </p:sp>
          </p:grpSp>
          <p:grpSp>
            <p:nvGrpSpPr>
              <p:cNvPr id="187545" name="Group 153"/>
              <p:cNvGrpSpPr>
                <a:grpSpLocks/>
              </p:cNvGrpSpPr>
              <p:nvPr/>
            </p:nvGrpSpPr>
            <p:grpSpPr bwMode="auto">
              <a:xfrm>
                <a:off x="5104" y="2017"/>
                <a:ext cx="369" cy="484"/>
                <a:chOff x="778" y="2254"/>
                <a:chExt cx="369" cy="484"/>
              </a:xfrm>
            </p:grpSpPr>
            <p:grpSp>
              <p:nvGrpSpPr>
                <p:cNvPr id="187546" name="Group 154"/>
                <p:cNvGrpSpPr>
                  <a:grpSpLocks/>
                </p:cNvGrpSpPr>
                <p:nvPr/>
              </p:nvGrpSpPr>
              <p:grpSpPr bwMode="auto">
                <a:xfrm>
                  <a:off x="1004" y="2471"/>
                  <a:ext cx="143" cy="267"/>
                  <a:chOff x="2371" y="864"/>
                  <a:chExt cx="461" cy="858"/>
                </a:xfrm>
              </p:grpSpPr>
              <p:sp>
                <p:nvSpPr>
                  <p:cNvPr id="187547" name="Oval 15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48" name="Text Box 156"/>
                  <p:cNvSpPr txBox="1">
                    <a:spLocks noChangeArrowheads="1"/>
                  </p:cNvSpPr>
                  <p:nvPr/>
                </p:nvSpPr>
                <p:spPr bwMode="auto">
                  <a:xfrm>
                    <a:off x="2371" y="973"/>
                    <a:ext cx="442" cy="749"/>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49" name="Group 157"/>
                <p:cNvGrpSpPr>
                  <a:grpSpLocks/>
                </p:cNvGrpSpPr>
                <p:nvPr/>
              </p:nvGrpSpPr>
              <p:grpSpPr bwMode="auto">
                <a:xfrm>
                  <a:off x="778" y="2464"/>
                  <a:ext cx="143" cy="267"/>
                  <a:chOff x="2371" y="864"/>
                  <a:chExt cx="461" cy="857"/>
                </a:xfrm>
              </p:grpSpPr>
              <p:sp>
                <p:nvSpPr>
                  <p:cNvPr id="187550" name="Oval 15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51" name="Text Box 159"/>
                  <p:cNvSpPr txBox="1">
                    <a:spLocks noChangeArrowheads="1"/>
                  </p:cNvSpPr>
                  <p:nvPr/>
                </p:nvSpPr>
                <p:spPr bwMode="auto">
                  <a:xfrm>
                    <a:off x="2371" y="973"/>
                    <a:ext cx="442" cy="74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52" name="Group 160"/>
                <p:cNvGrpSpPr>
                  <a:grpSpLocks/>
                </p:cNvGrpSpPr>
                <p:nvPr/>
              </p:nvGrpSpPr>
              <p:grpSpPr bwMode="auto">
                <a:xfrm>
                  <a:off x="871" y="2254"/>
                  <a:ext cx="219" cy="242"/>
                  <a:chOff x="896" y="1363"/>
                  <a:chExt cx="1156" cy="778"/>
                </a:xfrm>
              </p:grpSpPr>
              <p:sp>
                <p:nvSpPr>
                  <p:cNvPr id="187553" name="Line 161"/>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7554" name="Line 162"/>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grpSp>
          <p:grpSp>
            <p:nvGrpSpPr>
              <p:cNvPr id="187555" name="Group 163"/>
              <p:cNvGrpSpPr>
                <a:grpSpLocks/>
              </p:cNvGrpSpPr>
              <p:nvPr/>
            </p:nvGrpSpPr>
            <p:grpSpPr bwMode="auto">
              <a:xfrm>
                <a:off x="4659" y="2017"/>
                <a:ext cx="369" cy="484"/>
                <a:chOff x="778" y="2254"/>
                <a:chExt cx="369" cy="484"/>
              </a:xfrm>
            </p:grpSpPr>
            <p:grpSp>
              <p:nvGrpSpPr>
                <p:cNvPr id="187556" name="Group 164"/>
                <p:cNvGrpSpPr>
                  <a:grpSpLocks/>
                </p:cNvGrpSpPr>
                <p:nvPr/>
              </p:nvGrpSpPr>
              <p:grpSpPr bwMode="auto">
                <a:xfrm>
                  <a:off x="1004" y="2471"/>
                  <a:ext cx="143" cy="267"/>
                  <a:chOff x="2371" y="864"/>
                  <a:chExt cx="461" cy="858"/>
                </a:xfrm>
              </p:grpSpPr>
              <p:sp>
                <p:nvSpPr>
                  <p:cNvPr id="187557" name="Oval 16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58" name="Text Box 166"/>
                  <p:cNvSpPr txBox="1">
                    <a:spLocks noChangeArrowheads="1"/>
                  </p:cNvSpPr>
                  <p:nvPr/>
                </p:nvSpPr>
                <p:spPr bwMode="auto">
                  <a:xfrm>
                    <a:off x="2371" y="973"/>
                    <a:ext cx="442" cy="749"/>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59" name="Group 167"/>
                <p:cNvGrpSpPr>
                  <a:grpSpLocks/>
                </p:cNvGrpSpPr>
                <p:nvPr/>
              </p:nvGrpSpPr>
              <p:grpSpPr bwMode="auto">
                <a:xfrm>
                  <a:off x="778" y="2464"/>
                  <a:ext cx="143" cy="267"/>
                  <a:chOff x="2371" y="864"/>
                  <a:chExt cx="461" cy="857"/>
                </a:xfrm>
              </p:grpSpPr>
              <p:sp>
                <p:nvSpPr>
                  <p:cNvPr id="187560" name="Oval 16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61" name="Text Box 169"/>
                  <p:cNvSpPr txBox="1">
                    <a:spLocks noChangeArrowheads="1"/>
                  </p:cNvSpPr>
                  <p:nvPr/>
                </p:nvSpPr>
                <p:spPr bwMode="auto">
                  <a:xfrm>
                    <a:off x="2371" y="973"/>
                    <a:ext cx="442" cy="74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62" name="Group 170"/>
                <p:cNvGrpSpPr>
                  <a:grpSpLocks/>
                </p:cNvGrpSpPr>
                <p:nvPr/>
              </p:nvGrpSpPr>
              <p:grpSpPr bwMode="auto">
                <a:xfrm>
                  <a:off x="871" y="2254"/>
                  <a:ext cx="219" cy="242"/>
                  <a:chOff x="896" y="1363"/>
                  <a:chExt cx="1156" cy="778"/>
                </a:xfrm>
              </p:grpSpPr>
              <p:sp>
                <p:nvSpPr>
                  <p:cNvPr id="187563" name="Line 171"/>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7564" name="Line 172"/>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grpSp>
          <p:grpSp>
            <p:nvGrpSpPr>
              <p:cNvPr id="187565" name="Group 173"/>
              <p:cNvGrpSpPr>
                <a:grpSpLocks/>
              </p:cNvGrpSpPr>
              <p:nvPr/>
            </p:nvGrpSpPr>
            <p:grpSpPr bwMode="auto">
              <a:xfrm>
                <a:off x="5563" y="2017"/>
                <a:ext cx="369" cy="484"/>
                <a:chOff x="778" y="2254"/>
                <a:chExt cx="369" cy="484"/>
              </a:xfrm>
            </p:grpSpPr>
            <p:grpSp>
              <p:nvGrpSpPr>
                <p:cNvPr id="187566" name="Group 174"/>
                <p:cNvGrpSpPr>
                  <a:grpSpLocks/>
                </p:cNvGrpSpPr>
                <p:nvPr/>
              </p:nvGrpSpPr>
              <p:grpSpPr bwMode="auto">
                <a:xfrm>
                  <a:off x="1004" y="2471"/>
                  <a:ext cx="143" cy="267"/>
                  <a:chOff x="2371" y="864"/>
                  <a:chExt cx="461" cy="858"/>
                </a:xfrm>
              </p:grpSpPr>
              <p:sp>
                <p:nvSpPr>
                  <p:cNvPr id="187567" name="Oval 17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68" name="Text Box 176"/>
                  <p:cNvSpPr txBox="1">
                    <a:spLocks noChangeArrowheads="1"/>
                  </p:cNvSpPr>
                  <p:nvPr/>
                </p:nvSpPr>
                <p:spPr bwMode="auto">
                  <a:xfrm>
                    <a:off x="2371" y="973"/>
                    <a:ext cx="442" cy="749"/>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69" name="Group 177"/>
                <p:cNvGrpSpPr>
                  <a:grpSpLocks/>
                </p:cNvGrpSpPr>
                <p:nvPr/>
              </p:nvGrpSpPr>
              <p:grpSpPr bwMode="auto">
                <a:xfrm>
                  <a:off x="778" y="2464"/>
                  <a:ext cx="143" cy="267"/>
                  <a:chOff x="2371" y="864"/>
                  <a:chExt cx="461" cy="857"/>
                </a:xfrm>
              </p:grpSpPr>
              <p:sp>
                <p:nvSpPr>
                  <p:cNvPr id="187570" name="Oval 17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71" name="Text Box 179"/>
                  <p:cNvSpPr txBox="1">
                    <a:spLocks noChangeArrowheads="1"/>
                  </p:cNvSpPr>
                  <p:nvPr/>
                </p:nvSpPr>
                <p:spPr bwMode="auto">
                  <a:xfrm>
                    <a:off x="2371" y="973"/>
                    <a:ext cx="442" cy="74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72" name="Group 180"/>
                <p:cNvGrpSpPr>
                  <a:grpSpLocks/>
                </p:cNvGrpSpPr>
                <p:nvPr/>
              </p:nvGrpSpPr>
              <p:grpSpPr bwMode="auto">
                <a:xfrm>
                  <a:off x="871" y="2254"/>
                  <a:ext cx="219" cy="242"/>
                  <a:chOff x="896" y="1363"/>
                  <a:chExt cx="1156" cy="778"/>
                </a:xfrm>
              </p:grpSpPr>
              <p:sp>
                <p:nvSpPr>
                  <p:cNvPr id="187573" name="Line 181"/>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7574" name="Line 182"/>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grpSp>
          <p:grpSp>
            <p:nvGrpSpPr>
              <p:cNvPr id="187575" name="Group 183"/>
              <p:cNvGrpSpPr>
                <a:grpSpLocks/>
              </p:cNvGrpSpPr>
              <p:nvPr/>
            </p:nvGrpSpPr>
            <p:grpSpPr bwMode="auto">
              <a:xfrm>
                <a:off x="6007" y="2017"/>
                <a:ext cx="369" cy="484"/>
                <a:chOff x="778" y="2254"/>
                <a:chExt cx="369" cy="484"/>
              </a:xfrm>
            </p:grpSpPr>
            <p:grpSp>
              <p:nvGrpSpPr>
                <p:cNvPr id="187576" name="Group 184"/>
                <p:cNvGrpSpPr>
                  <a:grpSpLocks/>
                </p:cNvGrpSpPr>
                <p:nvPr/>
              </p:nvGrpSpPr>
              <p:grpSpPr bwMode="auto">
                <a:xfrm>
                  <a:off x="1004" y="2471"/>
                  <a:ext cx="143" cy="267"/>
                  <a:chOff x="2371" y="864"/>
                  <a:chExt cx="461" cy="858"/>
                </a:xfrm>
              </p:grpSpPr>
              <p:sp>
                <p:nvSpPr>
                  <p:cNvPr id="187577" name="Oval 18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78" name="Text Box 186"/>
                  <p:cNvSpPr txBox="1">
                    <a:spLocks noChangeArrowheads="1"/>
                  </p:cNvSpPr>
                  <p:nvPr/>
                </p:nvSpPr>
                <p:spPr bwMode="auto">
                  <a:xfrm>
                    <a:off x="2371" y="973"/>
                    <a:ext cx="442" cy="749"/>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79" name="Group 187"/>
                <p:cNvGrpSpPr>
                  <a:grpSpLocks/>
                </p:cNvGrpSpPr>
                <p:nvPr/>
              </p:nvGrpSpPr>
              <p:grpSpPr bwMode="auto">
                <a:xfrm>
                  <a:off x="778" y="2464"/>
                  <a:ext cx="143" cy="267"/>
                  <a:chOff x="2371" y="864"/>
                  <a:chExt cx="461" cy="857"/>
                </a:xfrm>
              </p:grpSpPr>
              <p:sp>
                <p:nvSpPr>
                  <p:cNvPr id="187580" name="Oval 18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7581" name="Text Box 189"/>
                  <p:cNvSpPr txBox="1">
                    <a:spLocks noChangeArrowheads="1"/>
                  </p:cNvSpPr>
                  <p:nvPr/>
                </p:nvSpPr>
                <p:spPr bwMode="auto">
                  <a:xfrm>
                    <a:off x="2371" y="973"/>
                    <a:ext cx="442" cy="748"/>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7582" name="Group 190"/>
                <p:cNvGrpSpPr>
                  <a:grpSpLocks/>
                </p:cNvGrpSpPr>
                <p:nvPr/>
              </p:nvGrpSpPr>
              <p:grpSpPr bwMode="auto">
                <a:xfrm>
                  <a:off x="871" y="2254"/>
                  <a:ext cx="219" cy="242"/>
                  <a:chOff x="896" y="1363"/>
                  <a:chExt cx="1156" cy="778"/>
                </a:xfrm>
              </p:grpSpPr>
              <p:sp>
                <p:nvSpPr>
                  <p:cNvPr id="187583" name="Line 191"/>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7584" name="Line 192"/>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grpSp>
        </p:grpSp>
      </p:grpSp>
      <p:sp>
        <p:nvSpPr>
          <p:cNvPr id="187585" name="Text Box 193"/>
          <p:cNvSpPr txBox="1">
            <a:spLocks noChangeArrowheads="1"/>
          </p:cNvSpPr>
          <p:nvPr/>
        </p:nvSpPr>
        <p:spPr bwMode="auto">
          <a:xfrm>
            <a:off x="76200" y="3276600"/>
            <a:ext cx="762000" cy="366713"/>
          </a:xfrm>
          <a:prstGeom prst="rect">
            <a:avLst/>
          </a:prstGeom>
          <a:noFill/>
          <a:ln w="9525">
            <a:noFill/>
            <a:miter lim="800000"/>
            <a:headEnd/>
            <a:tailEnd/>
          </a:ln>
          <a:effectLst/>
        </p:spPr>
        <p:txBody>
          <a:bodyPr>
            <a:spAutoFit/>
          </a:bodyPr>
          <a:lstStyle/>
          <a:p>
            <a:pPr>
              <a:spcBef>
                <a:spcPct val="50000"/>
              </a:spcBef>
            </a:pPr>
            <a:r>
              <a:rPr lang="en-US"/>
              <a:t>L = 0</a:t>
            </a:r>
            <a:endParaRPr lang="en-GB"/>
          </a:p>
        </p:txBody>
      </p:sp>
      <p:sp>
        <p:nvSpPr>
          <p:cNvPr id="187586" name="Text Box 194"/>
          <p:cNvSpPr txBox="1">
            <a:spLocks noChangeArrowheads="1"/>
          </p:cNvSpPr>
          <p:nvPr/>
        </p:nvSpPr>
        <p:spPr bwMode="auto">
          <a:xfrm>
            <a:off x="1600200" y="4038600"/>
            <a:ext cx="762000" cy="366713"/>
          </a:xfrm>
          <a:prstGeom prst="rect">
            <a:avLst/>
          </a:prstGeom>
          <a:noFill/>
          <a:ln w="9525">
            <a:noFill/>
            <a:miter lim="800000"/>
            <a:headEnd/>
            <a:tailEnd/>
          </a:ln>
          <a:effectLst/>
        </p:spPr>
        <p:txBody>
          <a:bodyPr>
            <a:spAutoFit/>
          </a:bodyPr>
          <a:lstStyle/>
          <a:p>
            <a:pPr>
              <a:spcBef>
                <a:spcPct val="50000"/>
              </a:spcBef>
            </a:pPr>
            <a:r>
              <a:rPr lang="en-US"/>
              <a:t>L = 1</a:t>
            </a:r>
            <a:endParaRPr lang="en-GB"/>
          </a:p>
        </p:txBody>
      </p:sp>
      <p:sp>
        <p:nvSpPr>
          <p:cNvPr id="187587" name="Text Box 195"/>
          <p:cNvSpPr txBox="1">
            <a:spLocks noChangeArrowheads="1"/>
          </p:cNvSpPr>
          <p:nvPr/>
        </p:nvSpPr>
        <p:spPr bwMode="auto">
          <a:xfrm>
            <a:off x="4038600" y="4800600"/>
            <a:ext cx="762000" cy="366713"/>
          </a:xfrm>
          <a:prstGeom prst="rect">
            <a:avLst/>
          </a:prstGeom>
          <a:noFill/>
          <a:ln w="9525">
            <a:noFill/>
            <a:miter lim="800000"/>
            <a:headEnd/>
            <a:tailEnd/>
          </a:ln>
          <a:effectLst/>
        </p:spPr>
        <p:txBody>
          <a:bodyPr>
            <a:spAutoFit/>
          </a:bodyPr>
          <a:lstStyle/>
          <a:p>
            <a:pPr>
              <a:spcBef>
                <a:spcPct val="50000"/>
              </a:spcBef>
            </a:pPr>
            <a:r>
              <a:rPr lang="en-US"/>
              <a:t>L = 2</a:t>
            </a:r>
            <a:endParaRPr lang="en-GB"/>
          </a:p>
        </p:txBody>
      </p:sp>
      <p:sp>
        <p:nvSpPr>
          <p:cNvPr id="187588" name="Text Box 196"/>
          <p:cNvSpPr txBox="1">
            <a:spLocks noChangeArrowheads="1"/>
          </p:cNvSpPr>
          <p:nvPr/>
        </p:nvSpPr>
        <p:spPr bwMode="auto">
          <a:xfrm>
            <a:off x="7086600" y="5943600"/>
            <a:ext cx="762000" cy="366713"/>
          </a:xfrm>
          <a:prstGeom prst="rect">
            <a:avLst/>
          </a:prstGeom>
          <a:noFill/>
          <a:ln w="9525">
            <a:noFill/>
            <a:miter lim="800000"/>
            <a:headEnd/>
            <a:tailEnd/>
          </a:ln>
          <a:effectLst/>
        </p:spPr>
        <p:txBody>
          <a:bodyPr>
            <a:spAutoFit/>
          </a:bodyPr>
          <a:lstStyle/>
          <a:p>
            <a:pPr>
              <a:spcBef>
                <a:spcPct val="50000"/>
              </a:spcBef>
            </a:pPr>
            <a:r>
              <a:rPr lang="en-US"/>
              <a:t>L = 3</a:t>
            </a:r>
            <a:endParaRPr lang="en-GB"/>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FAA74FD-4904-4763-B595-AD3844DCB27B}" type="slidenum">
              <a:rPr lang="ar-SA"/>
              <a:pPr/>
              <a:t>53</a:t>
            </a:fld>
            <a:endParaRPr lang="en-GB"/>
          </a:p>
        </p:txBody>
      </p:sp>
      <p:sp>
        <p:nvSpPr>
          <p:cNvPr id="180226" name="Rectangle 2"/>
          <p:cNvSpPr>
            <a:spLocks noGrp="1" noChangeArrowheads="1"/>
          </p:cNvSpPr>
          <p:nvPr>
            <p:ph type="title"/>
          </p:nvPr>
        </p:nvSpPr>
        <p:spPr>
          <a:xfrm>
            <a:off x="1066800" y="457200"/>
            <a:ext cx="7848600" cy="1219200"/>
          </a:xfrm>
          <a:noFill/>
          <a:ln/>
        </p:spPr>
        <p:txBody>
          <a:bodyPr/>
          <a:lstStyle/>
          <a:p>
            <a:r>
              <a:rPr lang="en-US" sz="4000"/>
              <a:t>Iterative Deepening Search (IDS)</a:t>
            </a:r>
          </a:p>
        </p:txBody>
      </p:sp>
      <p:pic>
        <p:nvPicPr>
          <p:cNvPr id="180228" name="Picture 4" descr="ids-progress"/>
          <p:cNvPicPr>
            <a:picLocks noGrp="1" noChangeAspect="1" noChangeArrowheads="1"/>
          </p:cNvPicPr>
          <p:nvPr>
            <p:ph idx="1"/>
          </p:nvPr>
        </p:nvPicPr>
        <p:blipFill>
          <a:blip r:embed="rId2"/>
          <a:srcRect/>
          <a:stretch>
            <a:fillRect/>
          </a:stretch>
        </p:blipFill>
        <p:spPr>
          <a:xfrm>
            <a:off x="1219200" y="1833563"/>
            <a:ext cx="7315200" cy="4872037"/>
          </a:xfrm>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DC2A4E2-11A4-4FED-8DAA-DA4DD13E29BC}" type="slidenum">
              <a:rPr lang="ar-SA"/>
              <a:pPr/>
              <a:t>54</a:t>
            </a:fld>
            <a:endParaRPr lang="en-GB"/>
          </a:p>
        </p:txBody>
      </p:sp>
      <p:sp>
        <p:nvSpPr>
          <p:cNvPr id="191490" name="Rectangle 2"/>
          <p:cNvSpPr>
            <a:spLocks noGrp="1" noChangeArrowheads="1"/>
          </p:cNvSpPr>
          <p:nvPr>
            <p:ph type="title"/>
          </p:nvPr>
        </p:nvSpPr>
        <p:spPr>
          <a:xfrm>
            <a:off x="1150938" y="214313"/>
            <a:ext cx="7688262" cy="1462087"/>
          </a:xfrm>
          <a:noFill/>
          <a:ln/>
        </p:spPr>
        <p:txBody>
          <a:bodyPr/>
          <a:lstStyle/>
          <a:p>
            <a:r>
              <a:rPr lang="en-US" sz="4000"/>
              <a:t>Iterative Deepening Search (IDS)</a:t>
            </a:r>
          </a:p>
        </p:txBody>
      </p:sp>
      <p:sp>
        <p:nvSpPr>
          <p:cNvPr id="191491" name="Rectangle 3"/>
          <p:cNvSpPr>
            <a:spLocks noChangeArrowheads="1"/>
          </p:cNvSpPr>
          <p:nvPr/>
        </p:nvSpPr>
        <p:spPr bwMode="auto">
          <a:xfrm>
            <a:off x="685800" y="2057400"/>
            <a:ext cx="8229600" cy="4495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endParaRPr lang="en-US" sz="2400"/>
          </a:p>
        </p:txBody>
      </p:sp>
      <p:pic>
        <p:nvPicPr>
          <p:cNvPr id="191563" name="Picture 75"/>
          <p:cNvPicPr>
            <a:picLocks noGrp="1" noChangeAspect="1" noChangeArrowheads="1"/>
          </p:cNvPicPr>
          <p:nvPr>
            <p:ph idx="1"/>
          </p:nvPr>
        </p:nvPicPr>
        <p:blipFill>
          <a:blip r:embed="rId2"/>
          <a:srcRect/>
          <a:stretch>
            <a:fillRect/>
          </a:stretch>
        </p:blipFill>
        <p:spPr>
          <a:xfrm>
            <a:off x="762000" y="1905000"/>
            <a:ext cx="7931150" cy="4492625"/>
          </a:xfrm>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ctrTitle"/>
          </p:nvPr>
        </p:nvSpPr>
        <p:spPr/>
        <p:txBody>
          <a:bodyPr/>
          <a:lstStyle/>
          <a:p>
            <a:r>
              <a:rPr lang="en-US"/>
              <a:t>Basic Search Algorithms</a:t>
            </a:r>
            <a:br>
              <a:rPr lang="en-US"/>
            </a:br>
            <a:r>
              <a:rPr lang="en-US"/>
              <a:t>Uninformed Search</a:t>
            </a:r>
            <a:endParaRPr lang="en-GB"/>
          </a:p>
        </p:txBody>
      </p:sp>
      <p:sp>
        <p:nvSpPr>
          <p:cNvPr id="203779" name="Rectangle 3"/>
          <p:cNvSpPr>
            <a:spLocks noGrp="1" noChangeArrowheads="1"/>
          </p:cNvSpPr>
          <p:nvPr>
            <p:ph type="subTitle" idx="1"/>
          </p:nvPr>
        </p:nvSpPr>
        <p:spPr/>
        <p:txBody>
          <a:bodyPr/>
          <a:lstStyle/>
          <a:p>
            <a:r>
              <a:rPr lang="en-US"/>
              <a:t>Bi-Directional Search (BDS)</a:t>
            </a:r>
            <a:endParaRPr lang="en-GB"/>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5"/>
          <p:cNvSpPr>
            <a:spLocks noGrp="1"/>
          </p:cNvSpPr>
          <p:nvPr>
            <p:ph type="sldNum" sz="quarter" idx="12"/>
          </p:nvPr>
        </p:nvSpPr>
        <p:spPr/>
        <p:txBody>
          <a:bodyPr/>
          <a:lstStyle/>
          <a:p>
            <a:fld id="{7C09F22F-B033-4DBA-B5D8-7B68F63128B8}" type="slidenum">
              <a:rPr lang="ar-SA"/>
              <a:pPr/>
              <a:t>56</a:t>
            </a:fld>
            <a:endParaRPr lang="en-GB"/>
          </a:p>
        </p:txBody>
      </p:sp>
      <p:sp>
        <p:nvSpPr>
          <p:cNvPr id="184322" name="Rectangle 2"/>
          <p:cNvSpPr>
            <a:spLocks noGrp="1" noChangeArrowheads="1"/>
          </p:cNvSpPr>
          <p:nvPr>
            <p:ph type="title"/>
          </p:nvPr>
        </p:nvSpPr>
        <p:spPr/>
        <p:txBody>
          <a:bodyPr/>
          <a:lstStyle/>
          <a:p>
            <a:r>
              <a:rPr lang="en-US"/>
              <a:t>Bi-directional Search (BDS)</a:t>
            </a:r>
            <a:endParaRPr lang="en-GB"/>
          </a:p>
        </p:txBody>
      </p:sp>
      <p:sp>
        <p:nvSpPr>
          <p:cNvPr id="184323" name="Rectangle 3"/>
          <p:cNvSpPr>
            <a:spLocks noGrp="1" noChangeArrowheads="1"/>
          </p:cNvSpPr>
          <p:nvPr>
            <p:ph type="body" idx="1"/>
          </p:nvPr>
        </p:nvSpPr>
        <p:spPr>
          <a:xfrm>
            <a:off x="762000" y="2057400"/>
            <a:ext cx="5105400" cy="4572000"/>
          </a:xfrm>
        </p:spPr>
        <p:txBody>
          <a:bodyPr/>
          <a:lstStyle/>
          <a:p>
            <a:pPr>
              <a:lnSpc>
                <a:spcPct val="90000"/>
              </a:lnSpc>
            </a:pPr>
            <a:r>
              <a:rPr lang="en-US" sz="2400"/>
              <a:t>Main idea: </a:t>
            </a:r>
            <a:r>
              <a:rPr lang="en-US" sz="2400" i="1"/>
              <a:t>Start searching from both the initial state and the goal state, meet in the middle.</a:t>
            </a:r>
          </a:p>
          <a:p>
            <a:pPr>
              <a:lnSpc>
                <a:spcPct val="90000"/>
              </a:lnSpc>
            </a:pPr>
            <a:endParaRPr lang="en-US" sz="2400" i="1"/>
          </a:p>
          <a:p>
            <a:pPr>
              <a:lnSpc>
                <a:spcPct val="90000"/>
              </a:lnSpc>
            </a:pPr>
            <a:endParaRPr lang="en-US" sz="2400" i="1"/>
          </a:p>
          <a:p>
            <a:pPr>
              <a:lnSpc>
                <a:spcPct val="90000"/>
              </a:lnSpc>
            </a:pPr>
            <a:r>
              <a:rPr lang="en-US" sz="2400"/>
              <a:t>Complete? Yes</a:t>
            </a:r>
          </a:p>
          <a:p>
            <a:pPr>
              <a:lnSpc>
                <a:spcPct val="90000"/>
              </a:lnSpc>
            </a:pPr>
            <a:r>
              <a:rPr lang="en-US" sz="2400"/>
              <a:t>Optimal? Yes</a:t>
            </a:r>
          </a:p>
          <a:p>
            <a:pPr>
              <a:lnSpc>
                <a:spcPct val="90000"/>
              </a:lnSpc>
            </a:pPr>
            <a:r>
              <a:rPr lang="en-US" sz="2400"/>
              <a:t>Time Complexity: O(b</a:t>
            </a:r>
            <a:r>
              <a:rPr lang="en-US" sz="2400" baseline="30000"/>
              <a:t>d/2</a:t>
            </a:r>
            <a:r>
              <a:rPr lang="en-US" sz="2400"/>
              <a:t>), where d is the depth of the solution.</a:t>
            </a:r>
          </a:p>
          <a:p>
            <a:pPr>
              <a:lnSpc>
                <a:spcPct val="90000"/>
              </a:lnSpc>
            </a:pPr>
            <a:r>
              <a:rPr lang="en-US" sz="2400"/>
              <a:t>Space Complexity: O(b</a:t>
            </a:r>
            <a:r>
              <a:rPr lang="en-US" sz="2400" baseline="30000"/>
              <a:t>d/2</a:t>
            </a:r>
            <a:r>
              <a:rPr lang="en-US" sz="2400"/>
              <a:t>), where d is the depth of the solution.</a:t>
            </a:r>
            <a:endParaRPr lang="en-GB" sz="2400" i="1"/>
          </a:p>
        </p:txBody>
      </p:sp>
      <p:grpSp>
        <p:nvGrpSpPr>
          <p:cNvPr id="184324" name="Group 4"/>
          <p:cNvGrpSpPr>
            <a:grpSpLocks/>
          </p:cNvGrpSpPr>
          <p:nvPr/>
        </p:nvGrpSpPr>
        <p:grpSpPr bwMode="auto">
          <a:xfrm>
            <a:off x="6329363" y="2244725"/>
            <a:ext cx="2333625" cy="1460500"/>
            <a:chOff x="1580" y="1014"/>
            <a:chExt cx="1470" cy="920"/>
          </a:xfrm>
        </p:grpSpPr>
        <p:grpSp>
          <p:nvGrpSpPr>
            <p:cNvPr id="184325" name="Group 5"/>
            <p:cNvGrpSpPr>
              <a:grpSpLocks/>
            </p:cNvGrpSpPr>
            <p:nvPr/>
          </p:nvGrpSpPr>
          <p:grpSpPr bwMode="auto">
            <a:xfrm>
              <a:off x="1580" y="1014"/>
              <a:ext cx="1255" cy="920"/>
              <a:chOff x="1868" y="2541"/>
              <a:chExt cx="1255" cy="920"/>
            </a:xfrm>
          </p:grpSpPr>
          <p:grpSp>
            <p:nvGrpSpPr>
              <p:cNvPr id="184326" name="Group 6"/>
              <p:cNvGrpSpPr>
                <a:grpSpLocks/>
              </p:cNvGrpSpPr>
              <p:nvPr/>
            </p:nvGrpSpPr>
            <p:grpSpPr bwMode="auto">
              <a:xfrm>
                <a:off x="2480" y="2541"/>
                <a:ext cx="135" cy="322"/>
                <a:chOff x="2400" y="864"/>
                <a:chExt cx="432" cy="1034"/>
              </a:xfrm>
            </p:grpSpPr>
            <p:sp>
              <p:nvSpPr>
                <p:cNvPr id="184327" name="Oval 7"/>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28" name="Text Box 8"/>
                <p:cNvSpPr txBox="1">
                  <a:spLocks noChangeArrowheads="1"/>
                </p:cNvSpPr>
                <p:nvPr/>
              </p:nvSpPr>
              <p:spPr bwMode="auto">
                <a:xfrm>
                  <a:off x="2412" y="973"/>
                  <a:ext cx="372" cy="92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4329" name="Group 9"/>
              <p:cNvGrpSpPr>
                <a:grpSpLocks/>
              </p:cNvGrpSpPr>
              <p:nvPr/>
            </p:nvGrpSpPr>
            <p:grpSpPr bwMode="auto">
              <a:xfrm>
                <a:off x="2107" y="2795"/>
                <a:ext cx="134" cy="322"/>
                <a:chOff x="2400" y="864"/>
                <a:chExt cx="432" cy="1034"/>
              </a:xfrm>
            </p:grpSpPr>
            <p:sp>
              <p:nvSpPr>
                <p:cNvPr id="184330" name="Oval 10"/>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31" name="Text Box 11"/>
                <p:cNvSpPr txBox="1">
                  <a:spLocks noChangeArrowheads="1"/>
                </p:cNvSpPr>
                <p:nvPr/>
              </p:nvSpPr>
              <p:spPr bwMode="auto">
                <a:xfrm>
                  <a:off x="2410" y="973"/>
                  <a:ext cx="373" cy="92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4332" name="Group 12"/>
              <p:cNvGrpSpPr>
                <a:grpSpLocks/>
              </p:cNvGrpSpPr>
              <p:nvPr/>
            </p:nvGrpSpPr>
            <p:grpSpPr bwMode="auto">
              <a:xfrm>
                <a:off x="2989" y="2795"/>
                <a:ext cx="134" cy="322"/>
                <a:chOff x="2400" y="864"/>
                <a:chExt cx="432" cy="1034"/>
              </a:xfrm>
            </p:grpSpPr>
            <p:sp>
              <p:nvSpPr>
                <p:cNvPr id="184333" name="Oval 13"/>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34" name="Text Box 14"/>
                <p:cNvSpPr txBox="1">
                  <a:spLocks noChangeArrowheads="1"/>
                </p:cNvSpPr>
                <p:nvPr/>
              </p:nvSpPr>
              <p:spPr bwMode="auto">
                <a:xfrm>
                  <a:off x="2411" y="973"/>
                  <a:ext cx="373" cy="92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4335" name="Group 15"/>
              <p:cNvGrpSpPr>
                <a:grpSpLocks/>
              </p:cNvGrpSpPr>
              <p:nvPr/>
            </p:nvGrpSpPr>
            <p:grpSpPr bwMode="auto">
              <a:xfrm>
                <a:off x="2316" y="3139"/>
                <a:ext cx="134" cy="322"/>
                <a:chOff x="2400" y="864"/>
                <a:chExt cx="432" cy="1035"/>
              </a:xfrm>
            </p:grpSpPr>
            <p:sp>
              <p:nvSpPr>
                <p:cNvPr id="184336" name="Oval 16"/>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37" name="Text Box 17"/>
                <p:cNvSpPr txBox="1">
                  <a:spLocks noChangeArrowheads="1"/>
                </p:cNvSpPr>
                <p:nvPr/>
              </p:nvSpPr>
              <p:spPr bwMode="auto">
                <a:xfrm>
                  <a:off x="2410" y="974"/>
                  <a:ext cx="372" cy="92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4338" name="Group 18"/>
              <p:cNvGrpSpPr>
                <a:grpSpLocks/>
              </p:cNvGrpSpPr>
              <p:nvPr/>
            </p:nvGrpSpPr>
            <p:grpSpPr bwMode="auto">
              <a:xfrm>
                <a:off x="1868" y="3139"/>
                <a:ext cx="134" cy="322"/>
                <a:chOff x="2400" y="864"/>
                <a:chExt cx="432" cy="1035"/>
              </a:xfrm>
            </p:grpSpPr>
            <p:sp>
              <p:nvSpPr>
                <p:cNvPr id="184339" name="Oval 1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40" name="Text Box 20"/>
                <p:cNvSpPr txBox="1">
                  <a:spLocks noChangeArrowheads="1"/>
                </p:cNvSpPr>
                <p:nvPr/>
              </p:nvSpPr>
              <p:spPr bwMode="auto">
                <a:xfrm>
                  <a:off x="2411" y="974"/>
                  <a:ext cx="372" cy="92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sp>
            <p:nvSpPr>
              <p:cNvPr id="184341" name="Line 21"/>
              <p:cNvSpPr>
                <a:spLocks noChangeShapeType="1"/>
              </p:cNvSpPr>
              <p:nvPr/>
            </p:nvSpPr>
            <p:spPr bwMode="auto">
              <a:xfrm flipH="1">
                <a:off x="2228" y="2646"/>
                <a:ext cx="258" cy="178"/>
              </a:xfrm>
              <a:prstGeom prst="line">
                <a:avLst/>
              </a:prstGeom>
              <a:noFill/>
              <a:ln w="9525">
                <a:solidFill>
                  <a:schemeClr val="tx1"/>
                </a:solidFill>
                <a:round/>
                <a:headEnd/>
                <a:tailEnd/>
              </a:ln>
              <a:effectLst/>
            </p:spPr>
            <p:txBody>
              <a:bodyPr wrap="none" anchor="ctr"/>
              <a:lstStyle/>
              <a:p>
                <a:endParaRPr lang="en-US"/>
              </a:p>
            </p:txBody>
          </p:sp>
          <p:grpSp>
            <p:nvGrpSpPr>
              <p:cNvPr id="184342" name="Group 22"/>
              <p:cNvGrpSpPr>
                <a:grpSpLocks/>
              </p:cNvGrpSpPr>
              <p:nvPr/>
            </p:nvGrpSpPr>
            <p:grpSpPr bwMode="auto">
              <a:xfrm>
                <a:off x="1967" y="2921"/>
                <a:ext cx="360" cy="242"/>
                <a:chOff x="896" y="1363"/>
                <a:chExt cx="1156" cy="778"/>
              </a:xfrm>
            </p:grpSpPr>
            <p:sp>
              <p:nvSpPr>
                <p:cNvPr id="184343" name="Line 23"/>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4344" name="Line 24"/>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184345" name="Line 25"/>
              <p:cNvSpPr>
                <a:spLocks noChangeShapeType="1"/>
              </p:cNvSpPr>
              <p:nvPr/>
            </p:nvSpPr>
            <p:spPr bwMode="auto">
              <a:xfrm>
                <a:off x="2597" y="2651"/>
                <a:ext cx="390" cy="212"/>
              </a:xfrm>
              <a:prstGeom prst="line">
                <a:avLst/>
              </a:prstGeom>
              <a:noFill/>
              <a:ln w="9525">
                <a:solidFill>
                  <a:schemeClr val="tx1"/>
                </a:solidFill>
                <a:round/>
                <a:headEnd/>
                <a:tailEnd/>
              </a:ln>
              <a:effectLst/>
            </p:spPr>
            <p:txBody>
              <a:bodyPr wrap="none" anchor="ctr"/>
              <a:lstStyle/>
              <a:p>
                <a:endParaRPr lang="en-US"/>
              </a:p>
            </p:txBody>
          </p:sp>
        </p:grpSp>
        <p:grpSp>
          <p:nvGrpSpPr>
            <p:cNvPr id="184346" name="Group 26"/>
            <p:cNvGrpSpPr>
              <a:grpSpLocks/>
            </p:cNvGrpSpPr>
            <p:nvPr/>
          </p:nvGrpSpPr>
          <p:grpSpPr bwMode="auto">
            <a:xfrm>
              <a:off x="2707" y="1268"/>
              <a:ext cx="134" cy="322"/>
              <a:chOff x="2400" y="864"/>
              <a:chExt cx="432" cy="1034"/>
            </a:xfrm>
          </p:grpSpPr>
          <p:sp>
            <p:nvSpPr>
              <p:cNvPr id="184347" name="Oval 27"/>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48" name="Text Box 28"/>
              <p:cNvSpPr txBox="1">
                <a:spLocks noChangeArrowheads="1"/>
              </p:cNvSpPr>
              <p:nvPr/>
            </p:nvSpPr>
            <p:spPr bwMode="auto">
              <a:xfrm>
                <a:off x="2410" y="973"/>
                <a:ext cx="373" cy="92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4349" name="Group 29"/>
            <p:cNvGrpSpPr>
              <a:grpSpLocks/>
            </p:cNvGrpSpPr>
            <p:nvPr/>
          </p:nvGrpSpPr>
          <p:grpSpPr bwMode="auto">
            <a:xfrm>
              <a:off x="2916" y="1612"/>
              <a:ext cx="134" cy="322"/>
              <a:chOff x="2400" y="864"/>
              <a:chExt cx="432" cy="1035"/>
            </a:xfrm>
          </p:grpSpPr>
          <p:sp>
            <p:nvSpPr>
              <p:cNvPr id="184350" name="Oval 30"/>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51" name="Text Box 31"/>
              <p:cNvSpPr txBox="1">
                <a:spLocks noChangeArrowheads="1"/>
              </p:cNvSpPr>
              <p:nvPr/>
            </p:nvSpPr>
            <p:spPr bwMode="auto">
              <a:xfrm>
                <a:off x="2410" y="974"/>
                <a:ext cx="372" cy="92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4352" name="Group 32"/>
            <p:cNvGrpSpPr>
              <a:grpSpLocks/>
            </p:cNvGrpSpPr>
            <p:nvPr/>
          </p:nvGrpSpPr>
          <p:grpSpPr bwMode="auto">
            <a:xfrm>
              <a:off x="2468" y="1612"/>
              <a:ext cx="134" cy="322"/>
              <a:chOff x="2400" y="864"/>
              <a:chExt cx="432" cy="1035"/>
            </a:xfrm>
          </p:grpSpPr>
          <p:sp>
            <p:nvSpPr>
              <p:cNvPr id="184353" name="Oval 33"/>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54" name="Text Box 34"/>
              <p:cNvSpPr txBox="1">
                <a:spLocks noChangeArrowheads="1"/>
              </p:cNvSpPr>
              <p:nvPr/>
            </p:nvSpPr>
            <p:spPr bwMode="auto">
              <a:xfrm>
                <a:off x="2411" y="974"/>
                <a:ext cx="372" cy="925"/>
              </a:xfrm>
              <a:prstGeom prst="rect">
                <a:avLst/>
              </a:prstGeom>
              <a:noFill/>
              <a:ln w="57150">
                <a:noFill/>
                <a:miter lim="800000"/>
                <a:headEnd/>
                <a:tailEnd/>
              </a:ln>
              <a:effectLst/>
            </p:spPr>
            <p:txBody>
              <a:bodyPr wrap="none">
                <a:spAutoFit/>
              </a:bodyPr>
              <a:lstStyle/>
              <a:p>
                <a:pPr algn="ctr" eaLnBrk="0" hangingPunct="0"/>
                <a:endParaRPr lang="en-US" sz="2400">
                  <a:latin typeface="Times New Roman" pitchFamily="18" charset="0"/>
                </a:endParaRPr>
              </a:p>
            </p:txBody>
          </p:sp>
        </p:grpSp>
        <p:grpSp>
          <p:nvGrpSpPr>
            <p:cNvPr id="184355" name="Group 35"/>
            <p:cNvGrpSpPr>
              <a:grpSpLocks/>
            </p:cNvGrpSpPr>
            <p:nvPr/>
          </p:nvGrpSpPr>
          <p:grpSpPr bwMode="auto">
            <a:xfrm>
              <a:off x="2567" y="1394"/>
              <a:ext cx="360" cy="242"/>
              <a:chOff x="896" y="1363"/>
              <a:chExt cx="1156" cy="778"/>
            </a:xfrm>
          </p:grpSpPr>
          <p:sp>
            <p:nvSpPr>
              <p:cNvPr id="184356" name="Line 36"/>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4357" name="Line 37"/>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grpSp>
      <p:grpSp>
        <p:nvGrpSpPr>
          <p:cNvPr id="184358" name="Group 38"/>
          <p:cNvGrpSpPr>
            <a:grpSpLocks/>
          </p:cNvGrpSpPr>
          <p:nvPr/>
        </p:nvGrpSpPr>
        <p:grpSpPr bwMode="auto">
          <a:xfrm flipV="1">
            <a:off x="6469063" y="4456113"/>
            <a:ext cx="1992312" cy="1460500"/>
            <a:chOff x="1868" y="2541"/>
            <a:chExt cx="1255" cy="920"/>
          </a:xfrm>
        </p:grpSpPr>
        <p:grpSp>
          <p:nvGrpSpPr>
            <p:cNvPr id="184359" name="Group 39"/>
            <p:cNvGrpSpPr>
              <a:grpSpLocks/>
            </p:cNvGrpSpPr>
            <p:nvPr/>
          </p:nvGrpSpPr>
          <p:grpSpPr bwMode="auto">
            <a:xfrm>
              <a:off x="2480" y="2541"/>
              <a:ext cx="135" cy="322"/>
              <a:chOff x="2400" y="864"/>
              <a:chExt cx="432" cy="1034"/>
            </a:xfrm>
          </p:grpSpPr>
          <p:sp>
            <p:nvSpPr>
              <p:cNvPr id="184360" name="Oval 40"/>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61" name="Text Box 41"/>
              <p:cNvSpPr txBox="1">
                <a:spLocks noChangeArrowheads="1"/>
              </p:cNvSpPr>
              <p:nvPr/>
            </p:nvSpPr>
            <p:spPr bwMode="auto">
              <a:xfrm>
                <a:off x="2412" y="973"/>
                <a:ext cx="372" cy="925"/>
              </a:xfrm>
              <a:prstGeom prst="rect">
                <a:avLst/>
              </a:prstGeom>
              <a:noFill/>
              <a:ln w="57150">
                <a:noFill/>
                <a:miter lim="800000"/>
                <a:headEnd/>
                <a:tailEnd/>
              </a:ln>
              <a:effectLst/>
            </p:spPr>
            <p:txBody>
              <a:bodyPr rot="10800000" wrap="none">
                <a:spAutoFit/>
              </a:bodyPr>
              <a:lstStyle/>
              <a:p>
                <a:pPr algn="ctr" eaLnBrk="0" hangingPunct="0"/>
                <a:endParaRPr lang="en-US" sz="2400">
                  <a:latin typeface="Times New Roman" pitchFamily="18" charset="0"/>
                </a:endParaRPr>
              </a:p>
            </p:txBody>
          </p:sp>
        </p:grpSp>
        <p:grpSp>
          <p:nvGrpSpPr>
            <p:cNvPr id="184362" name="Group 42"/>
            <p:cNvGrpSpPr>
              <a:grpSpLocks/>
            </p:cNvGrpSpPr>
            <p:nvPr/>
          </p:nvGrpSpPr>
          <p:grpSpPr bwMode="auto">
            <a:xfrm>
              <a:off x="2107" y="2795"/>
              <a:ext cx="134" cy="322"/>
              <a:chOff x="2400" y="864"/>
              <a:chExt cx="432" cy="1034"/>
            </a:xfrm>
          </p:grpSpPr>
          <p:sp>
            <p:nvSpPr>
              <p:cNvPr id="184363" name="Oval 43"/>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64" name="Text Box 44"/>
              <p:cNvSpPr txBox="1">
                <a:spLocks noChangeArrowheads="1"/>
              </p:cNvSpPr>
              <p:nvPr/>
            </p:nvSpPr>
            <p:spPr bwMode="auto">
              <a:xfrm>
                <a:off x="2410" y="973"/>
                <a:ext cx="373" cy="925"/>
              </a:xfrm>
              <a:prstGeom prst="rect">
                <a:avLst/>
              </a:prstGeom>
              <a:noFill/>
              <a:ln w="57150">
                <a:noFill/>
                <a:miter lim="800000"/>
                <a:headEnd/>
                <a:tailEnd/>
              </a:ln>
              <a:effectLst/>
            </p:spPr>
            <p:txBody>
              <a:bodyPr rot="10800000" wrap="none">
                <a:spAutoFit/>
              </a:bodyPr>
              <a:lstStyle/>
              <a:p>
                <a:pPr algn="ctr" eaLnBrk="0" hangingPunct="0"/>
                <a:endParaRPr lang="en-US" sz="2400">
                  <a:latin typeface="Times New Roman" pitchFamily="18" charset="0"/>
                </a:endParaRPr>
              </a:p>
            </p:txBody>
          </p:sp>
        </p:grpSp>
        <p:grpSp>
          <p:nvGrpSpPr>
            <p:cNvPr id="184365" name="Group 45"/>
            <p:cNvGrpSpPr>
              <a:grpSpLocks/>
            </p:cNvGrpSpPr>
            <p:nvPr/>
          </p:nvGrpSpPr>
          <p:grpSpPr bwMode="auto">
            <a:xfrm>
              <a:off x="2989" y="2795"/>
              <a:ext cx="134" cy="322"/>
              <a:chOff x="2400" y="864"/>
              <a:chExt cx="432" cy="1034"/>
            </a:xfrm>
          </p:grpSpPr>
          <p:sp>
            <p:nvSpPr>
              <p:cNvPr id="184366" name="Oval 46"/>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67" name="Text Box 47"/>
              <p:cNvSpPr txBox="1">
                <a:spLocks noChangeArrowheads="1"/>
              </p:cNvSpPr>
              <p:nvPr/>
            </p:nvSpPr>
            <p:spPr bwMode="auto">
              <a:xfrm>
                <a:off x="2411" y="973"/>
                <a:ext cx="373" cy="925"/>
              </a:xfrm>
              <a:prstGeom prst="rect">
                <a:avLst/>
              </a:prstGeom>
              <a:noFill/>
              <a:ln w="57150">
                <a:noFill/>
                <a:miter lim="800000"/>
                <a:headEnd/>
                <a:tailEnd/>
              </a:ln>
              <a:effectLst/>
            </p:spPr>
            <p:txBody>
              <a:bodyPr rot="10800000" wrap="none">
                <a:spAutoFit/>
              </a:bodyPr>
              <a:lstStyle/>
              <a:p>
                <a:pPr algn="ctr" eaLnBrk="0" hangingPunct="0"/>
                <a:endParaRPr lang="en-US" sz="2400">
                  <a:latin typeface="Times New Roman" pitchFamily="18" charset="0"/>
                </a:endParaRPr>
              </a:p>
            </p:txBody>
          </p:sp>
        </p:grpSp>
        <p:grpSp>
          <p:nvGrpSpPr>
            <p:cNvPr id="184368" name="Group 48"/>
            <p:cNvGrpSpPr>
              <a:grpSpLocks/>
            </p:cNvGrpSpPr>
            <p:nvPr/>
          </p:nvGrpSpPr>
          <p:grpSpPr bwMode="auto">
            <a:xfrm>
              <a:off x="2316" y="3139"/>
              <a:ext cx="134" cy="322"/>
              <a:chOff x="2400" y="864"/>
              <a:chExt cx="432" cy="1035"/>
            </a:xfrm>
          </p:grpSpPr>
          <p:sp>
            <p:nvSpPr>
              <p:cNvPr id="184369" name="Oval 4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70" name="Text Box 50"/>
              <p:cNvSpPr txBox="1">
                <a:spLocks noChangeArrowheads="1"/>
              </p:cNvSpPr>
              <p:nvPr/>
            </p:nvSpPr>
            <p:spPr bwMode="auto">
              <a:xfrm>
                <a:off x="2410" y="974"/>
                <a:ext cx="372" cy="925"/>
              </a:xfrm>
              <a:prstGeom prst="rect">
                <a:avLst/>
              </a:prstGeom>
              <a:noFill/>
              <a:ln w="57150">
                <a:noFill/>
                <a:miter lim="800000"/>
                <a:headEnd/>
                <a:tailEnd/>
              </a:ln>
              <a:effectLst/>
            </p:spPr>
            <p:txBody>
              <a:bodyPr rot="10800000" wrap="none">
                <a:spAutoFit/>
              </a:bodyPr>
              <a:lstStyle/>
              <a:p>
                <a:pPr algn="ctr" eaLnBrk="0" hangingPunct="0"/>
                <a:endParaRPr lang="en-US" sz="2400">
                  <a:latin typeface="Times New Roman" pitchFamily="18" charset="0"/>
                </a:endParaRPr>
              </a:p>
            </p:txBody>
          </p:sp>
        </p:grpSp>
        <p:grpSp>
          <p:nvGrpSpPr>
            <p:cNvPr id="184371" name="Group 51"/>
            <p:cNvGrpSpPr>
              <a:grpSpLocks/>
            </p:cNvGrpSpPr>
            <p:nvPr/>
          </p:nvGrpSpPr>
          <p:grpSpPr bwMode="auto">
            <a:xfrm>
              <a:off x="1868" y="3139"/>
              <a:ext cx="134" cy="322"/>
              <a:chOff x="2400" y="864"/>
              <a:chExt cx="432" cy="1035"/>
            </a:xfrm>
          </p:grpSpPr>
          <p:sp>
            <p:nvSpPr>
              <p:cNvPr id="184372" name="Oval 5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p:spPr>
            <p:txBody>
              <a:bodyPr wrap="none" anchor="ctr"/>
              <a:lstStyle/>
              <a:p>
                <a:endParaRPr lang="en-US"/>
              </a:p>
            </p:txBody>
          </p:sp>
          <p:sp>
            <p:nvSpPr>
              <p:cNvPr id="184373" name="Text Box 53"/>
              <p:cNvSpPr txBox="1">
                <a:spLocks noChangeArrowheads="1"/>
              </p:cNvSpPr>
              <p:nvPr/>
            </p:nvSpPr>
            <p:spPr bwMode="auto">
              <a:xfrm>
                <a:off x="2411" y="974"/>
                <a:ext cx="372" cy="925"/>
              </a:xfrm>
              <a:prstGeom prst="rect">
                <a:avLst/>
              </a:prstGeom>
              <a:noFill/>
              <a:ln w="57150">
                <a:noFill/>
                <a:miter lim="800000"/>
                <a:headEnd/>
                <a:tailEnd/>
              </a:ln>
              <a:effectLst/>
            </p:spPr>
            <p:txBody>
              <a:bodyPr rot="10800000" wrap="none">
                <a:spAutoFit/>
              </a:bodyPr>
              <a:lstStyle/>
              <a:p>
                <a:pPr algn="ctr" eaLnBrk="0" hangingPunct="0"/>
                <a:endParaRPr lang="en-US" sz="2400">
                  <a:latin typeface="Times New Roman" pitchFamily="18" charset="0"/>
                </a:endParaRPr>
              </a:p>
            </p:txBody>
          </p:sp>
        </p:grpSp>
        <p:sp>
          <p:nvSpPr>
            <p:cNvPr id="184374" name="Line 54"/>
            <p:cNvSpPr>
              <a:spLocks noChangeShapeType="1"/>
            </p:cNvSpPr>
            <p:nvPr/>
          </p:nvSpPr>
          <p:spPr bwMode="auto">
            <a:xfrm flipH="1">
              <a:off x="2228" y="2646"/>
              <a:ext cx="258" cy="178"/>
            </a:xfrm>
            <a:prstGeom prst="line">
              <a:avLst/>
            </a:prstGeom>
            <a:noFill/>
            <a:ln w="9525">
              <a:solidFill>
                <a:schemeClr val="tx1"/>
              </a:solidFill>
              <a:round/>
              <a:headEnd/>
              <a:tailEnd/>
            </a:ln>
            <a:effectLst/>
          </p:spPr>
          <p:txBody>
            <a:bodyPr wrap="none" anchor="ctr"/>
            <a:lstStyle/>
            <a:p>
              <a:endParaRPr lang="en-US"/>
            </a:p>
          </p:txBody>
        </p:sp>
        <p:grpSp>
          <p:nvGrpSpPr>
            <p:cNvPr id="184375" name="Group 55"/>
            <p:cNvGrpSpPr>
              <a:grpSpLocks/>
            </p:cNvGrpSpPr>
            <p:nvPr/>
          </p:nvGrpSpPr>
          <p:grpSpPr bwMode="auto">
            <a:xfrm>
              <a:off x="1967" y="2921"/>
              <a:ext cx="360" cy="242"/>
              <a:chOff x="896" y="1363"/>
              <a:chExt cx="1156" cy="778"/>
            </a:xfrm>
          </p:grpSpPr>
          <p:sp>
            <p:nvSpPr>
              <p:cNvPr id="184376" name="Line 56"/>
              <p:cNvSpPr>
                <a:spLocks noChangeShapeType="1"/>
              </p:cNvSpPr>
              <p:nvPr/>
            </p:nvSpPr>
            <p:spPr bwMode="auto">
              <a:xfrm flipH="1">
                <a:off x="896" y="1363"/>
                <a:ext cx="534" cy="726"/>
              </a:xfrm>
              <a:prstGeom prst="line">
                <a:avLst/>
              </a:prstGeom>
              <a:noFill/>
              <a:ln w="9525">
                <a:solidFill>
                  <a:schemeClr val="tx1"/>
                </a:solidFill>
                <a:round/>
                <a:headEnd/>
                <a:tailEnd/>
              </a:ln>
              <a:effectLst/>
            </p:spPr>
            <p:txBody>
              <a:bodyPr wrap="none" anchor="ctr"/>
              <a:lstStyle/>
              <a:p>
                <a:endParaRPr lang="en-US"/>
              </a:p>
            </p:txBody>
          </p:sp>
          <p:sp>
            <p:nvSpPr>
              <p:cNvPr id="184377" name="Line 57"/>
              <p:cNvSpPr>
                <a:spLocks noChangeShapeType="1"/>
              </p:cNvSpPr>
              <p:nvPr/>
            </p:nvSpPr>
            <p:spPr bwMode="auto">
              <a:xfrm>
                <a:off x="1674" y="1378"/>
                <a:ext cx="378" cy="763"/>
              </a:xfrm>
              <a:prstGeom prst="line">
                <a:avLst/>
              </a:prstGeom>
              <a:noFill/>
              <a:ln w="9525">
                <a:solidFill>
                  <a:schemeClr val="tx1"/>
                </a:solidFill>
                <a:round/>
                <a:headEnd/>
                <a:tailEnd/>
              </a:ln>
              <a:effectLst/>
            </p:spPr>
            <p:txBody>
              <a:bodyPr wrap="none" anchor="ctr"/>
              <a:lstStyle/>
              <a:p>
                <a:endParaRPr lang="en-US"/>
              </a:p>
            </p:txBody>
          </p:sp>
        </p:grpSp>
        <p:sp>
          <p:nvSpPr>
            <p:cNvPr id="184378" name="Line 58"/>
            <p:cNvSpPr>
              <a:spLocks noChangeShapeType="1"/>
            </p:cNvSpPr>
            <p:nvPr/>
          </p:nvSpPr>
          <p:spPr bwMode="auto">
            <a:xfrm>
              <a:off x="2597" y="2651"/>
              <a:ext cx="390" cy="212"/>
            </a:xfrm>
            <a:prstGeom prst="line">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p:txBody>
          <a:bodyPr/>
          <a:lstStyle/>
          <a:p>
            <a:r>
              <a:rPr lang="en-US"/>
              <a:t>Basic Search Algorithms</a:t>
            </a:r>
            <a:endParaRPr lang="en-GB"/>
          </a:p>
        </p:txBody>
      </p:sp>
      <p:sp>
        <p:nvSpPr>
          <p:cNvPr id="220165" name="Rectangle 5"/>
          <p:cNvSpPr>
            <a:spLocks noGrp="1" noChangeArrowheads="1"/>
          </p:cNvSpPr>
          <p:nvPr>
            <p:ph type="subTitle" idx="1"/>
          </p:nvPr>
        </p:nvSpPr>
        <p:spPr/>
        <p:txBody>
          <a:bodyPr/>
          <a:lstStyle/>
          <a:p>
            <a:r>
              <a:rPr lang="en-US"/>
              <a:t>Comparison of search algorithms</a:t>
            </a:r>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771429-C9CA-47C5-BB99-26BE57DF512A}" type="slidenum">
              <a:rPr lang="ar-SA"/>
              <a:pPr/>
              <a:t>58</a:t>
            </a:fld>
            <a:endParaRPr lang="en-GB"/>
          </a:p>
        </p:txBody>
      </p:sp>
      <p:sp>
        <p:nvSpPr>
          <p:cNvPr id="194562" name="Rectangle 2"/>
          <p:cNvSpPr>
            <a:spLocks noGrp="1" noChangeArrowheads="1"/>
          </p:cNvSpPr>
          <p:nvPr>
            <p:ph type="title"/>
          </p:nvPr>
        </p:nvSpPr>
        <p:spPr/>
        <p:txBody>
          <a:bodyPr/>
          <a:lstStyle/>
          <a:p>
            <a:r>
              <a:rPr lang="en-US"/>
              <a:t>Comparison of search algorithms</a:t>
            </a:r>
            <a:endParaRPr lang="en-GB"/>
          </a:p>
        </p:txBody>
      </p:sp>
      <p:sp>
        <p:nvSpPr>
          <p:cNvPr id="194566" name="Text Box 6"/>
          <p:cNvSpPr txBox="1">
            <a:spLocks noChangeArrowheads="1"/>
          </p:cNvSpPr>
          <p:nvPr/>
        </p:nvSpPr>
        <p:spPr bwMode="auto">
          <a:xfrm>
            <a:off x="2743200" y="4800600"/>
            <a:ext cx="3581400" cy="1600200"/>
          </a:xfrm>
          <a:prstGeom prst="rect">
            <a:avLst/>
          </a:prstGeom>
          <a:solidFill>
            <a:schemeClr val="accent1"/>
          </a:solidFill>
          <a:ln w="38100">
            <a:noFill/>
            <a:miter lim="800000"/>
            <a:headEnd/>
            <a:tailEnd/>
          </a:ln>
          <a:effectLst/>
        </p:spPr>
        <p:txBody>
          <a:bodyPr/>
          <a:lstStyle/>
          <a:p>
            <a:pPr marL="342900" indent="-342900">
              <a:buClr>
                <a:schemeClr val="folHlink"/>
              </a:buClr>
              <a:buSzPct val="60000"/>
              <a:buFont typeface="Wingdings" pitchFamily="2" charset="2"/>
              <a:buNone/>
            </a:pPr>
            <a:r>
              <a:rPr lang="en-US">
                <a:solidFill>
                  <a:schemeClr val="bg2"/>
                </a:solidFill>
              </a:rPr>
              <a:t>b:  Branching factor</a:t>
            </a:r>
          </a:p>
          <a:p>
            <a:pPr marL="342900" indent="-342900">
              <a:buClr>
                <a:schemeClr val="folHlink"/>
              </a:buClr>
              <a:buSzPct val="60000"/>
              <a:buFont typeface="Wingdings" pitchFamily="2" charset="2"/>
              <a:buNone/>
            </a:pPr>
            <a:r>
              <a:rPr lang="en-US">
                <a:solidFill>
                  <a:schemeClr val="bg2"/>
                </a:solidFill>
              </a:rPr>
              <a:t>d:  Depth of solution</a:t>
            </a:r>
          </a:p>
          <a:p>
            <a:pPr marL="342900" indent="-342900">
              <a:buClr>
                <a:schemeClr val="folHlink"/>
              </a:buClr>
              <a:buSzPct val="60000"/>
              <a:buFont typeface="Wingdings" pitchFamily="2" charset="2"/>
              <a:buNone/>
            </a:pPr>
            <a:r>
              <a:rPr lang="en-US">
                <a:solidFill>
                  <a:schemeClr val="bg2"/>
                </a:solidFill>
              </a:rPr>
              <a:t>m: Maximum depth</a:t>
            </a:r>
          </a:p>
          <a:p>
            <a:pPr marL="342900" indent="-342900">
              <a:buClr>
                <a:schemeClr val="folHlink"/>
              </a:buClr>
              <a:buSzPct val="60000"/>
              <a:buFont typeface="Wingdings" pitchFamily="2" charset="2"/>
              <a:buNone/>
            </a:pPr>
            <a:r>
              <a:rPr lang="en-US">
                <a:solidFill>
                  <a:schemeClr val="bg2"/>
                </a:solidFill>
              </a:rPr>
              <a:t>l : Depth Limit</a:t>
            </a:r>
            <a:r>
              <a:rPr lang="en-US" sz="4000">
                <a:solidFill>
                  <a:schemeClr val="bg2"/>
                </a:solidFill>
              </a:rPr>
              <a:t>	</a:t>
            </a:r>
          </a:p>
        </p:txBody>
      </p:sp>
      <p:grpSp>
        <p:nvGrpSpPr>
          <p:cNvPr id="194571" name="Group 11"/>
          <p:cNvGrpSpPr>
            <a:grpSpLocks/>
          </p:cNvGrpSpPr>
          <p:nvPr/>
        </p:nvGrpSpPr>
        <p:grpSpPr bwMode="auto">
          <a:xfrm>
            <a:off x="188913" y="2057400"/>
            <a:ext cx="8878887" cy="2757488"/>
            <a:chOff x="119" y="1296"/>
            <a:chExt cx="5593" cy="1737"/>
          </a:xfrm>
        </p:grpSpPr>
        <p:pic>
          <p:nvPicPr>
            <p:cNvPr id="194567" name="Picture 7" descr="searchcomp"/>
            <p:cNvPicPr>
              <a:picLocks noChangeAspect="1" noChangeArrowheads="1"/>
            </p:cNvPicPr>
            <p:nvPr/>
          </p:nvPicPr>
          <p:blipFill>
            <a:blip r:embed="rId2"/>
            <a:srcRect/>
            <a:stretch>
              <a:fillRect/>
            </a:stretch>
          </p:blipFill>
          <p:spPr bwMode="auto">
            <a:xfrm>
              <a:off x="119" y="1296"/>
              <a:ext cx="5593" cy="1737"/>
            </a:xfrm>
            <a:prstGeom prst="rect">
              <a:avLst/>
            </a:prstGeom>
            <a:noFill/>
            <a:ln/>
            <a:effectLst/>
          </p:spPr>
        </p:pic>
        <p:sp>
          <p:nvSpPr>
            <p:cNvPr id="194570" name="Rectangle 10"/>
            <p:cNvSpPr>
              <a:spLocks noChangeArrowheads="1"/>
            </p:cNvSpPr>
            <p:nvPr/>
          </p:nvSpPr>
          <p:spPr bwMode="auto">
            <a:xfrm>
              <a:off x="3840" y="1344"/>
              <a:ext cx="1152" cy="1680"/>
            </a:xfrm>
            <a:prstGeom prst="rect">
              <a:avLst/>
            </a:prstGeom>
            <a:noFill/>
            <a:ln w="57150">
              <a:solidFill>
                <a:schemeClr val="hlink"/>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p:txBody>
          <a:bodyPr/>
          <a:lstStyle/>
          <a:p>
            <a:r>
              <a:rPr lang="en-US"/>
              <a:t>Blind Search Algorithms</a:t>
            </a:r>
            <a:endParaRPr lang="en-GB"/>
          </a:p>
        </p:txBody>
      </p:sp>
      <p:sp>
        <p:nvSpPr>
          <p:cNvPr id="224259" name="Rectangle 3"/>
          <p:cNvSpPr>
            <a:spLocks noGrp="1" noChangeArrowheads="1"/>
          </p:cNvSpPr>
          <p:nvPr>
            <p:ph type="subTitle" idx="1"/>
          </p:nvPr>
        </p:nvSpPr>
        <p:spPr/>
        <p:txBody>
          <a:bodyPr/>
          <a:lstStyle/>
          <a:p>
            <a:r>
              <a:rPr lang="en-US"/>
              <a:t>Tree Search:</a:t>
            </a:r>
          </a:p>
          <a:p>
            <a:r>
              <a:rPr lang="en-US"/>
              <a:t> BFS, DFS, DLS, IDS</a:t>
            </a: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38E42CEF-5659-4DC7-93E9-5B097B6AFADD}" type="slidenum">
              <a:rPr lang="ar-SA"/>
              <a:pPr/>
              <a:t>6</a:t>
            </a:fld>
            <a:endParaRPr lang="en-GB"/>
          </a:p>
        </p:txBody>
      </p:sp>
      <p:sp>
        <p:nvSpPr>
          <p:cNvPr id="160770" name="Rectangle 2"/>
          <p:cNvSpPr>
            <a:spLocks noGrp="1" noChangeArrowheads="1"/>
          </p:cNvSpPr>
          <p:nvPr>
            <p:ph type="title"/>
          </p:nvPr>
        </p:nvSpPr>
        <p:spPr/>
        <p:txBody>
          <a:bodyPr/>
          <a:lstStyle/>
          <a:p>
            <a:r>
              <a:rPr lang="en-US"/>
              <a:t>Search Methods</a:t>
            </a:r>
            <a:endParaRPr lang="en-GB"/>
          </a:p>
        </p:txBody>
      </p:sp>
      <p:sp>
        <p:nvSpPr>
          <p:cNvPr id="160771" name="Rectangle 3"/>
          <p:cNvSpPr>
            <a:spLocks noGrp="1" noChangeArrowheads="1"/>
          </p:cNvSpPr>
          <p:nvPr>
            <p:ph type="body" idx="1"/>
          </p:nvPr>
        </p:nvSpPr>
        <p:spPr>
          <a:xfrm>
            <a:off x="685800" y="2017713"/>
            <a:ext cx="8269288" cy="4459287"/>
          </a:xfrm>
        </p:spPr>
        <p:txBody>
          <a:bodyPr/>
          <a:lstStyle/>
          <a:p>
            <a:pPr>
              <a:lnSpc>
                <a:spcPct val="80000"/>
              </a:lnSpc>
            </a:pPr>
            <a:r>
              <a:rPr lang="en-US" sz="1600"/>
              <a:t>Once we have defined the problem space (state representation, the initial state, the goal state and operators) is all done?</a:t>
            </a:r>
          </a:p>
          <a:p>
            <a:pPr>
              <a:lnSpc>
                <a:spcPct val="80000"/>
              </a:lnSpc>
            </a:pPr>
            <a:endParaRPr lang="en-US" sz="1600"/>
          </a:p>
          <a:p>
            <a:pPr>
              <a:lnSpc>
                <a:spcPct val="80000"/>
              </a:lnSpc>
            </a:pPr>
            <a:r>
              <a:rPr lang="en-US" sz="1600"/>
              <a:t>Let’s consider the </a:t>
            </a:r>
            <a:r>
              <a:rPr lang="en-US" sz="1600" b="1"/>
              <a:t>River Problem</a:t>
            </a:r>
            <a:r>
              <a:rPr lang="en-US" sz="1600"/>
              <a:t>:</a:t>
            </a:r>
          </a:p>
          <a:p>
            <a:pPr>
              <a:lnSpc>
                <a:spcPct val="80000"/>
              </a:lnSpc>
            </a:pPr>
            <a:endParaRPr lang="en-US" sz="1600"/>
          </a:p>
          <a:p>
            <a:pPr algn="just">
              <a:lnSpc>
                <a:spcPct val="80000"/>
              </a:lnSpc>
              <a:buFont typeface="Wingdings" pitchFamily="2" charset="2"/>
              <a:buNone/>
            </a:pPr>
            <a:r>
              <a:rPr lang="en-IE" sz="1600"/>
              <a:t>    A farmer wishes to carry a wolf, a duck and corn across a river, from the south to the north shore. The farmer is the proud owner of a small rowing boat called Bounty which he feels is easily up to the job. Unfortunately the boat is only large enough to carry at most the farmer and one other item. Worse again, if left unattended the wolf will eat the duck and the duck will eat the corn. </a:t>
            </a:r>
          </a:p>
          <a:p>
            <a:pPr algn="just">
              <a:lnSpc>
                <a:spcPct val="80000"/>
              </a:lnSpc>
              <a:buFont typeface="Wingdings" pitchFamily="2" charset="2"/>
              <a:buNone/>
            </a:pPr>
            <a:endParaRPr lang="en-IE" sz="1600"/>
          </a:p>
          <a:p>
            <a:pPr algn="just">
              <a:lnSpc>
                <a:spcPct val="80000"/>
              </a:lnSpc>
              <a:buFont typeface="Wingdings" pitchFamily="2" charset="2"/>
              <a:buNone/>
            </a:pPr>
            <a:endParaRPr lang="en-IE" sz="1600"/>
          </a:p>
          <a:p>
            <a:pPr algn="just">
              <a:lnSpc>
                <a:spcPct val="80000"/>
              </a:lnSpc>
              <a:buFont typeface="Wingdings" pitchFamily="2" charset="2"/>
              <a:buNone/>
            </a:pPr>
            <a:endParaRPr lang="en-IE" sz="1600"/>
          </a:p>
          <a:p>
            <a:pPr algn="just">
              <a:lnSpc>
                <a:spcPct val="80000"/>
              </a:lnSpc>
              <a:buFont typeface="Wingdings" pitchFamily="2" charset="2"/>
              <a:buNone/>
            </a:pPr>
            <a:endParaRPr lang="en-IE" sz="1600"/>
          </a:p>
          <a:p>
            <a:pPr algn="just">
              <a:lnSpc>
                <a:spcPct val="80000"/>
              </a:lnSpc>
              <a:buFont typeface="Wingdings" pitchFamily="2" charset="2"/>
              <a:buNone/>
            </a:pPr>
            <a:endParaRPr lang="en-IE" sz="1600"/>
          </a:p>
          <a:p>
            <a:pPr algn="just">
              <a:lnSpc>
                <a:spcPct val="80000"/>
              </a:lnSpc>
              <a:buFont typeface="Wingdings" pitchFamily="2" charset="2"/>
              <a:buNone/>
            </a:pPr>
            <a:endParaRPr lang="en-IE" sz="1600"/>
          </a:p>
          <a:p>
            <a:pPr algn="just">
              <a:lnSpc>
                <a:spcPct val="80000"/>
              </a:lnSpc>
              <a:buFont typeface="Wingdings" pitchFamily="2" charset="2"/>
              <a:buNone/>
            </a:pPr>
            <a:r>
              <a:rPr lang="en-IE" sz="1600"/>
              <a:t>     </a:t>
            </a:r>
          </a:p>
          <a:p>
            <a:pPr algn="just">
              <a:lnSpc>
                <a:spcPct val="80000"/>
              </a:lnSpc>
              <a:buFont typeface="Wingdings" pitchFamily="2" charset="2"/>
              <a:buNone/>
            </a:pPr>
            <a:r>
              <a:rPr lang="en-IE" sz="1600"/>
              <a:t>	How can the farmer safely transport the wolf, the duck and the corn to the opposite shore?</a:t>
            </a:r>
            <a:endParaRPr lang="en-GB" sz="1600"/>
          </a:p>
          <a:p>
            <a:pPr>
              <a:lnSpc>
                <a:spcPct val="80000"/>
              </a:lnSpc>
            </a:pPr>
            <a:endParaRPr lang="en-GB" sz="1600"/>
          </a:p>
        </p:txBody>
      </p:sp>
      <p:sp>
        <p:nvSpPr>
          <p:cNvPr id="160806" name="Freeform 38"/>
          <p:cNvSpPr>
            <a:spLocks/>
          </p:cNvSpPr>
          <p:nvPr/>
        </p:nvSpPr>
        <p:spPr bwMode="auto">
          <a:xfrm rot="16200000">
            <a:off x="4437856" y="3410744"/>
            <a:ext cx="1411288" cy="327660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0807" name="Text Box 39"/>
          <p:cNvSpPr txBox="1">
            <a:spLocks noChangeArrowheads="1"/>
          </p:cNvSpPr>
          <p:nvPr/>
        </p:nvSpPr>
        <p:spPr bwMode="auto">
          <a:xfrm>
            <a:off x="3524250" y="5257800"/>
            <a:ext cx="1695450" cy="641350"/>
          </a:xfrm>
          <a:prstGeom prst="rect">
            <a:avLst/>
          </a:prstGeom>
          <a:noFill/>
          <a:ln w="9525">
            <a:noFill/>
            <a:miter lim="800000"/>
            <a:headEnd/>
            <a:tailEnd/>
          </a:ln>
          <a:effectLst/>
        </p:spPr>
        <p:txBody>
          <a:bodyPr wrap="none">
            <a:spAutoFit/>
          </a:bodyPr>
          <a:lstStyle/>
          <a:p>
            <a:r>
              <a:rPr lang="en-IE" b="1">
                <a:latin typeface="Times New Roman" pitchFamily="18" charset="0"/>
              </a:rPr>
              <a:t>Farmer, Wolf, </a:t>
            </a:r>
          </a:p>
          <a:p>
            <a:r>
              <a:rPr lang="en-IE" b="1">
                <a:latin typeface="Times New Roman" pitchFamily="18" charset="0"/>
              </a:rPr>
              <a:t>Duck and Corn</a:t>
            </a:r>
            <a:endParaRPr lang="en-GB" b="1">
              <a:latin typeface="Times New Roman" pitchFamily="18" charset="0"/>
            </a:endParaRPr>
          </a:p>
        </p:txBody>
      </p:sp>
      <p:grpSp>
        <p:nvGrpSpPr>
          <p:cNvPr id="160808" name="Group 40"/>
          <p:cNvGrpSpPr>
            <a:grpSpLocks noChangeAspect="1"/>
          </p:cNvGrpSpPr>
          <p:nvPr/>
        </p:nvGrpSpPr>
        <p:grpSpPr bwMode="auto">
          <a:xfrm>
            <a:off x="6253163" y="4038600"/>
            <a:ext cx="457200" cy="522288"/>
            <a:chOff x="4368" y="3216"/>
            <a:chExt cx="768" cy="576"/>
          </a:xfrm>
        </p:grpSpPr>
        <p:sp>
          <p:nvSpPr>
            <p:cNvPr id="160809" name="Rectangle 41"/>
            <p:cNvSpPr>
              <a:spLocks noChangeAspect="1" noChangeArrowheads="1"/>
            </p:cNvSpPr>
            <p:nvPr/>
          </p:nvSpPr>
          <p:spPr bwMode="auto">
            <a:xfrm>
              <a:off x="4464" y="3408"/>
              <a:ext cx="576"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0810" name="Rectangle 42"/>
            <p:cNvSpPr>
              <a:spLocks noChangeAspect="1" noChangeArrowheads="1"/>
            </p:cNvSpPr>
            <p:nvPr/>
          </p:nvSpPr>
          <p:spPr bwMode="auto">
            <a:xfrm>
              <a:off x="4704" y="3600"/>
              <a:ext cx="9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160811" name="Group 43"/>
            <p:cNvGrpSpPr>
              <a:grpSpLocks noChangeAspect="1"/>
            </p:cNvGrpSpPr>
            <p:nvPr/>
          </p:nvGrpSpPr>
          <p:grpSpPr bwMode="auto">
            <a:xfrm>
              <a:off x="4848" y="3504"/>
              <a:ext cx="144" cy="144"/>
              <a:chOff x="4512" y="3504"/>
              <a:chExt cx="144" cy="144"/>
            </a:xfrm>
          </p:grpSpPr>
          <p:sp>
            <p:nvSpPr>
              <p:cNvPr id="160812" name="Rectangle 44"/>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0813" name="Line 45"/>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160814" name="Line 46"/>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grpSp>
          <p:nvGrpSpPr>
            <p:cNvPr id="160815" name="Group 47"/>
            <p:cNvGrpSpPr>
              <a:grpSpLocks noChangeAspect="1"/>
            </p:cNvGrpSpPr>
            <p:nvPr/>
          </p:nvGrpSpPr>
          <p:grpSpPr bwMode="auto">
            <a:xfrm>
              <a:off x="4512" y="3504"/>
              <a:ext cx="144" cy="144"/>
              <a:chOff x="4512" y="3504"/>
              <a:chExt cx="144" cy="144"/>
            </a:xfrm>
          </p:grpSpPr>
          <p:sp>
            <p:nvSpPr>
              <p:cNvPr id="160816" name="Rectangle 48"/>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0817" name="Line 49"/>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160818" name="Line 50"/>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sp>
          <p:nvSpPr>
            <p:cNvPr id="160819" name="AutoShape 51"/>
            <p:cNvSpPr>
              <a:spLocks noChangeAspect="1" noChangeArrowheads="1"/>
            </p:cNvSpPr>
            <p:nvPr/>
          </p:nvSpPr>
          <p:spPr bwMode="auto">
            <a:xfrm>
              <a:off x="4368" y="3216"/>
              <a:ext cx="768" cy="192"/>
            </a:xfrm>
            <a:prstGeom prst="flowChartExtra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60820" name="Oval 52"/>
          <p:cNvSpPr>
            <a:spLocks noChangeArrowheads="1"/>
          </p:cNvSpPr>
          <p:nvPr/>
        </p:nvSpPr>
        <p:spPr bwMode="auto">
          <a:xfrm>
            <a:off x="5140325" y="5105400"/>
            <a:ext cx="498475" cy="325438"/>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160821" name="Text Box 53"/>
          <p:cNvSpPr txBox="1">
            <a:spLocks noChangeArrowheads="1"/>
          </p:cNvSpPr>
          <p:nvPr/>
        </p:nvSpPr>
        <p:spPr bwMode="auto">
          <a:xfrm>
            <a:off x="5257800" y="5029200"/>
            <a:ext cx="838200" cy="366713"/>
          </a:xfrm>
          <a:prstGeom prst="rect">
            <a:avLst/>
          </a:prstGeom>
          <a:noFill/>
          <a:ln w="9525">
            <a:noFill/>
            <a:miter lim="800000"/>
            <a:headEnd/>
            <a:tailEnd/>
          </a:ln>
          <a:effectLst/>
        </p:spPr>
        <p:txBody>
          <a:bodyPr>
            <a:spAutoFit/>
          </a:bodyPr>
          <a:lstStyle/>
          <a:p>
            <a:pPr>
              <a:spcBef>
                <a:spcPct val="50000"/>
              </a:spcBef>
            </a:pPr>
            <a:r>
              <a:rPr lang="en-US" b="1"/>
              <a:t>boat</a:t>
            </a:r>
            <a:endParaRPr lang="en-GB" b="1"/>
          </a:p>
        </p:txBody>
      </p:sp>
      <p:sp>
        <p:nvSpPr>
          <p:cNvPr id="160822" name="Line 54"/>
          <p:cNvSpPr>
            <a:spLocks noChangeShapeType="1"/>
          </p:cNvSpPr>
          <p:nvPr/>
        </p:nvSpPr>
        <p:spPr bwMode="auto">
          <a:xfrm flipV="1">
            <a:off x="5334000" y="5029200"/>
            <a:ext cx="228600" cy="76200"/>
          </a:xfrm>
          <a:prstGeom prst="line">
            <a:avLst/>
          </a:prstGeom>
          <a:noFill/>
          <a:ln w="9525">
            <a:solidFill>
              <a:schemeClr val="tx1"/>
            </a:solidFill>
            <a:round/>
            <a:headEnd/>
            <a:tailEnd/>
          </a:ln>
          <a:effectLst/>
        </p:spPr>
        <p:txBody>
          <a:bodyPr/>
          <a:lstStyle/>
          <a:p>
            <a:endParaRPr lang="en-US"/>
          </a:p>
        </p:txBody>
      </p:sp>
      <p:sp>
        <p:nvSpPr>
          <p:cNvPr id="160823" name="Line 55"/>
          <p:cNvSpPr>
            <a:spLocks noChangeShapeType="1"/>
          </p:cNvSpPr>
          <p:nvPr/>
        </p:nvSpPr>
        <p:spPr bwMode="auto">
          <a:xfrm>
            <a:off x="5334000" y="5410200"/>
            <a:ext cx="304800" cy="76200"/>
          </a:xfrm>
          <a:prstGeom prst="line">
            <a:avLst/>
          </a:prstGeom>
          <a:noFill/>
          <a:ln w="9525">
            <a:solidFill>
              <a:schemeClr val="tx1"/>
            </a:solidFill>
            <a:round/>
            <a:headEnd/>
            <a:tailEnd/>
          </a:ln>
          <a:effectLst/>
        </p:spPr>
        <p:txBody>
          <a:bodyPr/>
          <a:lstStyle/>
          <a:p>
            <a:endParaRPr lang="en-US"/>
          </a:p>
        </p:txBody>
      </p:sp>
      <p:sp>
        <p:nvSpPr>
          <p:cNvPr id="160824" name="Text Box 56"/>
          <p:cNvSpPr txBox="1">
            <a:spLocks noChangeArrowheads="1"/>
          </p:cNvSpPr>
          <p:nvPr/>
        </p:nvSpPr>
        <p:spPr bwMode="auto">
          <a:xfrm>
            <a:off x="3733800" y="4495800"/>
            <a:ext cx="838200" cy="366713"/>
          </a:xfrm>
          <a:prstGeom prst="rect">
            <a:avLst/>
          </a:prstGeom>
          <a:noFill/>
          <a:ln w="9525">
            <a:noFill/>
            <a:miter lim="800000"/>
            <a:headEnd/>
            <a:tailEnd/>
          </a:ln>
          <a:effectLst/>
        </p:spPr>
        <p:txBody>
          <a:bodyPr>
            <a:spAutoFit/>
          </a:bodyPr>
          <a:lstStyle/>
          <a:p>
            <a:pPr>
              <a:spcBef>
                <a:spcPct val="50000"/>
              </a:spcBef>
            </a:pPr>
            <a:r>
              <a:rPr lang="en-US" b="1"/>
              <a:t>River</a:t>
            </a:r>
            <a:endParaRPr lang="en-GB" b="1"/>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ctrTitle"/>
          </p:nvPr>
        </p:nvSpPr>
        <p:spPr/>
        <p:txBody>
          <a:bodyPr/>
          <a:lstStyle/>
          <a:p>
            <a:r>
              <a:rPr lang="en-US"/>
              <a:t>Basic Search Algorithms</a:t>
            </a:r>
            <a:endParaRPr lang="en-GB"/>
          </a:p>
        </p:txBody>
      </p:sp>
      <p:sp>
        <p:nvSpPr>
          <p:cNvPr id="225283" name="Rectangle 3"/>
          <p:cNvSpPr>
            <a:spLocks noGrp="1" noChangeArrowheads="1"/>
          </p:cNvSpPr>
          <p:nvPr>
            <p:ph type="subTitle" idx="1"/>
          </p:nvPr>
        </p:nvSpPr>
        <p:spPr/>
        <p:txBody>
          <a:bodyPr/>
          <a:lstStyle/>
          <a:p>
            <a:r>
              <a:rPr lang="en-US"/>
              <a:t>Breadth First Search</a:t>
            </a:r>
          </a:p>
          <a:p>
            <a:r>
              <a:rPr lang="en-US"/>
              <a:t>BFS</a:t>
            </a:r>
            <a:endParaRPr lang="en-GB"/>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538B3E52-BD82-4BB2-B213-DB06A51C3441}" type="slidenum">
              <a:rPr lang="ar-SA"/>
              <a:pPr/>
              <a:t>61</a:t>
            </a:fld>
            <a:endParaRPr lang="en-GB"/>
          </a:p>
        </p:txBody>
      </p:sp>
      <p:sp>
        <p:nvSpPr>
          <p:cNvPr id="226306"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26307" name="Rectangle 3"/>
          <p:cNvSpPr>
            <a:spLocks noChangeArrowheads="1"/>
          </p:cNvSpPr>
          <p:nvPr/>
        </p:nvSpPr>
        <p:spPr bwMode="auto">
          <a:xfrm>
            <a:off x="914400" y="16764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Application1: </a:t>
            </a:r>
          </a:p>
          <a:p>
            <a:pPr marL="342900" indent="-342900">
              <a:spcBef>
                <a:spcPct val="20000"/>
              </a:spcBef>
              <a:buClr>
                <a:schemeClr val="folHlink"/>
              </a:buClr>
              <a:buSzPct val="60000"/>
              <a:buFont typeface="Wingdings" pitchFamily="2" charset="2"/>
              <a:buNone/>
            </a:pPr>
            <a:r>
              <a:rPr lang="en-US" sz="2000"/>
              <a:t>	Given the following state space (tree search), give the sequence of visited nodes when using BFS (assume that the node</a:t>
            </a:r>
            <a:r>
              <a:rPr lang="en-US" sz="2000" b="1" i="1"/>
              <a:t>O</a:t>
            </a:r>
            <a:r>
              <a:rPr lang="en-US" sz="2000"/>
              <a:t> is the goal state):</a:t>
            </a:r>
          </a:p>
        </p:txBody>
      </p:sp>
      <p:grpSp>
        <p:nvGrpSpPr>
          <p:cNvPr id="226308" name="Group 4"/>
          <p:cNvGrpSpPr>
            <a:grpSpLocks/>
          </p:cNvGrpSpPr>
          <p:nvPr/>
        </p:nvGrpSpPr>
        <p:grpSpPr bwMode="auto">
          <a:xfrm>
            <a:off x="2133600" y="2895600"/>
            <a:ext cx="5410200" cy="3429000"/>
            <a:chOff x="1104" y="1776"/>
            <a:chExt cx="3408" cy="2160"/>
          </a:xfrm>
        </p:grpSpPr>
        <p:grpSp>
          <p:nvGrpSpPr>
            <p:cNvPr id="226309" name="Group 5"/>
            <p:cNvGrpSpPr>
              <a:grpSpLocks/>
            </p:cNvGrpSpPr>
            <p:nvPr/>
          </p:nvGrpSpPr>
          <p:grpSpPr bwMode="auto">
            <a:xfrm>
              <a:off x="2640" y="1776"/>
              <a:ext cx="336" cy="240"/>
              <a:chOff x="2640" y="1776"/>
              <a:chExt cx="336" cy="240"/>
            </a:xfrm>
          </p:grpSpPr>
          <p:sp>
            <p:nvSpPr>
              <p:cNvPr id="226310"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11"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26312" name="Group 8"/>
            <p:cNvGrpSpPr>
              <a:grpSpLocks/>
            </p:cNvGrpSpPr>
            <p:nvPr/>
          </p:nvGrpSpPr>
          <p:grpSpPr bwMode="auto">
            <a:xfrm>
              <a:off x="1536" y="2208"/>
              <a:ext cx="336" cy="240"/>
              <a:chOff x="2640" y="1776"/>
              <a:chExt cx="336" cy="240"/>
            </a:xfrm>
          </p:grpSpPr>
          <p:sp>
            <p:nvSpPr>
              <p:cNvPr id="226313"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14"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26315" name="Group 11"/>
            <p:cNvGrpSpPr>
              <a:grpSpLocks/>
            </p:cNvGrpSpPr>
            <p:nvPr/>
          </p:nvGrpSpPr>
          <p:grpSpPr bwMode="auto">
            <a:xfrm>
              <a:off x="2352" y="2208"/>
              <a:ext cx="336" cy="240"/>
              <a:chOff x="2640" y="1776"/>
              <a:chExt cx="336" cy="240"/>
            </a:xfrm>
          </p:grpSpPr>
          <p:sp>
            <p:nvSpPr>
              <p:cNvPr id="226316"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17"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26318" name="Group 14"/>
            <p:cNvGrpSpPr>
              <a:grpSpLocks/>
            </p:cNvGrpSpPr>
            <p:nvPr/>
          </p:nvGrpSpPr>
          <p:grpSpPr bwMode="auto">
            <a:xfrm>
              <a:off x="4176" y="2208"/>
              <a:ext cx="336" cy="240"/>
              <a:chOff x="2640" y="1776"/>
              <a:chExt cx="336" cy="240"/>
            </a:xfrm>
          </p:grpSpPr>
          <p:sp>
            <p:nvSpPr>
              <p:cNvPr id="226319"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20"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26321" name="Group 17"/>
            <p:cNvGrpSpPr>
              <a:grpSpLocks/>
            </p:cNvGrpSpPr>
            <p:nvPr/>
          </p:nvGrpSpPr>
          <p:grpSpPr bwMode="auto">
            <a:xfrm>
              <a:off x="3168" y="2208"/>
              <a:ext cx="336" cy="240"/>
              <a:chOff x="2640" y="1776"/>
              <a:chExt cx="336" cy="240"/>
            </a:xfrm>
          </p:grpSpPr>
          <p:sp>
            <p:nvSpPr>
              <p:cNvPr id="226322"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23"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26324" name="Group 20"/>
            <p:cNvGrpSpPr>
              <a:grpSpLocks/>
            </p:cNvGrpSpPr>
            <p:nvPr/>
          </p:nvGrpSpPr>
          <p:grpSpPr bwMode="auto">
            <a:xfrm>
              <a:off x="1104" y="2640"/>
              <a:ext cx="336" cy="240"/>
              <a:chOff x="2640" y="1776"/>
              <a:chExt cx="336" cy="240"/>
            </a:xfrm>
          </p:grpSpPr>
          <p:sp>
            <p:nvSpPr>
              <p:cNvPr id="226325"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26"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26327" name="Group 23"/>
            <p:cNvGrpSpPr>
              <a:grpSpLocks/>
            </p:cNvGrpSpPr>
            <p:nvPr/>
          </p:nvGrpSpPr>
          <p:grpSpPr bwMode="auto">
            <a:xfrm>
              <a:off x="1872" y="2640"/>
              <a:ext cx="336" cy="240"/>
              <a:chOff x="2640" y="1776"/>
              <a:chExt cx="336" cy="240"/>
            </a:xfrm>
          </p:grpSpPr>
          <p:sp>
            <p:nvSpPr>
              <p:cNvPr id="226328"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29"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26330" name="Group 26"/>
            <p:cNvGrpSpPr>
              <a:grpSpLocks/>
            </p:cNvGrpSpPr>
            <p:nvPr/>
          </p:nvGrpSpPr>
          <p:grpSpPr bwMode="auto">
            <a:xfrm>
              <a:off x="2592" y="2640"/>
              <a:ext cx="336" cy="240"/>
              <a:chOff x="2640" y="1776"/>
              <a:chExt cx="336" cy="240"/>
            </a:xfrm>
          </p:grpSpPr>
          <p:sp>
            <p:nvSpPr>
              <p:cNvPr id="226331"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32"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26333" name="Group 29"/>
            <p:cNvGrpSpPr>
              <a:grpSpLocks/>
            </p:cNvGrpSpPr>
            <p:nvPr/>
          </p:nvGrpSpPr>
          <p:grpSpPr bwMode="auto">
            <a:xfrm>
              <a:off x="3072" y="2640"/>
              <a:ext cx="336" cy="240"/>
              <a:chOff x="2640" y="1776"/>
              <a:chExt cx="336" cy="240"/>
            </a:xfrm>
          </p:grpSpPr>
          <p:sp>
            <p:nvSpPr>
              <p:cNvPr id="226334"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35"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26336" name="Group 32"/>
            <p:cNvGrpSpPr>
              <a:grpSpLocks/>
            </p:cNvGrpSpPr>
            <p:nvPr/>
          </p:nvGrpSpPr>
          <p:grpSpPr bwMode="auto">
            <a:xfrm>
              <a:off x="3696" y="2640"/>
              <a:ext cx="336" cy="240"/>
              <a:chOff x="2640" y="1776"/>
              <a:chExt cx="336" cy="240"/>
            </a:xfrm>
          </p:grpSpPr>
          <p:sp>
            <p:nvSpPr>
              <p:cNvPr id="226337"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38"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26339" name="Group 35"/>
            <p:cNvGrpSpPr>
              <a:grpSpLocks/>
            </p:cNvGrpSpPr>
            <p:nvPr/>
          </p:nvGrpSpPr>
          <p:grpSpPr bwMode="auto">
            <a:xfrm>
              <a:off x="1536" y="3168"/>
              <a:ext cx="336" cy="240"/>
              <a:chOff x="2640" y="1776"/>
              <a:chExt cx="336" cy="240"/>
            </a:xfrm>
          </p:grpSpPr>
          <p:sp>
            <p:nvSpPr>
              <p:cNvPr id="226340"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41"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26342" name="Group 38"/>
            <p:cNvGrpSpPr>
              <a:grpSpLocks/>
            </p:cNvGrpSpPr>
            <p:nvPr/>
          </p:nvGrpSpPr>
          <p:grpSpPr bwMode="auto">
            <a:xfrm>
              <a:off x="2160" y="3168"/>
              <a:ext cx="336" cy="240"/>
              <a:chOff x="2640" y="1776"/>
              <a:chExt cx="336" cy="240"/>
            </a:xfrm>
          </p:grpSpPr>
          <p:sp>
            <p:nvSpPr>
              <p:cNvPr id="226343"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44"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26345"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26346"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26347"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26348"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26349"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26350"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26351"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26352"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26353"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26354"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26355"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26356"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26357"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26358" name="Group 54"/>
            <p:cNvGrpSpPr>
              <a:grpSpLocks/>
            </p:cNvGrpSpPr>
            <p:nvPr/>
          </p:nvGrpSpPr>
          <p:grpSpPr bwMode="auto">
            <a:xfrm>
              <a:off x="3120" y="3168"/>
              <a:ext cx="336" cy="240"/>
              <a:chOff x="2640" y="1776"/>
              <a:chExt cx="336" cy="240"/>
            </a:xfrm>
          </p:grpSpPr>
          <p:sp>
            <p:nvSpPr>
              <p:cNvPr id="226359"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60"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26361" name="Group 57"/>
            <p:cNvGrpSpPr>
              <a:grpSpLocks/>
            </p:cNvGrpSpPr>
            <p:nvPr/>
          </p:nvGrpSpPr>
          <p:grpSpPr bwMode="auto">
            <a:xfrm>
              <a:off x="3840" y="3120"/>
              <a:ext cx="336" cy="240"/>
              <a:chOff x="2640" y="1776"/>
              <a:chExt cx="336" cy="240"/>
            </a:xfrm>
          </p:grpSpPr>
          <p:sp>
            <p:nvSpPr>
              <p:cNvPr id="226362"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6363"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26364"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26365"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26366"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D57180CD-01A4-47AB-9940-9FC58CC79EE2}" type="slidenum">
              <a:rPr lang="ar-SA"/>
              <a:pPr/>
              <a:t>62</a:t>
            </a:fld>
            <a:endParaRPr lang="en-GB"/>
          </a:p>
        </p:txBody>
      </p:sp>
      <p:sp>
        <p:nvSpPr>
          <p:cNvPr id="227330"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2733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p:txBody>
      </p:sp>
      <p:grpSp>
        <p:nvGrpSpPr>
          <p:cNvPr id="227332" name="Group 4"/>
          <p:cNvGrpSpPr>
            <a:grpSpLocks/>
          </p:cNvGrpSpPr>
          <p:nvPr/>
        </p:nvGrpSpPr>
        <p:grpSpPr bwMode="auto">
          <a:xfrm>
            <a:off x="2819400" y="2895600"/>
            <a:ext cx="4724400" cy="1066800"/>
            <a:chOff x="1776" y="1824"/>
            <a:chExt cx="2976" cy="672"/>
          </a:xfrm>
        </p:grpSpPr>
        <p:grpSp>
          <p:nvGrpSpPr>
            <p:cNvPr id="227333" name="Group 5"/>
            <p:cNvGrpSpPr>
              <a:grpSpLocks/>
            </p:cNvGrpSpPr>
            <p:nvPr/>
          </p:nvGrpSpPr>
          <p:grpSpPr bwMode="auto">
            <a:xfrm>
              <a:off x="2880" y="1824"/>
              <a:ext cx="336" cy="240"/>
              <a:chOff x="2640" y="1776"/>
              <a:chExt cx="336" cy="240"/>
            </a:xfrm>
          </p:grpSpPr>
          <p:sp>
            <p:nvSpPr>
              <p:cNvPr id="227334" name="Oval 6"/>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27335"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27336" name="Group 8"/>
            <p:cNvGrpSpPr>
              <a:grpSpLocks/>
            </p:cNvGrpSpPr>
            <p:nvPr/>
          </p:nvGrpSpPr>
          <p:grpSpPr bwMode="auto">
            <a:xfrm>
              <a:off x="1776" y="2256"/>
              <a:ext cx="336" cy="240"/>
              <a:chOff x="2640" y="1776"/>
              <a:chExt cx="336" cy="240"/>
            </a:xfrm>
          </p:grpSpPr>
          <p:sp>
            <p:nvSpPr>
              <p:cNvPr id="227337"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7338"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27339" name="Group 11"/>
            <p:cNvGrpSpPr>
              <a:grpSpLocks/>
            </p:cNvGrpSpPr>
            <p:nvPr/>
          </p:nvGrpSpPr>
          <p:grpSpPr bwMode="auto">
            <a:xfrm>
              <a:off x="2592" y="2256"/>
              <a:ext cx="336" cy="240"/>
              <a:chOff x="2640" y="1776"/>
              <a:chExt cx="336" cy="240"/>
            </a:xfrm>
          </p:grpSpPr>
          <p:sp>
            <p:nvSpPr>
              <p:cNvPr id="227340"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7341"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27342" name="Group 14"/>
            <p:cNvGrpSpPr>
              <a:grpSpLocks/>
            </p:cNvGrpSpPr>
            <p:nvPr/>
          </p:nvGrpSpPr>
          <p:grpSpPr bwMode="auto">
            <a:xfrm>
              <a:off x="4416" y="2256"/>
              <a:ext cx="336" cy="240"/>
              <a:chOff x="2640" y="1776"/>
              <a:chExt cx="336" cy="240"/>
            </a:xfrm>
          </p:grpSpPr>
          <p:sp>
            <p:nvSpPr>
              <p:cNvPr id="227343"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7344"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27345" name="Group 17"/>
            <p:cNvGrpSpPr>
              <a:grpSpLocks/>
            </p:cNvGrpSpPr>
            <p:nvPr/>
          </p:nvGrpSpPr>
          <p:grpSpPr bwMode="auto">
            <a:xfrm>
              <a:off x="3408" y="2256"/>
              <a:ext cx="336" cy="240"/>
              <a:chOff x="2640" y="1776"/>
              <a:chExt cx="336" cy="240"/>
            </a:xfrm>
          </p:grpSpPr>
          <p:sp>
            <p:nvSpPr>
              <p:cNvPr id="227346"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7347"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27348" name="Line 20"/>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27349" name="Line 21"/>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27350" name="Line 22"/>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27351" name="Line 23"/>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1576D639-0272-46B6-87EB-2CD6F609238E}" type="slidenum">
              <a:rPr lang="ar-SA"/>
              <a:pPr/>
              <a:t>63</a:t>
            </a:fld>
            <a:endParaRPr lang="en-GB"/>
          </a:p>
        </p:txBody>
      </p:sp>
      <p:sp>
        <p:nvSpPr>
          <p:cNvPr id="228354"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2835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a:t>
            </a:r>
          </a:p>
        </p:txBody>
      </p:sp>
      <p:grpSp>
        <p:nvGrpSpPr>
          <p:cNvPr id="228356" name="Group 4"/>
          <p:cNvGrpSpPr>
            <a:grpSpLocks/>
          </p:cNvGrpSpPr>
          <p:nvPr/>
        </p:nvGrpSpPr>
        <p:grpSpPr bwMode="auto">
          <a:xfrm>
            <a:off x="2133600" y="2895600"/>
            <a:ext cx="5410200" cy="1752600"/>
            <a:chOff x="1344" y="1824"/>
            <a:chExt cx="3408" cy="1104"/>
          </a:xfrm>
        </p:grpSpPr>
        <p:grpSp>
          <p:nvGrpSpPr>
            <p:cNvPr id="228357" name="Group 5"/>
            <p:cNvGrpSpPr>
              <a:grpSpLocks/>
            </p:cNvGrpSpPr>
            <p:nvPr/>
          </p:nvGrpSpPr>
          <p:grpSpPr bwMode="auto">
            <a:xfrm>
              <a:off x="2880" y="1824"/>
              <a:ext cx="336" cy="240"/>
              <a:chOff x="2640" y="1776"/>
              <a:chExt cx="336" cy="240"/>
            </a:xfrm>
          </p:grpSpPr>
          <p:sp>
            <p:nvSpPr>
              <p:cNvPr id="228358"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8359"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28360" name="Group 8"/>
            <p:cNvGrpSpPr>
              <a:grpSpLocks/>
            </p:cNvGrpSpPr>
            <p:nvPr/>
          </p:nvGrpSpPr>
          <p:grpSpPr bwMode="auto">
            <a:xfrm>
              <a:off x="1776" y="2256"/>
              <a:ext cx="336" cy="240"/>
              <a:chOff x="2640" y="1776"/>
              <a:chExt cx="336" cy="240"/>
            </a:xfrm>
          </p:grpSpPr>
          <p:sp>
            <p:nvSpPr>
              <p:cNvPr id="228361" name="Oval 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28362"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28363" name="Group 11"/>
            <p:cNvGrpSpPr>
              <a:grpSpLocks/>
            </p:cNvGrpSpPr>
            <p:nvPr/>
          </p:nvGrpSpPr>
          <p:grpSpPr bwMode="auto">
            <a:xfrm>
              <a:off x="2592" y="2256"/>
              <a:ext cx="336" cy="240"/>
              <a:chOff x="2640" y="1776"/>
              <a:chExt cx="336" cy="240"/>
            </a:xfrm>
          </p:grpSpPr>
          <p:sp>
            <p:nvSpPr>
              <p:cNvPr id="228364"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8365"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28366" name="Group 14"/>
            <p:cNvGrpSpPr>
              <a:grpSpLocks/>
            </p:cNvGrpSpPr>
            <p:nvPr/>
          </p:nvGrpSpPr>
          <p:grpSpPr bwMode="auto">
            <a:xfrm>
              <a:off x="4416" y="2256"/>
              <a:ext cx="336" cy="240"/>
              <a:chOff x="2640" y="1776"/>
              <a:chExt cx="336" cy="240"/>
            </a:xfrm>
          </p:grpSpPr>
          <p:sp>
            <p:nvSpPr>
              <p:cNvPr id="228367"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8368"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28369" name="Group 17"/>
            <p:cNvGrpSpPr>
              <a:grpSpLocks/>
            </p:cNvGrpSpPr>
            <p:nvPr/>
          </p:nvGrpSpPr>
          <p:grpSpPr bwMode="auto">
            <a:xfrm>
              <a:off x="3408" y="2256"/>
              <a:ext cx="336" cy="240"/>
              <a:chOff x="2640" y="1776"/>
              <a:chExt cx="336" cy="240"/>
            </a:xfrm>
          </p:grpSpPr>
          <p:sp>
            <p:nvSpPr>
              <p:cNvPr id="228370"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8371"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28372" name="Group 20"/>
            <p:cNvGrpSpPr>
              <a:grpSpLocks/>
            </p:cNvGrpSpPr>
            <p:nvPr/>
          </p:nvGrpSpPr>
          <p:grpSpPr bwMode="auto">
            <a:xfrm>
              <a:off x="1344" y="2688"/>
              <a:ext cx="336" cy="240"/>
              <a:chOff x="2640" y="1776"/>
              <a:chExt cx="336" cy="240"/>
            </a:xfrm>
          </p:grpSpPr>
          <p:sp>
            <p:nvSpPr>
              <p:cNvPr id="228373"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8374"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28375" name="Group 23"/>
            <p:cNvGrpSpPr>
              <a:grpSpLocks/>
            </p:cNvGrpSpPr>
            <p:nvPr/>
          </p:nvGrpSpPr>
          <p:grpSpPr bwMode="auto">
            <a:xfrm>
              <a:off x="2112" y="2688"/>
              <a:ext cx="336" cy="240"/>
              <a:chOff x="2640" y="1776"/>
              <a:chExt cx="336" cy="240"/>
            </a:xfrm>
          </p:grpSpPr>
          <p:sp>
            <p:nvSpPr>
              <p:cNvPr id="228376"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8377"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28378" name="Line 26"/>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28379" name="Line 27"/>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28380" name="Line 28"/>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28381" name="Line 29"/>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28382" name="Line 30"/>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28383" name="Line 31"/>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8A5EE1B7-DF30-44CF-A39A-9C28020245D4}" type="slidenum">
              <a:rPr lang="ar-SA"/>
              <a:pPr/>
              <a:t>64</a:t>
            </a:fld>
            <a:endParaRPr lang="en-GB"/>
          </a:p>
        </p:txBody>
      </p:sp>
      <p:sp>
        <p:nvSpPr>
          <p:cNvPr id="229378"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2937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a:t>
            </a:r>
          </a:p>
        </p:txBody>
      </p:sp>
      <p:grpSp>
        <p:nvGrpSpPr>
          <p:cNvPr id="229380" name="Group 4"/>
          <p:cNvGrpSpPr>
            <a:grpSpLocks/>
          </p:cNvGrpSpPr>
          <p:nvPr/>
        </p:nvGrpSpPr>
        <p:grpSpPr bwMode="auto">
          <a:xfrm>
            <a:off x="2133600" y="2895600"/>
            <a:ext cx="5410200" cy="1752600"/>
            <a:chOff x="1344" y="1824"/>
            <a:chExt cx="3408" cy="1104"/>
          </a:xfrm>
        </p:grpSpPr>
        <p:grpSp>
          <p:nvGrpSpPr>
            <p:cNvPr id="229381" name="Group 5"/>
            <p:cNvGrpSpPr>
              <a:grpSpLocks/>
            </p:cNvGrpSpPr>
            <p:nvPr/>
          </p:nvGrpSpPr>
          <p:grpSpPr bwMode="auto">
            <a:xfrm>
              <a:off x="2880" y="1824"/>
              <a:ext cx="336" cy="240"/>
              <a:chOff x="2640" y="1776"/>
              <a:chExt cx="336" cy="240"/>
            </a:xfrm>
          </p:grpSpPr>
          <p:sp>
            <p:nvSpPr>
              <p:cNvPr id="229382"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9383"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29384" name="Group 8"/>
            <p:cNvGrpSpPr>
              <a:grpSpLocks/>
            </p:cNvGrpSpPr>
            <p:nvPr/>
          </p:nvGrpSpPr>
          <p:grpSpPr bwMode="auto">
            <a:xfrm>
              <a:off x="1776" y="2256"/>
              <a:ext cx="336" cy="240"/>
              <a:chOff x="2640" y="1776"/>
              <a:chExt cx="336" cy="240"/>
            </a:xfrm>
          </p:grpSpPr>
          <p:sp>
            <p:nvSpPr>
              <p:cNvPr id="229385"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9386"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29387" name="Group 11"/>
            <p:cNvGrpSpPr>
              <a:grpSpLocks/>
            </p:cNvGrpSpPr>
            <p:nvPr/>
          </p:nvGrpSpPr>
          <p:grpSpPr bwMode="auto">
            <a:xfrm>
              <a:off x="2592" y="2256"/>
              <a:ext cx="336" cy="240"/>
              <a:chOff x="2640" y="1776"/>
              <a:chExt cx="336" cy="240"/>
            </a:xfrm>
          </p:grpSpPr>
          <p:sp>
            <p:nvSpPr>
              <p:cNvPr id="229388" name="Oval 12"/>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29389"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29390" name="Group 14"/>
            <p:cNvGrpSpPr>
              <a:grpSpLocks/>
            </p:cNvGrpSpPr>
            <p:nvPr/>
          </p:nvGrpSpPr>
          <p:grpSpPr bwMode="auto">
            <a:xfrm>
              <a:off x="4416" y="2256"/>
              <a:ext cx="336" cy="240"/>
              <a:chOff x="2640" y="1776"/>
              <a:chExt cx="336" cy="240"/>
            </a:xfrm>
          </p:grpSpPr>
          <p:sp>
            <p:nvSpPr>
              <p:cNvPr id="229391"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9392"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29393" name="Group 17"/>
            <p:cNvGrpSpPr>
              <a:grpSpLocks/>
            </p:cNvGrpSpPr>
            <p:nvPr/>
          </p:nvGrpSpPr>
          <p:grpSpPr bwMode="auto">
            <a:xfrm>
              <a:off x="3408" y="2256"/>
              <a:ext cx="336" cy="240"/>
              <a:chOff x="2640" y="1776"/>
              <a:chExt cx="336" cy="240"/>
            </a:xfrm>
          </p:grpSpPr>
          <p:sp>
            <p:nvSpPr>
              <p:cNvPr id="229394"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9395"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29396" name="Group 20"/>
            <p:cNvGrpSpPr>
              <a:grpSpLocks/>
            </p:cNvGrpSpPr>
            <p:nvPr/>
          </p:nvGrpSpPr>
          <p:grpSpPr bwMode="auto">
            <a:xfrm>
              <a:off x="1344" y="2688"/>
              <a:ext cx="336" cy="240"/>
              <a:chOff x="2640" y="1776"/>
              <a:chExt cx="336" cy="240"/>
            </a:xfrm>
          </p:grpSpPr>
          <p:sp>
            <p:nvSpPr>
              <p:cNvPr id="229397"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9398"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29399" name="Group 23"/>
            <p:cNvGrpSpPr>
              <a:grpSpLocks/>
            </p:cNvGrpSpPr>
            <p:nvPr/>
          </p:nvGrpSpPr>
          <p:grpSpPr bwMode="auto">
            <a:xfrm>
              <a:off x="2112" y="2688"/>
              <a:ext cx="336" cy="240"/>
              <a:chOff x="2640" y="1776"/>
              <a:chExt cx="336" cy="240"/>
            </a:xfrm>
          </p:grpSpPr>
          <p:sp>
            <p:nvSpPr>
              <p:cNvPr id="229400"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9401"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29402" name="Group 26"/>
            <p:cNvGrpSpPr>
              <a:grpSpLocks/>
            </p:cNvGrpSpPr>
            <p:nvPr/>
          </p:nvGrpSpPr>
          <p:grpSpPr bwMode="auto">
            <a:xfrm>
              <a:off x="2832" y="2688"/>
              <a:ext cx="336" cy="240"/>
              <a:chOff x="2640" y="1776"/>
              <a:chExt cx="336" cy="240"/>
            </a:xfrm>
          </p:grpSpPr>
          <p:sp>
            <p:nvSpPr>
              <p:cNvPr id="229403"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9404"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sp>
          <p:nvSpPr>
            <p:cNvPr id="229405" name="Line 29"/>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29406" name="Line 30"/>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29407" name="Line 31"/>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29408" name="Line 32"/>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29409" name="Line 33"/>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29410" name="Line 34"/>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29411" name="Line 35"/>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346C4D4C-8B19-4949-A0A1-6E43A28B20D0}" type="slidenum">
              <a:rPr lang="ar-SA"/>
              <a:pPr/>
              <a:t>65</a:t>
            </a:fld>
            <a:endParaRPr lang="en-GB"/>
          </a:p>
        </p:txBody>
      </p:sp>
      <p:sp>
        <p:nvSpPr>
          <p:cNvPr id="230402"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040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a:t>
            </a:r>
          </a:p>
        </p:txBody>
      </p:sp>
      <p:grpSp>
        <p:nvGrpSpPr>
          <p:cNvPr id="230404" name="Group 4"/>
          <p:cNvGrpSpPr>
            <a:grpSpLocks/>
          </p:cNvGrpSpPr>
          <p:nvPr/>
        </p:nvGrpSpPr>
        <p:grpSpPr bwMode="auto">
          <a:xfrm>
            <a:off x="2133600" y="2895600"/>
            <a:ext cx="5410200" cy="1752600"/>
            <a:chOff x="1344" y="1824"/>
            <a:chExt cx="3408" cy="1104"/>
          </a:xfrm>
        </p:grpSpPr>
        <p:grpSp>
          <p:nvGrpSpPr>
            <p:cNvPr id="230405" name="Group 5"/>
            <p:cNvGrpSpPr>
              <a:grpSpLocks/>
            </p:cNvGrpSpPr>
            <p:nvPr/>
          </p:nvGrpSpPr>
          <p:grpSpPr bwMode="auto">
            <a:xfrm>
              <a:off x="2880" y="1824"/>
              <a:ext cx="336" cy="240"/>
              <a:chOff x="2640" y="1776"/>
              <a:chExt cx="336" cy="240"/>
            </a:xfrm>
          </p:grpSpPr>
          <p:sp>
            <p:nvSpPr>
              <p:cNvPr id="230406"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07"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0408" name="Group 8"/>
            <p:cNvGrpSpPr>
              <a:grpSpLocks/>
            </p:cNvGrpSpPr>
            <p:nvPr/>
          </p:nvGrpSpPr>
          <p:grpSpPr bwMode="auto">
            <a:xfrm>
              <a:off x="1776" y="2256"/>
              <a:ext cx="336" cy="240"/>
              <a:chOff x="2640" y="1776"/>
              <a:chExt cx="336" cy="240"/>
            </a:xfrm>
          </p:grpSpPr>
          <p:sp>
            <p:nvSpPr>
              <p:cNvPr id="230409"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10"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0411" name="Group 11"/>
            <p:cNvGrpSpPr>
              <a:grpSpLocks/>
            </p:cNvGrpSpPr>
            <p:nvPr/>
          </p:nvGrpSpPr>
          <p:grpSpPr bwMode="auto">
            <a:xfrm>
              <a:off x="2592" y="2256"/>
              <a:ext cx="336" cy="240"/>
              <a:chOff x="2640" y="1776"/>
              <a:chExt cx="336" cy="240"/>
            </a:xfrm>
          </p:grpSpPr>
          <p:sp>
            <p:nvSpPr>
              <p:cNvPr id="230412"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13"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0414" name="Group 14"/>
            <p:cNvGrpSpPr>
              <a:grpSpLocks/>
            </p:cNvGrpSpPr>
            <p:nvPr/>
          </p:nvGrpSpPr>
          <p:grpSpPr bwMode="auto">
            <a:xfrm>
              <a:off x="4416" y="2256"/>
              <a:ext cx="336" cy="240"/>
              <a:chOff x="2640" y="1776"/>
              <a:chExt cx="336" cy="240"/>
            </a:xfrm>
          </p:grpSpPr>
          <p:sp>
            <p:nvSpPr>
              <p:cNvPr id="230415"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16"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0417" name="Group 17"/>
            <p:cNvGrpSpPr>
              <a:grpSpLocks/>
            </p:cNvGrpSpPr>
            <p:nvPr/>
          </p:nvGrpSpPr>
          <p:grpSpPr bwMode="auto">
            <a:xfrm>
              <a:off x="3408" y="2256"/>
              <a:ext cx="336" cy="240"/>
              <a:chOff x="2640" y="1776"/>
              <a:chExt cx="336" cy="240"/>
            </a:xfrm>
          </p:grpSpPr>
          <p:sp>
            <p:nvSpPr>
              <p:cNvPr id="230418" name="Oval 18"/>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0419"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0420" name="Group 20"/>
            <p:cNvGrpSpPr>
              <a:grpSpLocks/>
            </p:cNvGrpSpPr>
            <p:nvPr/>
          </p:nvGrpSpPr>
          <p:grpSpPr bwMode="auto">
            <a:xfrm>
              <a:off x="1344" y="2688"/>
              <a:ext cx="336" cy="240"/>
              <a:chOff x="2640" y="1776"/>
              <a:chExt cx="336" cy="240"/>
            </a:xfrm>
          </p:grpSpPr>
          <p:sp>
            <p:nvSpPr>
              <p:cNvPr id="230421"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22"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0423" name="Group 23"/>
            <p:cNvGrpSpPr>
              <a:grpSpLocks/>
            </p:cNvGrpSpPr>
            <p:nvPr/>
          </p:nvGrpSpPr>
          <p:grpSpPr bwMode="auto">
            <a:xfrm>
              <a:off x="2112" y="2688"/>
              <a:ext cx="336" cy="240"/>
              <a:chOff x="2640" y="1776"/>
              <a:chExt cx="336" cy="240"/>
            </a:xfrm>
          </p:grpSpPr>
          <p:sp>
            <p:nvSpPr>
              <p:cNvPr id="230424"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25"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0426" name="Group 26"/>
            <p:cNvGrpSpPr>
              <a:grpSpLocks/>
            </p:cNvGrpSpPr>
            <p:nvPr/>
          </p:nvGrpSpPr>
          <p:grpSpPr bwMode="auto">
            <a:xfrm>
              <a:off x="2832" y="2688"/>
              <a:ext cx="336" cy="240"/>
              <a:chOff x="2640" y="1776"/>
              <a:chExt cx="336" cy="240"/>
            </a:xfrm>
          </p:grpSpPr>
          <p:sp>
            <p:nvSpPr>
              <p:cNvPr id="230427"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28"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0429" name="Group 29"/>
            <p:cNvGrpSpPr>
              <a:grpSpLocks/>
            </p:cNvGrpSpPr>
            <p:nvPr/>
          </p:nvGrpSpPr>
          <p:grpSpPr bwMode="auto">
            <a:xfrm>
              <a:off x="3312" y="2688"/>
              <a:ext cx="336" cy="240"/>
              <a:chOff x="2640" y="1776"/>
              <a:chExt cx="336" cy="240"/>
            </a:xfrm>
          </p:grpSpPr>
          <p:sp>
            <p:nvSpPr>
              <p:cNvPr id="230430"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31"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0432" name="Group 32"/>
            <p:cNvGrpSpPr>
              <a:grpSpLocks/>
            </p:cNvGrpSpPr>
            <p:nvPr/>
          </p:nvGrpSpPr>
          <p:grpSpPr bwMode="auto">
            <a:xfrm>
              <a:off x="3936" y="2688"/>
              <a:ext cx="336" cy="240"/>
              <a:chOff x="2640" y="1776"/>
              <a:chExt cx="336" cy="240"/>
            </a:xfrm>
          </p:grpSpPr>
          <p:sp>
            <p:nvSpPr>
              <p:cNvPr id="230433"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0434"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30435" name="Line 35"/>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30436" name="Line 36"/>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30437" name="Line 37"/>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30438" name="Line 38"/>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30439" name="Line 39"/>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30440" name="Line 40"/>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30441" name="Line 41"/>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30442" name="Line 42"/>
            <p:cNvSpPr>
              <a:spLocks noChangeShapeType="1"/>
            </p:cNvSpPr>
            <p:nvPr/>
          </p:nvSpPr>
          <p:spPr bwMode="auto">
            <a:xfrm flipH="1">
              <a:off x="3456" y="2496"/>
              <a:ext cx="144" cy="192"/>
            </a:xfrm>
            <a:prstGeom prst="line">
              <a:avLst/>
            </a:prstGeom>
            <a:noFill/>
            <a:ln w="9525">
              <a:solidFill>
                <a:schemeClr val="tx1"/>
              </a:solidFill>
              <a:round/>
              <a:headEnd/>
              <a:tailEnd type="triangle" w="med" len="med"/>
            </a:ln>
            <a:effectLst/>
          </p:spPr>
          <p:txBody>
            <a:bodyPr/>
            <a:lstStyle/>
            <a:p>
              <a:endParaRPr lang="en-US"/>
            </a:p>
          </p:txBody>
        </p:sp>
        <p:sp>
          <p:nvSpPr>
            <p:cNvPr id="230443" name="Line 43"/>
            <p:cNvSpPr>
              <a:spLocks noChangeShapeType="1"/>
            </p:cNvSpPr>
            <p:nvPr/>
          </p:nvSpPr>
          <p:spPr bwMode="auto">
            <a:xfrm>
              <a:off x="3600" y="2496"/>
              <a:ext cx="432"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A64C82C7-61F2-4FFB-A596-97109C9ECBCB}" type="slidenum">
              <a:rPr lang="ar-SA"/>
              <a:pPr/>
              <a:t>66</a:t>
            </a:fld>
            <a:endParaRPr lang="en-GB"/>
          </a:p>
        </p:txBody>
      </p:sp>
      <p:sp>
        <p:nvSpPr>
          <p:cNvPr id="231426"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142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p:txBody>
      </p:sp>
      <p:grpSp>
        <p:nvGrpSpPr>
          <p:cNvPr id="231428" name="Group 4"/>
          <p:cNvGrpSpPr>
            <a:grpSpLocks/>
          </p:cNvGrpSpPr>
          <p:nvPr/>
        </p:nvGrpSpPr>
        <p:grpSpPr bwMode="auto">
          <a:xfrm>
            <a:off x="2133600" y="2895600"/>
            <a:ext cx="5410200" cy="1752600"/>
            <a:chOff x="1344" y="1824"/>
            <a:chExt cx="3408" cy="1104"/>
          </a:xfrm>
        </p:grpSpPr>
        <p:grpSp>
          <p:nvGrpSpPr>
            <p:cNvPr id="231429" name="Group 5"/>
            <p:cNvGrpSpPr>
              <a:grpSpLocks/>
            </p:cNvGrpSpPr>
            <p:nvPr/>
          </p:nvGrpSpPr>
          <p:grpSpPr bwMode="auto">
            <a:xfrm>
              <a:off x="2880" y="1824"/>
              <a:ext cx="336" cy="240"/>
              <a:chOff x="2640" y="1776"/>
              <a:chExt cx="336" cy="240"/>
            </a:xfrm>
          </p:grpSpPr>
          <p:sp>
            <p:nvSpPr>
              <p:cNvPr id="231430"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31"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1432" name="Group 8"/>
            <p:cNvGrpSpPr>
              <a:grpSpLocks/>
            </p:cNvGrpSpPr>
            <p:nvPr/>
          </p:nvGrpSpPr>
          <p:grpSpPr bwMode="auto">
            <a:xfrm>
              <a:off x="1776" y="2256"/>
              <a:ext cx="336" cy="240"/>
              <a:chOff x="2640" y="1776"/>
              <a:chExt cx="336" cy="240"/>
            </a:xfrm>
          </p:grpSpPr>
          <p:sp>
            <p:nvSpPr>
              <p:cNvPr id="231433"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34"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1435" name="Group 11"/>
            <p:cNvGrpSpPr>
              <a:grpSpLocks/>
            </p:cNvGrpSpPr>
            <p:nvPr/>
          </p:nvGrpSpPr>
          <p:grpSpPr bwMode="auto">
            <a:xfrm>
              <a:off x="2592" y="2256"/>
              <a:ext cx="336" cy="240"/>
              <a:chOff x="2640" y="1776"/>
              <a:chExt cx="336" cy="240"/>
            </a:xfrm>
          </p:grpSpPr>
          <p:sp>
            <p:nvSpPr>
              <p:cNvPr id="231436"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37"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1438" name="Group 14"/>
            <p:cNvGrpSpPr>
              <a:grpSpLocks/>
            </p:cNvGrpSpPr>
            <p:nvPr/>
          </p:nvGrpSpPr>
          <p:grpSpPr bwMode="auto">
            <a:xfrm>
              <a:off x="4416" y="2256"/>
              <a:ext cx="336" cy="240"/>
              <a:chOff x="2640" y="1776"/>
              <a:chExt cx="336" cy="240"/>
            </a:xfrm>
          </p:grpSpPr>
          <p:sp>
            <p:nvSpPr>
              <p:cNvPr id="231439" name="Oval 1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1440"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1441" name="Group 17"/>
            <p:cNvGrpSpPr>
              <a:grpSpLocks/>
            </p:cNvGrpSpPr>
            <p:nvPr/>
          </p:nvGrpSpPr>
          <p:grpSpPr bwMode="auto">
            <a:xfrm>
              <a:off x="3408" y="2256"/>
              <a:ext cx="336" cy="240"/>
              <a:chOff x="2640" y="1776"/>
              <a:chExt cx="336" cy="240"/>
            </a:xfrm>
          </p:grpSpPr>
          <p:sp>
            <p:nvSpPr>
              <p:cNvPr id="231442"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43"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1444" name="Group 20"/>
            <p:cNvGrpSpPr>
              <a:grpSpLocks/>
            </p:cNvGrpSpPr>
            <p:nvPr/>
          </p:nvGrpSpPr>
          <p:grpSpPr bwMode="auto">
            <a:xfrm>
              <a:off x="1344" y="2688"/>
              <a:ext cx="336" cy="240"/>
              <a:chOff x="2640" y="1776"/>
              <a:chExt cx="336" cy="240"/>
            </a:xfrm>
          </p:grpSpPr>
          <p:sp>
            <p:nvSpPr>
              <p:cNvPr id="231445"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46"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1447" name="Group 23"/>
            <p:cNvGrpSpPr>
              <a:grpSpLocks/>
            </p:cNvGrpSpPr>
            <p:nvPr/>
          </p:nvGrpSpPr>
          <p:grpSpPr bwMode="auto">
            <a:xfrm>
              <a:off x="2112" y="2688"/>
              <a:ext cx="336" cy="240"/>
              <a:chOff x="2640" y="1776"/>
              <a:chExt cx="336" cy="240"/>
            </a:xfrm>
          </p:grpSpPr>
          <p:sp>
            <p:nvSpPr>
              <p:cNvPr id="231448"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49"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1450" name="Group 26"/>
            <p:cNvGrpSpPr>
              <a:grpSpLocks/>
            </p:cNvGrpSpPr>
            <p:nvPr/>
          </p:nvGrpSpPr>
          <p:grpSpPr bwMode="auto">
            <a:xfrm>
              <a:off x="2832" y="2688"/>
              <a:ext cx="336" cy="240"/>
              <a:chOff x="2640" y="1776"/>
              <a:chExt cx="336" cy="240"/>
            </a:xfrm>
          </p:grpSpPr>
          <p:sp>
            <p:nvSpPr>
              <p:cNvPr id="231451"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52"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1453" name="Group 29"/>
            <p:cNvGrpSpPr>
              <a:grpSpLocks/>
            </p:cNvGrpSpPr>
            <p:nvPr/>
          </p:nvGrpSpPr>
          <p:grpSpPr bwMode="auto">
            <a:xfrm>
              <a:off x="3312" y="2688"/>
              <a:ext cx="336" cy="240"/>
              <a:chOff x="2640" y="1776"/>
              <a:chExt cx="336" cy="240"/>
            </a:xfrm>
          </p:grpSpPr>
          <p:sp>
            <p:nvSpPr>
              <p:cNvPr id="231454"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55"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1456" name="Group 32"/>
            <p:cNvGrpSpPr>
              <a:grpSpLocks/>
            </p:cNvGrpSpPr>
            <p:nvPr/>
          </p:nvGrpSpPr>
          <p:grpSpPr bwMode="auto">
            <a:xfrm>
              <a:off x="3936" y="2688"/>
              <a:ext cx="336" cy="240"/>
              <a:chOff x="2640" y="1776"/>
              <a:chExt cx="336" cy="240"/>
            </a:xfrm>
          </p:grpSpPr>
          <p:sp>
            <p:nvSpPr>
              <p:cNvPr id="231457"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1458"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31459" name="Line 35"/>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31460" name="Line 36"/>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31461" name="Line 37"/>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31462" name="Line 38"/>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31463" name="Line 39"/>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31464" name="Line 40"/>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31465" name="Line 41"/>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31466" name="Line 42"/>
            <p:cNvSpPr>
              <a:spLocks noChangeShapeType="1"/>
            </p:cNvSpPr>
            <p:nvPr/>
          </p:nvSpPr>
          <p:spPr bwMode="auto">
            <a:xfrm flipH="1">
              <a:off x="3456" y="2496"/>
              <a:ext cx="144" cy="192"/>
            </a:xfrm>
            <a:prstGeom prst="line">
              <a:avLst/>
            </a:prstGeom>
            <a:noFill/>
            <a:ln w="9525">
              <a:solidFill>
                <a:schemeClr val="tx1"/>
              </a:solidFill>
              <a:round/>
              <a:headEnd/>
              <a:tailEnd type="triangle" w="med" len="med"/>
            </a:ln>
            <a:effectLst/>
          </p:spPr>
          <p:txBody>
            <a:bodyPr/>
            <a:lstStyle/>
            <a:p>
              <a:endParaRPr lang="en-US"/>
            </a:p>
          </p:txBody>
        </p:sp>
        <p:sp>
          <p:nvSpPr>
            <p:cNvPr id="231467" name="Line 43"/>
            <p:cNvSpPr>
              <a:spLocks noChangeShapeType="1"/>
            </p:cNvSpPr>
            <p:nvPr/>
          </p:nvSpPr>
          <p:spPr bwMode="auto">
            <a:xfrm>
              <a:off x="3600" y="2496"/>
              <a:ext cx="432"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77730B27-D321-47AE-8796-4B06CBD30AEC}" type="slidenum">
              <a:rPr lang="ar-SA"/>
              <a:pPr/>
              <a:t>67</a:t>
            </a:fld>
            <a:endParaRPr lang="en-GB"/>
          </a:p>
        </p:txBody>
      </p:sp>
      <p:sp>
        <p:nvSpPr>
          <p:cNvPr id="232450"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245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a:t>
            </a:r>
          </a:p>
          <a:p>
            <a:pPr marL="342900" indent="-342900">
              <a:spcBef>
                <a:spcPct val="20000"/>
              </a:spcBef>
              <a:buClr>
                <a:schemeClr val="folHlink"/>
              </a:buClr>
              <a:buSzPct val="60000"/>
              <a:buFont typeface="Wingdings" pitchFamily="2" charset="2"/>
              <a:buChar char="n"/>
            </a:pPr>
            <a:endParaRPr lang="en-US" sz="2000"/>
          </a:p>
        </p:txBody>
      </p:sp>
      <p:grpSp>
        <p:nvGrpSpPr>
          <p:cNvPr id="232452" name="Group 4"/>
          <p:cNvGrpSpPr>
            <a:grpSpLocks/>
          </p:cNvGrpSpPr>
          <p:nvPr/>
        </p:nvGrpSpPr>
        <p:grpSpPr bwMode="auto">
          <a:xfrm>
            <a:off x="2133600" y="2895600"/>
            <a:ext cx="5410200" cy="1752600"/>
            <a:chOff x="1344" y="1824"/>
            <a:chExt cx="3408" cy="1104"/>
          </a:xfrm>
        </p:grpSpPr>
        <p:grpSp>
          <p:nvGrpSpPr>
            <p:cNvPr id="232453" name="Group 5"/>
            <p:cNvGrpSpPr>
              <a:grpSpLocks/>
            </p:cNvGrpSpPr>
            <p:nvPr/>
          </p:nvGrpSpPr>
          <p:grpSpPr bwMode="auto">
            <a:xfrm>
              <a:off x="2880" y="1824"/>
              <a:ext cx="336" cy="240"/>
              <a:chOff x="2640" y="1776"/>
              <a:chExt cx="336" cy="240"/>
            </a:xfrm>
          </p:grpSpPr>
          <p:sp>
            <p:nvSpPr>
              <p:cNvPr id="232454"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55"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2456" name="Group 8"/>
            <p:cNvGrpSpPr>
              <a:grpSpLocks/>
            </p:cNvGrpSpPr>
            <p:nvPr/>
          </p:nvGrpSpPr>
          <p:grpSpPr bwMode="auto">
            <a:xfrm>
              <a:off x="1776" y="2256"/>
              <a:ext cx="336" cy="240"/>
              <a:chOff x="2640" y="1776"/>
              <a:chExt cx="336" cy="240"/>
            </a:xfrm>
          </p:grpSpPr>
          <p:sp>
            <p:nvSpPr>
              <p:cNvPr id="232457"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58"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2459" name="Group 11"/>
            <p:cNvGrpSpPr>
              <a:grpSpLocks/>
            </p:cNvGrpSpPr>
            <p:nvPr/>
          </p:nvGrpSpPr>
          <p:grpSpPr bwMode="auto">
            <a:xfrm>
              <a:off x="2592" y="2256"/>
              <a:ext cx="336" cy="240"/>
              <a:chOff x="2640" y="1776"/>
              <a:chExt cx="336" cy="240"/>
            </a:xfrm>
          </p:grpSpPr>
          <p:sp>
            <p:nvSpPr>
              <p:cNvPr id="232460"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61"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2462" name="Group 14"/>
            <p:cNvGrpSpPr>
              <a:grpSpLocks/>
            </p:cNvGrpSpPr>
            <p:nvPr/>
          </p:nvGrpSpPr>
          <p:grpSpPr bwMode="auto">
            <a:xfrm>
              <a:off x="4416" y="2256"/>
              <a:ext cx="336" cy="240"/>
              <a:chOff x="2640" y="1776"/>
              <a:chExt cx="336" cy="240"/>
            </a:xfrm>
          </p:grpSpPr>
          <p:sp>
            <p:nvSpPr>
              <p:cNvPr id="232463"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64"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2465" name="Group 17"/>
            <p:cNvGrpSpPr>
              <a:grpSpLocks/>
            </p:cNvGrpSpPr>
            <p:nvPr/>
          </p:nvGrpSpPr>
          <p:grpSpPr bwMode="auto">
            <a:xfrm>
              <a:off x="3408" y="2256"/>
              <a:ext cx="336" cy="240"/>
              <a:chOff x="2640" y="1776"/>
              <a:chExt cx="336" cy="240"/>
            </a:xfrm>
          </p:grpSpPr>
          <p:sp>
            <p:nvSpPr>
              <p:cNvPr id="232466"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67"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2468" name="Group 20"/>
            <p:cNvGrpSpPr>
              <a:grpSpLocks/>
            </p:cNvGrpSpPr>
            <p:nvPr/>
          </p:nvGrpSpPr>
          <p:grpSpPr bwMode="auto">
            <a:xfrm>
              <a:off x="1344" y="2688"/>
              <a:ext cx="336" cy="240"/>
              <a:chOff x="2640" y="1776"/>
              <a:chExt cx="336" cy="240"/>
            </a:xfrm>
          </p:grpSpPr>
          <p:sp>
            <p:nvSpPr>
              <p:cNvPr id="232469" name="Oval 21"/>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2470"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2471" name="Group 23"/>
            <p:cNvGrpSpPr>
              <a:grpSpLocks/>
            </p:cNvGrpSpPr>
            <p:nvPr/>
          </p:nvGrpSpPr>
          <p:grpSpPr bwMode="auto">
            <a:xfrm>
              <a:off x="2112" y="2688"/>
              <a:ext cx="336" cy="240"/>
              <a:chOff x="2640" y="1776"/>
              <a:chExt cx="336" cy="240"/>
            </a:xfrm>
          </p:grpSpPr>
          <p:sp>
            <p:nvSpPr>
              <p:cNvPr id="232472"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73"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2474" name="Group 26"/>
            <p:cNvGrpSpPr>
              <a:grpSpLocks/>
            </p:cNvGrpSpPr>
            <p:nvPr/>
          </p:nvGrpSpPr>
          <p:grpSpPr bwMode="auto">
            <a:xfrm>
              <a:off x="2832" y="2688"/>
              <a:ext cx="336" cy="240"/>
              <a:chOff x="2640" y="1776"/>
              <a:chExt cx="336" cy="240"/>
            </a:xfrm>
          </p:grpSpPr>
          <p:sp>
            <p:nvSpPr>
              <p:cNvPr id="232475"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76"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2477" name="Group 29"/>
            <p:cNvGrpSpPr>
              <a:grpSpLocks/>
            </p:cNvGrpSpPr>
            <p:nvPr/>
          </p:nvGrpSpPr>
          <p:grpSpPr bwMode="auto">
            <a:xfrm>
              <a:off x="3312" y="2688"/>
              <a:ext cx="336" cy="240"/>
              <a:chOff x="2640" y="1776"/>
              <a:chExt cx="336" cy="240"/>
            </a:xfrm>
          </p:grpSpPr>
          <p:sp>
            <p:nvSpPr>
              <p:cNvPr id="232478"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79"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2480" name="Group 32"/>
            <p:cNvGrpSpPr>
              <a:grpSpLocks/>
            </p:cNvGrpSpPr>
            <p:nvPr/>
          </p:nvGrpSpPr>
          <p:grpSpPr bwMode="auto">
            <a:xfrm>
              <a:off x="3936" y="2688"/>
              <a:ext cx="336" cy="240"/>
              <a:chOff x="2640" y="1776"/>
              <a:chExt cx="336" cy="240"/>
            </a:xfrm>
          </p:grpSpPr>
          <p:sp>
            <p:nvSpPr>
              <p:cNvPr id="232481"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2482"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32483" name="Line 35"/>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32484" name="Line 36"/>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32485" name="Line 37"/>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32486" name="Line 38"/>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32487" name="Line 39"/>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32488" name="Line 40"/>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32489" name="Line 41"/>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32490" name="Line 42"/>
            <p:cNvSpPr>
              <a:spLocks noChangeShapeType="1"/>
            </p:cNvSpPr>
            <p:nvPr/>
          </p:nvSpPr>
          <p:spPr bwMode="auto">
            <a:xfrm flipH="1">
              <a:off x="3456" y="2496"/>
              <a:ext cx="144" cy="192"/>
            </a:xfrm>
            <a:prstGeom prst="line">
              <a:avLst/>
            </a:prstGeom>
            <a:noFill/>
            <a:ln w="9525">
              <a:solidFill>
                <a:schemeClr val="tx1"/>
              </a:solidFill>
              <a:round/>
              <a:headEnd/>
              <a:tailEnd type="triangle" w="med" len="med"/>
            </a:ln>
            <a:effectLst/>
          </p:spPr>
          <p:txBody>
            <a:bodyPr/>
            <a:lstStyle/>
            <a:p>
              <a:endParaRPr lang="en-US"/>
            </a:p>
          </p:txBody>
        </p:sp>
        <p:sp>
          <p:nvSpPr>
            <p:cNvPr id="232491" name="Line 43"/>
            <p:cNvSpPr>
              <a:spLocks noChangeShapeType="1"/>
            </p:cNvSpPr>
            <p:nvPr/>
          </p:nvSpPr>
          <p:spPr bwMode="auto">
            <a:xfrm>
              <a:off x="3600" y="2496"/>
              <a:ext cx="432"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p:txBody>
          <a:bodyPr/>
          <a:lstStyle/>
          <a:p>
            <a:fld id="{3B9E35C2-617A-462A-A8ED-D5F2350DD262}" type="slidenum">
              <a:rPr lang="ar-SA"/>
              <a:pPr/>
              <a:t>68</a:t>
            </a:fld>
            <a:endParaRPr lang="en-GB"/>
          </a:p>
        </p:txBody>
      </p:sp>
      <p:sp>
        <p:nvSpPr>
          <p:cNvPr id="233474"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347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a:t>
            </a:r>
          </a:p>
          <a:p>
            <a:pPr marL="342900" indent="-342900">
              <a:spcBef>
                <a:spcPct val="20000"/>
              </a:spcBef>
              <a:buClr>
                <a:schemeClr val="folHlink"/>
              </a:buClr>
              <a:buSzPct val="60000"/>
              <a:buFont typeface="Wingdings" pitchFamily="2" charset="2"/>
              <a:buChar char="n"/>
            </a:pPr>
            <a:endParaRPr lang="en-US" sz="2000"/>
          </a:p>
        </p:txBody>
      </p:sp>
      <p:grpSp>
        <p:nvGrpSpPr>
          <p:cNvPr id="233476" name="Group 4"/>
          <p:cNvGrpSpPr>
            <a:grpSpLocks/>
          </p:cNvGrpSpPr>
          <p:nvPr/>
        </p:nvGrpSpPr>
        <p:grpSpPr bwMode="auto">
          <a:xfrm>
            <a:off x="2133600" y="2895600"/>
            <a:ext cx="5410200" cy="2590800"/>
            <a:chOff x="1344" y="1824"/>
            <a:chExt cx="3408" cy="1632"/>
          </a:xfrm>
        </p:grpSpPr>
        <p:grpSp>
          <p:nvGrpSpPr>
            <p:cNvPr id="233477" name="Group 5"/>
            <p:cNvGrpSpPr>
              <a:grpSpLocks/>
            </p:cNvGrpSpPr>
            <p:nvPr/>
          </p:nvGrpSpPr>
          <p:grpSpPr bwMode="auto">
            <a:xfrm>
              <a:off x="2880" y="1824"/>
              <a:ext cx="336" cy="240"/>
              <a:chOff x="2640" y="1776"/>
              <a:chExt cx="336" cy="240"/>
            </a:xfrm>
          </p:grpSpPr>
          <p:sp>
            <p:nvSpPr>
              <p:cNvPr id="233478"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479"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3480" name="Group 8"/>
            <p:cNvGrpSpPr>
              <a:grpSpLocks/>
            </p:cNvGrpSpPr>
            <p:nvPr/>
          </p:nvGrpSpPr>
          <p:grpSpPr bwMode="auto">
            <a:xfrm>
              <a:off x="1776" y="2256"/>
              <a:ext cx="336" cy="240"/>
              <a:chOff x="2640" y="1776"/>
              <a:chExt cx="336" cy="240"/>
            </a:xfrm>
          </p:grpSpPr>
          <p:sp>
            <p:nvSpPr>
              <p:cNvPr id="233481"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482"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3483" name="Group 11"/>
            <p:cNvGrpSpPr>
              <a:grpSpLocks/>
            </p:cNvGrpSpPr>
            <p:nvPr/>
          </p:nvGrpSpPr>
          <p:grpSpPr bwMode="auto">
            <a:xfrm>
              <a:off x="2592" y="2256"/>
              <a:ext cx="336" cy="240"/>
              <a:chOff x="2640" y="1776"/>
              <a:chExt cx="336" cy="240"/>
            </a:xfrm>
          </p:grpSpPr>
          <p:sp>
            <p:nvSpPr>
              <p:cNvPr id="233484"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485"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3486" name="Group 14"/>
            <p:cNvGrpSpPr>
              <a:grpSpLocks/>
            </p:cNvGrpSpPr>
            <p:nvPr/>
          </p:nvGrpSpPr>
          <p:grpSpPr bwMode="auto">
            <a:xfrm>
              <a:off x="4416" y="2256"/>
              <a:ext cx="336" cy="240"/>
              <a:chOff x="2640" y="1776"/>
              <a:chExt cx="336" cy="240"/>
            </a:xfrm>
          </p:grpSpPr>
          <p:sp>
            <p:nvSpPr>
              <p:cNvPr id="233487"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488"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3489" name="Group 17"/>
            <p:cNvGrpSpPr>
              <a:grpSpLocks/>
            </p:cNvGrpSpPr>
            <p:nvPr/>
          </p:nvGrpSpPr>
          <p:grpSpPr bwMode="auto">
            <a:xfrm>
              <a:off x="3408" y="2256"/>
              <a:ext cx="336" cy="240"/>
              <a:chOff x="2640" y="1776"/>
              <a:chExt cx="336" cy="240"/>
            </a:xfrm>
          </p:grpSpPr>
          <p:sp>
            <p:nvSpPr>
              <p:cNvPr id="233490"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491"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3492" name="Group 20"/>
            <p:cNvGrpSpPr>
              <a:grpSpLocks/>
            </p:cNvGrpSpPr>
            <p:nvPr/>
          </p:nvGrpSpPr>
          <p:grpSpPr bwMode="auto">
            <a:xfrm>
              <a:off x="1344" y="2688"/>
              <a:ext cx="336" cy="240"/>
              <a:chOff x="2640" y="1776"/>
              <a:chExt cx="336" cy="240"/>
            </a:xfrm>
          </p:grpSpPr>
          <p:sp>
            <p:nvSpPr>
              <p:cNvPr id="233493"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494"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3495" name="Group 23"/>
            <p:cNvGrpSpPr>
              <a:grpSpLocks/>
            </p:cNvGrpSpPr>
            <p:nvPr/>
          </p:nvGrpSpPr>
          <p:grpSpPr bwMode="auto">
            <a:xfrm>
              <a:off x="2112" y="2688"/>
              <a:ext cx="336" cy="240"/>
              <a:chOff x="2640" y="1776"/>
              <a:chExt cx="336" cy="240"/>
            </a:xfrm>
          </p:grpSpPr>
          <p:sp>
            <p:nvSpPr>
              <p:cNvPr id="233496" name="Oval 24"/>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3497"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3498" name="Group 26"/>
            <p:cNvGrpSpPr>
              <a:grpSpLocks/>
            </p:cNvGrpSpPr>
            <p:nvPr/>
          </p:nvGrpSpPr>
          <p:grpSpPr bwMode="auto">
            <a:xfrm>
              <a:off x="2832" y="2688"/>
              <a:ext cx="336" cy="240"/>
              <a:chOff x="2640" y="1776"/>
              <a:chExt cx="336" cy="240"/>
            </a:xfrm>
          </p:grpSpPr>
          <p:sp>
            <p:nvSpPr>
              <p:cNvPr id="233499"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500"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3501" name="Group 29"/>
            <p:cNvGrpSpPr>
              <a:grpSpLocks/>
            </p:cNvGrpSpPr>
            <p:nvPr/>
          </p:nvGrpSpPr>
          <p:grpSpPr bwMode="auto">
            <a:xfrm>
              <a:off x="3312" y="2688"/>
              <a:ext cx="336" cy="240"/>
              <a:chOff x="2640" y="1776"/>
              <a:chExt cx="336" cy="240"/>
            </a:xfrm>
          </p:grpSpPr>
          <p:sp>
            <p:nvSpPr>
              <p:cNvPr id="233502"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503"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3504" name="Group 32"/>
            <p:cNvGrpSpPr>
              <a:grpSpLocks/>
            </p:cNvGrpSpPr>
            <p:nvPr/>
          </p:nvGrpSpPr>
          <p:grpSpPr bwMode="auto">
            <a:xfrm>
              <a:off x="3936" y="2688"/>
              <a:ext cx="336" cy="240"/>
              <a:chOff x="2640" y="1776"/>
              <a:chExt cx="336" cy="240"/>
            </a:xfrm>
          </p:grpSpPr>
          <p:sp>
            <p:nvSpPr>
              <p:cNvPr id="233505"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506"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33507" name="Group 35"/>
            <p:cNvGrpSpPr>
              <a:grpSpLocks/>
            </p:cNvGrpSpPr>
            <p:nvPr/>
          </p:nvGrpSpPr>
          <p:grpSpPr bwMode="auto">
            <a:xfrm>
              <a:off x="1776" y="3216"/>
              <a:ext cx="336" cy="240"/>
              <a:chOff x="2640" y="1776"/>
              <a:chExt cx="336" cy="240"/>
            </a:xfrm>
          </p:grpSpPr>
          <p:sp>
            <p:nvSpPr>
              <p:cNvPr id="233508"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509"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33510" name="Group 38"/>
            <p:cNvGrpSpPr>
              <a:grpSpLocks/>
            </p:cNvGrpSpPr>
            <p:nvPr/>
          </p:nvGrpSpPr>
          <p:grpSpPr bwMode="auto">
            <a:xfrm>
              <a:off x="2400" y="3216"/>
              <a:ext cx="336" cy="240"/>
              <a:chOff x="2640" y="1776"/>
              <a:chExt cx="336" cy="240"/>
            </a:xfrm>
          </p:grpSpPr>
          <p:sp>
            <p:nvSpPr>
              <p:cNvPr id="233511"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3512"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33513" name="Line 41"/>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33514" name="Line 42"/>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33515" name="Line 43"/>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33516" name="Line 44"/>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33517" name="Line 45"/>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33518" name="Line 46"/>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33519" name="Line 47"/>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33520" name="Line 48"/>
            <p:cNvSpPr>
              <a:spLocks noChangeShapeType="1"/>
            </p:cNvSpPr>
            <p:nvPr/>
          </p:nvSpPr>
          <p:spPr bwMode="auto">
            <a:xfrm flipH="1">
              <a:off x="3456" y="2496"/>
              <a:ext cx="144" cy="192"/>
            </a:xfrm>
            <a:prstGeom prst="line">
              <a:avLst/>
            </a:prstGeom>
            <a:noFill/>
            <a:ln w="9525">
              <a:solidFill>
                <a:schemeClr val="tx1"/>
              </a:solidFill>
              <a:round/>
              <a:headEnd/>
              <a:tailEnd type="triangle" w="med" len="med"/>
            </a:ln>
            <a:effectLst/>
          </p:spPr>
          <p:txBody>
            <a:bodyPr/>
            <a:lstStyle/>
            <a:p>
              <a:endParaRPr lang="en-US"/>
            </a:p>
          </p:txBody>
        </p:sp>
        <p:sp>
          <p:nvSpPr>
            <p:cNvPr id="233521" name="Line 49"/>
            <p:cNvSpPr>
              <a:spLocks noChangeShapeType="1"/>
            </p:cNvSpPr>
            <p:nvPr/>
          </p:nvSpPr>
          <p:spPr bwMode="auto">
            <a:xfrm>
              <a:off x="3600" y="2496"/>
              <a:ext cx="432" cy="192"/>
            </a:xfrm>
            <a:prstGeom prst="line">
              <a:avLst/>
            </a:prstGeom>
            <a:noFill/>
            <a:ln w="9525">
              <a:solidFill>
                <a:schemeClr val="tx1"/>
              </a:solidFill>
              <a:round/>
              <a:headEnd/>
              <a:tailEnd type="triangle" w="med" len="med"/>
            </a:ln>
            <a:effectLst/>
          </p:spPr>
          <p:txBody>
            <a:bodyPr/>
            <a:lstStyle/>
            <a:p>
              <a:endParaRPr lang="en-US"/>
            </a:p>
          </p:txBody>
        </p:sp>
        <p:sp>
          <p:nvSpPr>
            <p:cNvPr id="233522" name="Line 50"/>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33523" name="Line 51"/>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p:txBody>
          <a:bodyPr/>
          <a:lstStyle/>
          <a:p>
            <a:fld id="{15E3BD28-6352-42C9-BF0E-11FB67217553}" type="slidenum">
              <a:rPr lang="ar-SA"/>
              <a:pPr/>
              <a:t>69</a:t>
            </a:fld>
            <a:endParaRPr lang="en-GB"/>
          </a:p>
        </p:txBody>
      </p:sp>
      <p:sp>
        <p:nvSpPr>
          <p:cNvPr id="234498"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449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F,G,H</a:t>
            </a:r>
          </a:p>
          <a:p>
            <a:pPr marL="342900" indent="-342900">
              <a:spcBef>
                <a:spcPct val="20000"/>
              </a:spcBef>
              <a:buClr>
                <a:schemeClr val="folHlink"/>
              </a:buClr>
              <a:buSzPct val="60000"/>
              <a:buFont typeface="Wingdings" pitchFamily="2" charset="2"/>
              <a:buChar char="n"/>
            </a:pPr>
            <a:endParaRPr lang="en-US" sz="2000"/>
          </a:p>
        </p:txBody>
      </p:sp>
      <p:grpSp>
        <p:nvGrpSpPr>
          <p:cNvPr id="234500" name="Group 4"/>
          <p:cNvGrpSpPr>
            <a:grpSpLocks/>
          </p:cNvGrpSpPr>
          <p:nvPr/>
        </p:nvGrpSpPr>
        <p:grpSpPr bwMode="auto">
          <a:xfrm>
            <a:off x="2133600" y="2895600"/>
            <a:ext cx="5410200" cy="2590800"/>
            <a:chOff x="1344" y="1824"/>
            <a:chExt cx="3408" cy="1632"/>
          </a:xfrm>
        </p:grpSpPr>
        <p:grpSp>
          <p:nvGrpSpPr>
            <p:cNvPr id="234501" name="Group 5"/>
            <p:cNvGrpSpPr>
              <a:grpSpLocks/>
            </p:cNvGrpSpPr>
            <p:nvPr/>
          </p:nvGrpSpPr>
          <p:grpSpPr bwMode="auto">
            <a:xfrm>
              <a:off x="2880" y="1824"/>
              <a:ext cx="336" cy="240"/>
              <a:chOff x="2640" y="1776"/>
              <a:chExt cx="336" cy="240"/>
            </a:xfrm>
          </p:grpSpPr>
          <p:sp>
            <p:nvSpPr>
              <p:cNvPr id="234502"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03"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4504" name="Group 8"/>
            <p:cNvGrpSpPr>
              <a:grpSpLocks/>
            </p:cNvGrpSpPr>
            <p:nvPr/>
          </p:nvGrpSpPr>
          <p:grpSpPr bwMode="auto">
            <a:xfrm>
              <a:off x="1776" y="2256"/>
              <a:ext cx="336" cy="240"/>
              <a:chOff x="2640" y="1776"/>
              <a:chExt cx="336" cy="240"/>
            </a:xfrm>
          </p:grpSpPr>
          <p:sp>
            <p:nvSpPr>
              <p:cNvPr id="234505"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06"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4507" name="Group 11"/>
            <p:cNvGrpSpPr>
              <a:grpSpLocks/>
            </p:cNvGrpSpPr>
            <p:nvPr/>
          </p:nvGrpSpPr>
          <p:grpSpPr bwMode="auto">
            <a:xfrm>
              <a:off x="2592" y="2256"/>
              <a:ext cx="336" cy="240"/>
              <a:chOff x="2640" y="1776"/>
              <a:chExt cx="336" cy="240"/>
            </a:xfrm>
          </p:grpSpPr>
          <p:sp>
            <p:nvSpPr>
              <p:cNvPr id="234508"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09"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4510" name="Group 14"/>
            <p:cNvGrpSpPr>
              <a:grpSpLocks/>
            </p:cNvGrpSpPr>
            <p:nvPr/>
          </p:nvGrpSpPr>
          <p:grpSpPr bwMode="auto">
            <a:xfrm>
              <a:off x="4416" y="2256"/>
              <a:ext cx="336" cy="240"/>
              <a:chOff x="2640" y="1776"/>
              <a:chExt cx="336" cy="240"/>
            </a:xfrm>
          </p:grpSpPr>
          <p:sp>
            <p:nvSpPr>
              <p:cNvPr id="234511"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12"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4513" name="Group 17"/>
            <p:cNvGrpSpPr>
              <a:grpSpLocks/>
            </p:cNvGrpSpPr>
            <p:nvPr/>
          </p:nvGrpSpPr>
          <p:grpSpPr bwMode="auto">
            <a:xfrm>
              <a:off x="3408" y="2256"/>
              <a:ext cx="336" cy="240"/>
              <a:chOff x="2640" y="1776"/>
              <a:chExt cx="336" cy="240"/>
            </a:xfrm>
          </p:grpSpPr>
          <p:sp>
            <p:nvSpPr>
              <p:cNvPr id="234514"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15"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4516" name="Group 20"/>
            <p:cNvGrpSpPr>
              <a:grpSpLocks/>
            </p:cNvGrpSpPr>
            <p:nvPr/>
          </p:nvGrpSpPr>
          <p:grpSpPr bwMode="auto">
            <a:xfrm>
              <a:off x="1344" y="2688"/>
              <a:ext cx="336" cy="240"/>
              <a:chOff x="2640" y="1776"/>
              <a:chExt cx="336" cy="240"/>
            </a:xfrm>
          </p:grpSpPr>
          <p:sp>
            <p:nvSpPr>
              <p:cNvPr id="234517"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18"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4519" name="Group 23"/>
            <p:cNvGrpSpPr>
              <a:grpSpLocks/>
            </p:cNvGrpSpPr>
            <p:nvPr/>
          </p:nvGrpSpPr>
          <p:grpSpPr bwMode="auto">
            <a:xfrm>
              <a:off x="2112" y="2688"/>
              <a:ext cx="336" cy="240"/>
              <a:chOff x="2640" y="1776"/>
              <a:chExt cx="336" cy="240"/>
            </a:xfrm>
          </p:grpSpPr>
          <p:sp>
            <p:nvSpPr>
              <p:cNvPr id="234520"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21"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4522" name="Group 26"/>
            <p:cNvGrpSpPr>
              <a:grpSpLocks/>
            </p:cNvGrpSpPr>
            <p:nvPr/>
          </p:nvGrpSpPr>
          <p:grpSpPr bwMode="auto">
            <a:xfrm>
              <a:off x="2832" y="2688"/>
              <a:ext cx="336" cy="240"/>
              <a:chOff x="2640" y="1776"/>
              <a:chExt cx="336" cy="240"/>
            </a:xfrm>
          </p:grpSpPr>
          <p:sp>
            <p:nvSpPr>
              <p:cNvPr id="234523" name="Oval 27"/>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4524"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4525" name="Group 29"/>
            <p:cNvGrpSpPr>
              <a:grpSpLocks/>
            </p:cNvGrpSpPr>
            <p:nvPr/>
          </p:nvGrpSpPr>
          <p:grpSpPr bwMode="auto">
            <a:xfrm>
              <a:off x="3312" y="2688"/>
              <a:ext cx="336" cy="240"/>
              <a:chOff x="2640" y="1776"/>
              <a:chExt cx="336" cy="240"/>
            </a:xfrm>
          </p:grpSpPr>
          <p:sp>
            <p:nvSpPr>
              <p:cNvPr id="234526"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27"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4528" name="Group 32"/>
            <p:cNvGrpSpPr>
              <a:grpSpLocks/>
            </p:cNvGrpSpPr>
            <p:nvPr/>
          </p:nvGrpSpPr>
          <p:grpSpPr bwMode="auto">
            <a:xfrm>
              <a:off x="3936" y="2688"/>
              <a:ext cx="336" cy="240"/>
              <a:chOff x="2640" y="1776"/>
              <a:chExt cx="336" cy="240"/>
            </a:xfrm>
          </p:grpSpPr>
          <p:sp>
            <p:nvSpPr>
              <p:cNvPr id="234529"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30"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34531" name="Group 35"/>
            <p:cNvGrpSpPr>
              <a:grpSpLocks/>
            </p:cNvGrpSpPr>
            <p:nvPr/>
          </p:nvGrpSpPr>
          <p:grpSpPr bwMode="auto">
            <a:xfrm>
              <a:off x="1776" y="3216"/>
              <a:ext cx="336" cy="240"/>
              <a:chOff x="2640" y="1776"/>
              <a:chExt cx="336" cy="240"/>
            </a:xfrm>
          </p:grpSpPr>
          <p:sp>
            <p:nvSpPr>
              <p:cNvPr id="234532"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33"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34534" name="Group 38"/>
            <p:cNvGrpSpPr>
              <a:grpSpLocks/>
            </p:cNvGrpSpPr>
            <p:nvPr/>
          </p:nvGrpSpPr>
          <p:grpSpPr bwMode="auto">
            <a:xfrm>
              <a:off x="2400" y="3216"/>
              <a:ext cx="336" cy="240"/>
              <a:chOff x="2640" y="1776"/>
              <a:chExt cx="336" cy="240"/>
            </a:xfrm>
          </p:grpSpPr>
          <p:sp>
            <p:nvSpPr>
              <p:cNvPr id="234535"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4536"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34537" name="Line 41"/>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34538" name="Line 42"/>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34539" name="Line 43"/>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34540" name="Line 44"/>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34541" name="Line 45"/>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34542" name="Line 46"/>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34543" name="Line 47"/>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34544" name="Line 48"/>
            <p:cNvSpPr>
              <a:spLocks noChangeShapeType="1"/>
            </p:cNvSpPr>
            <p:nvPr/>
          </p:nvSpPr>
          <p:spPr bwMode="auto">
            <a:xfrm flipH="1">
              <a:off x="3456" y="2496"/>
              <a:ext cx="144" cy="192"/>
            </a:xfrm>
            <a:prstGeom prst="line">
              <a:avLst/>
            </a:prstGeom>
            <a:noFill/>
            <a:ln w="9525">
              <a:solidFill>
                <a:schemeClr val="tx1"/>
              </a:solidFill>
              <a:round/>
              <a:headEnd/>
              <a:tailEnd type="triangle" w="med" len="med"/>
            </a:ln>
            <a:effectLst/>
          </p:spPr>
          <p:txBody>
            <a:bodyPr/>
            <a:lstStyle/>
            <a:p>
              <a:endParaRPr lang="en-US"/>
            </a:p>
          </p:txBody>
        </p:sp>
        <p:sp>
          <p:nvSpPr>
            <p:cNvPr id="234545" name="Line 49"/>
            <p:cNvSpPr>
              <a:spLocks noChangeShapeType="1"/>
            </p:cNvSpPr>
            <p:nvPr/>
          </p:nvSpPr>
          <p:spPr bwMode="auto">
            <a:xfrm>
              <a:off x="3600" y="2496"/>
              <a:ext cx="432" cy="192"/>
            </a:xfrm>
            <a:prstGeom prst="line">
              <a:avLst/>
            </a:prstGeom>
            <a:noFill/>
            <a:ln w="9525">
              <a:solidFill>
                <a:schemeClr val="tx1"/>
              </a:solidFill>
              <a:round/>
              <a:headEnd/>
              <a:tailEnd type="triangle" w="med" len="med"/>
            </a:ln>
            <a:effectLst/>
          </p:spPr>
          <p:txBody>
            <a:bodyPr/>
            <a:lstStyle/>
            <a:p>
              <a:endParaRPr lang="en-US"/>
            </a:p>
          </p:txBody>
        </p:sp>
        <p:sp>
          <p:nvSpPr>
            <p:cNvPr id="234546" name="Line 50"/>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34547" name="Line 51"/>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647F54C1-9F43-442F-AC43-A9C4B426B92C}" type="slidenum">
              <a:rPr lang="ar-SA"/>
              <a:pPr/>
              <a:t>7</a:t>
            </a:fld>
            <a:endParaRPr lang="en-GB"/>
          </a:p>
        </p:txBody>
      </p:sp>
      <p:sp>
        <p:nvSpPr>
          <p:cNvPr id="161794" name="Rectangle 2"/>
          <p:cNvSpPr>
            <a:spLocks noGrp="1" noChangeArrowheads="1"/>
          </p:cNvSpPr>
          <p:nvPr>
            <p:ph type="title"/>
          </p:nvPr>
        </p:nvSpPr>
        <p:spPr/>
        <p:txBody>
          <a:bodyPr/>
          <a:lstStyle/>
          <a:p>
            <a:r>
              <a:rPr lang="en-US"/>
              <a:t>Search Methods</a:t>
            </a:r>
            <a:endParaRPr lang="en-GB"/>
          </a:p>
        </p:txBody>
      </p:sp>
      <p:sp>
        <p:nvSpPr>
          <p:cNvPr id="161795" name="Rectangle 3"/>
          <p:cNvSpPr>
            <a:spLocks noGrp="1" noChangeArrowheads="1"/>
          </p:cNvSpPr>
          <p:nvPr>
            <p:ph type="body" idx="1"/>
          </p:nvPr>
        </p:nvSpPr>
        <p:spPr>
          <a:xfrm>
            <a:off x="228600" y="1981200"/>
            <a:ext cx="8686800" cy="4419600"/>
          </a:xfrm>
        </p:spPr>
        <p:txBody>
          <a:bodyPr/>
          <a:lstStyle/>
          <a:p>
            <a:pPr>
              <a:lnSpc>
                <a:spcPct val="80000"/>
              </a:lnSpc>
            </a:pPr>
            <a:r>
              <a:rPr lang="en-US" sz="2400"/>
              <a:t>The River Problem:</a:t>
            </a:r>
          </a:p>
          <a:p>
            <a:pPr algn="ctr">
              <a:lnSpc>
                <a:spcPct val="80000"/>
              </a:lnSpc>
              <a:buFont typeface="Wingdings" pitchFamily="2" charset="2"/>
              <a:buNone/>
            </a:pPr>
            <a:r>
              <a:rPr lang="en-US" sz="1800" b="1">
                <a:latin typeface="Courier New" pitchFamily="49" charset="0"/>
                <a:cs typeface="Times New Roman" pitchFamily="18" charset="0"/>
              </a:rPr>
              <a:t>F=Farmer  W=Wolf  D=Duck  C=Corn  /=River</a:t>
            </a:r>
            <a:endParaRPr lang="en-US" sz="1800" b="1"/>
          </a:p>
          <a:p>
            <a:pPr algn="just">
              <a:lnSpc>
                <a:spcPct val="80000"/>
              </a:lnSpc>
              <a:buFont typeface="Wingdings" pitchFamily="2" charset="2"/>
              <a:buNone/>
            </a:pPr>
            <a:r>
              <a:rPr lang="en-IE" sz="2400"/>
              <a:t>     </a:t>
            </a:r>
          </a:p>
          <a:p>
            <a:pPr algn="just">
              <a:lnSpc>
                <a:spcPct val="80000"/>
              </a:lnSpc>
              <a:buFont typeface="Wingdings" pitchFamily="2" charset="2"/>
              <a:buNone/>
            </a:pPr>
            <a:endParaRPr lang="en-IE" sz="2400"/>
          </a:p>
          <a:p>
            <a:pPr algn="just">
              <a:lnSpc>
                <a:spcPct val="80000"/>
              </a:lnSpc>
              <a:buFont typeface="Wingdings" pitchFamily="2" charset="2"/>
              <a:buNone/>
            </a:pPr>
            <a:endParaRPr lang="en-IE" sz="2400"/>
          </a:p>
          <a:p>
            <a:pPr algn="just">
              <a:lnSpc>
                <a:spcPct val="80000"/>
              </a:lnSpc>
              <a:buFont typeface="Wingdings" pitchFamily="2" charset="2"/>
              <a:buNone/>
            </a:pPr>
            <a:endParaRPr lang="en-IE" sz="2400"/>
          </a:p>
          <a:p>
            <a:pPr algn="just">
              <a:lnSpc>
                <a:spcPct val="80000"/>
              </a:lnSpc>
              <a:buFont typeface="Wingdings" pitchFamily="2" charset="2"/>
              <a:buNone/>
            </a:pPr>
            <a:r>
              <a:rPr lang="en-IE" sz="2400"/>
              <a:t>    </a:t>
            </a:r>
          </a:p>
          <a:p>
            <a:pPr algn="just">
              <a:lnSpc>
                <a:spcPct val="80000"/>
              </a:lnSpc>
              <a:buFont typeface="Wingdings" pitchFamily="2" charset="2"/>
              <a:buNone/>
            </a:pPr>
            <a:endParaRPr lang="en-IE" sz="2400"/>
          </a:p>
          <a:p>
            <a:pPr algn="just">
              <a:lnSpc>
                <a:spcPct val="80000"/>
              </a:lnSpc>
              <a:buFont typeface="Wingdings" pitchFamily="2" charset="2"/>
              <a:buNone/>
            </a:pPr>
            <a:endParaRPr lang="en-IE" sz="2400"/>
          </a:p>
          <a:p>
            <a:pPr algn="just">
              <a:lnSpc>
                <a:spcPct val="80000"/>
              </a:lnSpc>
              <a:buFont typeface="Wingdings" pitchFamily="2" charset="2"/>
              <a:buNone/>
            </a:pPr>
            <a:endParaRPr lang="en-IE" sz="2400"/>
          </a:p>
          <a:p>
            <a:pPr algn="just">
              <a:lnSpc>
                <a:spcPct val="80000"/>
              </a:lnSpc>
              <a:buFont typeface="Wingdings" pitchFamily="2" charset="2"/>
              <a:buNone/>
            </a:pPr>
            <a:r>
              <a:rPr lang="en-IE" sz="2400"/>
              <a:t>   How can the farmer safely transport the wolf, the duck and the corn to the opposite shore?</a:t>
            </a:r>
            <a:endParaRPr lang="en-GB" sz="2400"/>
          </a:p>
        </p:txBody>
      </p:sp>
      <p:grpSp>
        <p:nvGrpSpPr>
          <p:cNvPr id="161831" name="Group 39"/>
          <p:cNvGrpSpPr>
            <a:grpSpLocks/>
          </p:cNvGrpSpPr>
          <p:nvPr/>
        </p:nvGrpSpPr>
        <p:grpSpPr bwMode="auto">
          <a:xfrm>
            <a:off x="685800" y="2819400"/>
            <a:ext cx="3276600" cy="1981200"/>
            <a:chOff x="432" y="1776"/>
            <a:chExt cx="2064" cy="1248"/>
          </a:xfrm>
        </p:grpSpPr>
        <p:sp>
          <p:nvSpPr>
            <p:cNvPr id="161798" name="Freeform 6"/>
            <p:cNvSpPr>
              <a:spLocks/>
            </p:cNvSpPr>
            <p:nvPr/>
          </p:nvSpPr>
          <p:spPr bwMode="auto">
            <a:xfrm rot="16200000">
              <a:off x="1019" y="1449"/>
              <a:ext cx="889" cy="2064"/>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1799" name="Text Box 7"/>
            <p:cNvSpPr txBox="1">
              <a:spLocks noChangeArrowheads="1"/>
            </p:cNvSpPr>
            <p:nvPr/>
          </p:nvSpPr>
          <p:spPr bwMode="auto">
            <a:xfrm>
              <a:off x="528" y="2736"/>
              <a:ext cx="788" cy="288"/>
            </a:xfrm>
            <a:prstGeom prst="rect">
              <a:avLst/>
            </a:prstGeom>
            <a:noFill/>
            <a:ln w="9525">
              <a:noFill/>
              <a:miter lim="800000"/>
              <a:headEnd/>
              <a:tailEnd/>
            </a:ln>
            <a:effectLst/>
          </p:spPr>
          <p:txBody>
            <a:bodyPr wrap="none">
              <a:spAutoFit/>
            </a:bodyPr>
            <a:lstStyle/>
            <a:p>
              <a:r>
                <a:rPr lang="en-IE" sz="2400">
                  <a:latin typeface="Times New Roman" pitchFamily="18" charset="0"/>
                </a:rPr>
                <a:t>FWCD/-</a:t>
              </a:r>
              <a:endParaRPr lang="en-GB" sz="2400">
                <a:latin typeface="Times New Roman" pitchFamily="18" charset="0"/>
              </a:endParaRPr>
            </a:p>
          </p:txBody>
        </p:sp>
        <p:grpSp>
          <p:nvGrpSpPr>
            <p:cNvPr id="161800" name="Group 8"/>
            <p:cNvGrpSpPr>
              <a:grpSpLocks noChangeAspect="1"/>
            </p:cNvGrpSpPr>
            <p:nvPr/>
          </p:nvGrpSpPr>
          <p:grpSpPr bwMode="auto">
            <a:xfrm>
              <a:off x="2163" y="1776"/>
              <a:ext cx="288" cy="329"/>
              <a:chOff x="4368" y="3216"/>
              <a:chExt cx="768" cy="576"/>
            </a:xfrm>
          </p:grpSpPr>
          <p:sp>
            <p:nvSpPr>
              <p:cNvPr id="161801" name="Rectangle 9"/>
              <p:cNvSpPr>
                <a:spLocks noChangeAspect="1" noChangeArrowheads="1"/>
              </p:cNvSpPr>
              <p:nvPr/>
            </p:nvSpPr>
            <p:spPr bwMode="auto">
              <a:xfrm>
                <a:off x="4464" y="3408"/>
                <a:ext cx="576"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02" name="Rectangle 10"/>
              <p:cNvSpPr>
                <a:spLocks noChangeAspect="1" noChangeArrowheads="1"/>
              </p:cNvSpPr>
              <p:nvPr/>
            </p:nvSpPr>
            <p:spPr bwMode="auto">
              <a:xfrm>
                <a:off x="4704" y="3600"/>
                <a:ext cx="9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161803" name="Group 11"/>
              <p:cNvGrpSpPr>
                <a:grpSpLocks noChangeAspect="1"/>
              </p:cNvGrpSpPr>
              <p:nvPr/>
            </p:nvGrpSpPr>
            <p:grpSpPr bwMode="auto">
              <a:xfrm>
                <a:off x="4848" y="3504"/>
                <a:ext cx="144" cy="144"/>
                <a:chOff x="4512" y="3504"/>
                <a:chExt cx="144" cy="144"/>
              </a:xfrm>
            </p:grpSpPr>
            <p:sp>
              <p:nvSpPr>
                <p:cNvPr id="161804" name="Rectangle 12"/>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05" name="Line 13"/>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161806" name="Line 14"/>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grpSp>
            <p:nvGrpSpPr>
              <p:cNvPr id="161807" name="Group 15"/>
              <p:cNvGrpSpPr>
                <a:grpSpLocks noChangeAspect="1"/>
              </p:cNvGrpSpPr>
              <p:nvPr/>
            </p:nvGrpSpPr>
            <p:grpSpPr bwMode="auto">
              <a:xfrm>
                <a:off x="4512" y="3504"/>
                <a:ext cx="144" cy="144"/>
                <a:chOff x="4512" y="3504"/>
                <a:chExt cx="144" cy="144"/>
              </a:xfrm>
            </p:grpSpPr>
            <p:sp>
              <p:nvSpPr>
                <p:cNvPr id="161808" name="Rectangle 16"/>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09" name="Line 17"/>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161810" name="Line 18"/>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sp>
            <p:nvSpPr>
              <p:cNvPr id="161811" name="AutoShape 19"/>
              <p:cNvSpPr>
                <a:spLocks noChangeAspect="1" noChangeArrowheads="1"/>
              </p:cNvSpPr>
              <p:nvPr/>
            </p:nvSpPr>
            <p:spPr bwMode="auto">
              <a:xfrm>
                <a:off x="4368" y="3216"/>
                <a:ext cx="768" cy="192"/>
              </a:xfrm>
              <a:prstGeom prst="flowChartExtra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61812" name="Oval 20"/>
            <p:cNvSpPr>
              <a:spLocks noChangeArrowheads="1"/>
            </p:cNvSpPr>
            <p:nvPr/>
          </p:nvSpPr>
          <p:spPr bwMode="auto">
            <a:xfrm>
              <a:off x="1150" y="2583"/>
              <a:ext cx="314" cy="205"/>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sp>
        <p:nvSpPr>
          <p:cNvPr id="161814" name="Freeform 22"/>
          <p:cNvSpPr>
            <a:spLocks/>
          </p:cNvSpPr>
          <p:nvPr/>
        </p:nvSpPr>
        <p:spPr bwMode="auto">
          <a:xfrm rot="16200000">
            <a:off x="6495256" y="2299494"/>
            <a:ext cx="1411288" cy="327660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61815" name="Text Box 23"/>
          <p:cNvSpPr txBox="1">
            <a:spLocks noChangeArrowheads="1"/>
          </p:cNvSpPr>
          <p:nvPr/>
        </p:nvSpPr>
        <p:spPr bwMode="auto">
          <a:xfrm>
            <a:off x="6705600" y="2743200"/>
            <a:ext cx="1250950" cy="457200"/>
          </a:xfrm>
          <a:prstGeom prst="rect">
            <a:avLst/>
          </a:prstGeom>
          <a:noFill/>
          <a:ln w="9525">
            <a:noFill/>
            <a:miter lim="800000"/>
            <a:headEnd/>
            <a:tailEnd/>
          </a:ln>
          <a:effectLst/>
        </p:spPr>
        <p:txBody>
          <a:bodyPr wrap="none">
            <a:spAutoFit/>
          </a:bodyPr>
          <a:lstStyle/>
          <a:p>
            <a:r>
              <a:rPr lang="en-IE" sz="2400">
                <a:latin typeface="Times New Roman" pitchFamily="18" charset="0"/>
              </a:rPr>
              <a:t>-/FWCD</a:t>
            </a:r>
            <a:endParaRPr lang="en-GB" sz="2400">
              <a:latin typeface="Times New Roman" pitchFamily="18" charset="0"/>
            </a:endParaRPr>
          </a:p>
        </p:txBody>
      </p:sp>
      <p:grpSp>
        <p:nvGrpSpPr>
          <p:cNvPr id="161816" name="Group 24"/>
          <p:cNvGrpSpPr>
            <a:grpSpLocks noChangeAspect="1"/>
          </p:cNvGrpSpPr>
          <p:nvPr/>
        </p:nvGrpSpPr>
        <p:grpSpPr bwMode="auto">
          <a:xfrm>
            <a:off x="8310563" y="2819400"/>
            <a:ext cx="457200" cy="522288"/>
            <a:chOff x="4368" y="3216"/>
            <a:chExt cx="768" cy="576"/>
          </a:xfrm>
        </p:grpSpPr>
        <p:sp>
          <p:nvSpPr>
            <p:cNvPr id="161817" name="Rectangle 25"/>
            <p:cNvSpPr>
              <a:spLocks noChangeAspect="1" noChangeArrowheads="1"/>
            </p:cNvSpPr>
            <p:nvPr/>
          </p:nvSpPr>
          <p:spPr bwMode="auto">
            <a:xfrm>
              <a:off x="4464" y="3408"/>
              <a:ext cx="576"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18" name="Rectangle 26"/>
            <p:cNvSpPr>
              <a:spLocks noChangeAspect="1" noChangeArrowheads="1"/>
            </p:cNvSpPr>
            <p:nvPr/>
          </p:nvSpPr>
          <p:spPr bwMode="auto">
            <a:xfrm>
              <a:off x="4704" y="3600"/>
              <a:ext cx="9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161819" name="Group 27"/>
            <p:cNvGrpSpPr>
              <a:grpSpLocks noChangeAspect="1"/>
            </p:cNvGrpSpPr>
            <p:nvPr/>
          </p:nvGrpSpPr>
          <p:grpSpPr bwMode="auto">
            <a:xfrm>
              <a:off x="4848" y="3504"/>
              <a:ext cx="144" cy="144"/>
              <a:chOff x="4512" y="3504"/>
              <a:chExt cx="144" cy="144"/>
            </a:xfrm>
          </p:grpSpPr>
          <p:sp>
            <p:nvSpPr>
              <p:cNvPr id="161820" name="Rectangle 28"/>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21" name="Line 29"/>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161822" name="Line 30"/>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grpSp>
          <p:nvGrpSpPr>
            <p:cNvPr id="161823" name="Group 31"/>
            <p:cNvGrpSpPr>
              <a:grpSpLocks noChangeAspect="1"/>
            </p:cNvGrpSpPr>
            <p:nvPr/>
          </p:nvGrpSpPr>
          <p:grpSpPr bwMode="auto">
            <a:xfrm>
              <a:off x="4512" y="3504"/>
              <a:ext cx="144" cy="144"/>
              <a:chOff x="4512" y="3504"/>
              <a:chExt cx="144" cy="144"/>
            </a:xfrm>
          </p:grpSpPr>
          <p:sp>
            <p:nvSpPr>
              <p:cNvPr id="161824" name="Rectangle 32"/>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1825" name="Line 33"/>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161826" name="Line 34"/>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sp>
          <p:nvSpPr>
            <p:cNvPr id="161827" name="AutoShape 35"/>
            <p:cNvSpPr>
              <a:spLocks noChangeAspect="1" noChangeArrowheads="1"/>
            </p:cNvSpPr>
            <p:nvPr/>
          </p:nvSpPr>
          <p:spPr bwMode="auto">
            <a:xfrm>
              <a:off x="4368" y="3216"/>
              <a:ext cx="768" cy="192"/>
            </a:xfrm>
            <a:prstGeom prst="flowChartExtra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61828" name="Oval 36"/>
          <p:cNvSpPr>
            <a:spLocks noChangeArrowheads="1"/>
          </p:cNvSpPr>
          <p:nvPr/>
        </p:nvSpPr>
        <p:spPr bwMode="auto">
          <a:xfrm>
            <a:off x="7315200" y="3200400"/>
            <a:ext cx="498475" cy="325438"/>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161829" name="Line 37"/>
          <p:cNvSpPr>
            <a:spLocks noChangeShapeType="1"/>
          </p:cNvSpPr>
          <p:nvPr/>
        </p:nvSpPr>
        <p:spPr bwMode="auto">
          <a:xfrm>
            <a:off x="4191000" y="3810000"/>
            <a:ext cx="914400" cy="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p:cNvSpPr>
            <a:spLocks noGrp="1"/>
          </p:cNvSpPr>
          <p:nvPr>
            <p:ph type="sldNum" sz="quarter" idx="12"/>
          </p:nvPr>
        </p:nvSpPr>
        <p:spPr/>
        <p:txBody>
          <a:bodyPr/>
          <a:lstStyle/>
          <a:p>
            <a:fld id="{E67C2CF5-BE43-4AB1-B472-8278BBB6288A}" type="slidenum">
              <a:rPr lang="ar-SA"/>
              <a:pPr/>
              <a:t>70</a:t>
            </a:fld>
            <a:endParaRPr lang="en-GB"/>
          </a:p>
        </p:txBody>
      </p:sp>
      <p:sp>
        <p:nvSpPr>
          <p:cNvPr id="235522"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552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F,G,H,I</a:t>
            </a:r>
          </a:p>
          <a:p>
            <a:pPr marL="342900" indent="-342900">
              <a:spcBef>
                <a:spcPct val="20000"/>
              </a:spcBef>
              <a:buClr>
                <a:schemeClr val="folHlink"/>
              </a:buClr>
              <a:buSzPct val="60000"/>
              <a:buFont typeface="Wingdings" pitchFamily="2" charset="2"/>
              <a:buChar char="n"/>
            </a:pPr>
            <a:endParaRPr lang="en-US" sz="2000"/>
          </a:p>
        </p:txBody>
      </p:sp>
      <p:grpSp>
        <p:nvGrpSpPr>
          <p:cNvPr id="235524" name="Group 4"/>
          <p:cNvGrpSpPr>
            <a:grpSpLocks/>
          </p:cNvGrpSpPr>
          <p:nvPr/>
        </p:nvGrpSpPr>
        <p:grpSpPr bwMode="auto">
          <a:xfrm>
            <a:off x="2133600" y="2895600"/>
            <a:ext cx="5410200" cy="2590800"/>
            <a:chOff x="1344" y="1824"/>
            <a:chExt cx="3408" cy="1632"/>
          </a:xfrm>
        </p:grpSpPr>
        <p:grpSp>
          <p:nvGrpSpPr>
            <p:cNvPr id="235525" name="Group 5"/>
            <p:cNvGrpSpPr>
              <a:grpSpLocks/>
            </p:cNvGrpSpPr>
            <p:nvPr/>
          </p:nvGrpSpPr>
          <p:grpSpPr bwMode="auto">
            <a:xfrm>
              <a:off x="2880" y="1824"/>
              <a:ext cx="336" cy="240"/>
              <a:chOff x="2640" y="1776"/>
              <a:chExt cx="336" cy="240"/>
            </a:xfrm>
          </p:grpSpPr>
          <p:sp>
            <p:nvSpPr>
              <p:cNvPr id="235526"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27"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5528" name="Group 8"/>
            <p:cNvGrpSpPr>
              <a:grpSpLocks/>
            </p:cNvGrpSpPr>
            <p:nvPr/>
          </p:nvGrpSpPr>
          <p:grpSpPr bwMode="auto">
            <a:xfrm>
              <a:off x="1776" y="2256"/>
              <a:ext cx="336" cy="240"/>
              <a:chOff x="2640" y="1776"/>
              <a:chExt cx="336" cy="240"/>
            </a:xfrm>
          </p:grpSpPr>
          <p:sp>
            <p:nvSpPr>
              <p:cNvPr id="235529"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30"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5531" name="Group 11"/>
            <p:cNvGrpSpPr>
              <a:grpSpLocks/>
            </p:cNvGrpSpPr>
            <p:nvPr/>
          </p:nvGrpSpPr>
          <p:grpSpPr bwMode="auto">
            <a:xfrm>
              <a:off x="2592" y="2256"/>
              <a:ext cx="336" cy="240"/>
              <a:chOff x="2640" y="1776"/>
              <a:chExt cx="336" cy="240"/>
            </a:xfrm>
          </p:grpSpPr>
          <p:sp>
            <p:nvSpPr>
              <p:cNvPr id="235532"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33"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5534" name="Group 14"/>
            <p:cNvGrpSpPr>
              <a:grpSpLocks/>
            </p:cNvGrpSpPr>
            <p:nvPr/>
          </p:nvGrpSpPr>
          <p:grpSpPr bwMode="auto">
            <a:xfrm>
              <a:off x="4416" y="2256"/>
              <a:ext cx="336" cy="240"/>
              <a:chOff x="2640" y="1776"/>
              <a:chExt cx="336" cy="240"/>
            </a:xfrm>
          </p:grpSpPr>
          <p:sp>
            <p:nvSpPr>
              <p:cNvPr id="235535"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36"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5537" name="Group 17"/>
            <p:cNvGrpSpPr>
              <a:grpSpLocks/>
            </p:cNvGrpSpPr>
            <p:nvPr/>
          </p:nvGrpSpPr>
          <p:grpSpPr bwMode="auto">
            <a:xfrm>
              <a:off x="3408" y="2256"/>
              <a:ext cx="336" cy="240"/>
              <a:chOff x="2640" y="1776"/>
              <a:chExt cx="336" cy="240"/>
            </a:xfrm>
          </p:grpSpPr>
          <p:sp>
            <p:nvSpPr>
              <p:cNvPr id="235538"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39"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5540" name="Group 20"/>
            <p:cNvGrpSpPr>
              <a:grpSpLocks/>
            </p:cNvGrpSpPr>
            <p:nvPr/>
          </p:nvGrpSpPr>
          <p:grpSpPr bwMode="auto">
            <a:xfrm>
              <a:off x="1344" y="2688"/>
              <a:ext cx="336" cy="240"/>
              <a:chOff x="2640" y="1776"/>
              <a:chExt cx="336" cy="240"/>
            </a:xfrm>
          </p:grpSpPr>
          <p:sp>
            <p:nvSpPr>
              <p:cNvPr id="235541"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42"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5543" name="Group 23"/>
            <p:cNvGrpSpPr>
              <a:grpSpLocks/>
            </p:cNvGrpSpPr>
            <p:nvPr/>
          </p:nvGrpSpPr>
          <p:grpSpPr bwMode="auto">
            <a:xfrm>
              <a:off x="2112" y="2688"/>
              <a:ext cx="336" cy="240"/>
              <a:chOff x="2640" y="1776"/>
              <a:chExt cx="336" cy="240"/>
            </a:xfrm>
          </p:grpSpPr>
          <p:sp>
            <p:nvSpPr>
              <p:cNvPr id="235544"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45"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5546" name="Group 26"/>
            <p:cNvGrpSpPr>
              <a:grpSpLocks/>
            </p:cNvGrpSpPr>
            <p:nvPr/>
          </p:nvGrpSpPr>
          <p:grpSpPr bwMode="auto">
            <a:xfrm>
              <a:off x="2832" y="2688"/>
              <a:ext cx="336" cy="240"/>
              <a:chOff x="2640" y="1776"/>
              <a:chExt cx="336" cy="240"/>
            </a:xfrm>
          </p:grpSpPr>
          <p:sp>
            <p:nvSpPr>
              <p:cNvPr id="235547"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48"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5549" name="Group 29"/>
            <p:cNvGrpSpPr>
              <a:grpSpLocks/>
            </p:cNvGrpSpPr>
            <p:nvPr/>
          </p:nvGrpSpPr>
          <p:grpSpPr bwMode="auto">
            <a:xfrm>
              <a:off x="3312" y="2688"/>
              <a:ext cx="336" cy="240"/>
              <a:chOff x="2640" y="1776"/>
              <a:chExt cx="336" cy="240"/>
            </a:xfrm>
          </p:grpSpPr>
          <p:sp>
            <p:nvSpPr>
              <p:cNvPr id="235550" name="Oval 30"/>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5551"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5552" name="Group 32"/>
            <p:cNvGrpSpPr>
              <a:grpSpLocks/>
            </p:cNvGrpSpPr>
            <p:nvPr/>
          </p:nvGrpSpPr>
          <p:grpSpPr bwMode="auto">
            <a:xfrm>
              <a:off x="3936" y="2688"/>
              <a:ext cx="336" cy="240"/>
              <a:chOff x="2640" y="1776"/>
              <a:chExt cx="336" cy="240"/>
            </a:xfrm>
          </p:grpSpPr>
          <p:sp>
            <p:nvSpPr>
              <p:cNvPr id="235553"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54"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35555" name="Group 35"/>
            <p:cNvGrpSpPr>
              <a:grpSpLocks/>
            </p:cNvGrpSpPr>
            <p:nvPr/>
          </p:nvGrpSpPr>
          <p:grpSpPr bwMode="auto">
            <a:xfrm>
              <a:off x="1776" y="3216"/>
              <a:ext cx="336" cy="240"/>
              <a:chOff x="2640" y="1776"/>
              <a:chExt cx="336" cy="240"/>
            </a:xfrm>
          </p:grpSpPr>
          <p:sp>
            <p:nvSpPr>
              <p:cNvPr id="235556"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57"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35558" name="Group 38"/>
            <p:cNvGrpSpPr>
              <a:grpSpLocks/>
            </p:cNvGrpSpPr>
            <p:nvPr/>
          </p:nvGrpSpPr>
          <p:grpSpPr bwMode="auto">
            <a:xfrm>
              <a:off x="2400" y="3216"/>
              <a:ext cx="336" cy="240"/>
              <a:chOff x="2640" y="1776"/>
              <a:chExt cx="336" cy="240"/>
            </a:xfrm>
          </p:grpSpPr>
          <p:sp>
            <p:nvSpPr>
              <p:cNvPr id="235559"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60"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35561" name="Line 41"/>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35562" name="Line 42"/>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35563" name="Line 43"/>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35564" name="Line 44"/>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35565" name="Line 45"/>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35566" name="Line 46"/>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35567" name="Line 47"/>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35568" name="Line 48"/>
            <p:cNvSpPr>
              <a:spLocks noChangeShapeType="1"/>
            </p:cNvSpPr>
            <p:nvPr/>
          </p:nvSpPr>
          <p:spPr bwMode="auto">
            <a:xfrm flipH="1">
              <a:off x="3456" y="2496"/>
              <a:ext cx="144" cy="192"/>
            </a:xfrm>
            <a:prstGeom prst="line">
              <a:avLst/>
            </a:prstGeom>
            <a:noFill/>
            <a:ln w="9525">
              <a:solidFill>
                <a:schemeClr val="tx1"/>
              </a:solidFill>
              <a:round/>
              <a:headEnd/>
              <a:tailEnd type="triangle" w="med" len="med"/>
            </a:ln>
            <a:effectLst/>
          </p:spPr>
          <p:txBody>
            <a:bodyPr/>
            <a:lstStyle/>
            <a:p>
              <a:endParaRPr lang="en-US"/>
            </a:p>
          </p:txBody>
        </p:sp>
        <p:sp>
          <p:nvSpPr>
            <p:cNvPr id="235569" name="Line 49"/>
            <p:cNvSpPr>
              <a:spLocks noChangeShapeType="1"/>
            </p:cNvSpPr>
            <p:nvPr/>
          </p:nvSpPr>
          <p:spPr bwMode="auto">
            <a:xfrm>
              <a:off x="3600" y="2496"/>
              <a:ext cx="432" cy="192"/>
            </a:xfrm>
            <a:prstGeom prst="line">
              <a:avLst/>
            </a:prstGeom>
            <a:noFill/>
            <a:ln w="9525">
              <a:solidFill>
                <a:schemeClr val="tx1"/>
              </a:solidFill>
              <a:round/>
              <a:headEnd/>
              <a:tailEnd type="triangle" w="med" len="med"/>
            </a:ln>
            <a:effectLst/>
          </p:spPr>
          <p:txBody>
            <a:bodyPr/>
            <a:lstStyle/>
            <a:p>
              <a:endParaRPr lang="en-US"/>
            </a:p>
          </p:txBody>
        </p:sp>
        <p:sp>
          <p:nvSpPr>
            <p:cNvPr id="235570" name="Line 50"/>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35571" name="Line 51"/>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35572" name="Group 52"/>
            <p:cNvGrpSpPr>
              <a:grpSpLocks/>
            </p:cNvGrpSpPr>
            <p:nvPr/>
          </p:nvGrpSpPr>
          <p:grpSpPr bwMode="auto">
            <a:xfrm>
              <a:off x="3360" y="3216"/>
              <a:ext cx="336" cy="240"/>
              <a:chOff x="2640" y="1776"/>
              <a:chExt cx="336" cy="240"/>
            </a:xfrm>
          </p:grpSpPr>
          <p:sp>
            <p:nvSpPr>
              <p:cNvPr id="235573" name="Oval 5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5574" name="Text Box 5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sp>
          <p:nvSpPr>
            <p:cNvPr id="235575" name="Line 55"/>
            <p:cNvSpPr>
              <a:spLocks noChangeShapeType="1"/>
            </p:cNvSpPr>
            <p:nvPr/>
          </p:nvSpPr>
          <p:spPr bwMode="auto">
            <a:xfrm>
              <a:off x="3504" y="2928"/>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553C4EDB-A7CA-46E1-870A-A8D639F063B8}" type="slidenum">
              <a:rPr lang="ar-SA"/>
              <a:pPr/>
              <a:t>71</a:t>
            </a:fld>
            <a:endParaRPr lang="en-GB"/>
          </a:p>
        </p:txBody>
      </p:sp>
      <p:sp>
        <p:nvSpPr>
          <p:cNvPr id="236546"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654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F,G,H,I,J,</a:t>
            </a:r>
          </a:p>
          <a:p>
            <a:pPr marL="342900" indent="-342900">
              <a:spcBef>
                <a:spcPct val="20000"/>
              </a:spcBef>
              <a:buClr>
                <a:schemeClr val="folHlink"/>
              </a:buClr>
              <a:buSzPct val="60000"/>
              <a:buFont typeface="Wingdings" pitchFamily="2" charset="2"/>
              <a:buChar char="n"/>
            </a:pPr>
            <a:endParaRPr lang="en-US" sz="2000"/>
          </a:p>
        </p:txBody>
      </p:sp>
      <p:grpSp>
        <p:nvGrpSpPr>
          <p:cNvPr id="236548" name="Group 4"/>
          <p:cNvGrpSpPr>
            <a:grpSpLocks/>
          </p:cNvGrpSpPr>
          <p:nvPr/>
        </p:nvGrpSpPr>
        <p:grpSpPr bwMode="auto">
          <a:xfrm>
            <a:off x="2133600" y="2895600"/>
            <a:ext cx="5410200" cy="2590800"/>
            <a:chOff x="1344" y="1824"/>
            <a:chExt cx="3408" cy="1632"/>
          </a:xfrm>
        </p:grpSpPr>
        <p:grpSp>
          <p:nvGrpSpPr>
            <p:cNvPr id="236549" name="Group 5"/>
            <p:cNvGrpSpPr>
              <a:grpSpLocks/>
            </p:cNvGrpSpPr>
            <p:nvPr/>
          </p:nvGrpSpPr>
          <p:grpSpPr bwMode="auto">
            <a:xfrm>
              <a:off x="2880" y="1824"/>
              <a:ext cx="336" cy="240"/>
              <a:chOff x="2640" y="1776"/>
              <a:chExt cx="336" cy="240"/>
            </a:xfrm>
          </p:grpSpPr>
          <p:sp>
            <p:nvSpPr>
              <p:cNvPr id="236550"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51"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6552" name="Group 8"/>
            <p:cNvGrpSpPr>
              <a:grpSpLocks/>
            </p:cNvGrpSpPr>
            <p:nvPr/>
          </p:nvGrpSpPr>
          <p:grpSpPr bwMode="auto">
            <a:xfrm>
              <a:off x="1776" y="2256"/>
              <a:ext cx="336" cy="240"/>
              <a:chOff x="2640" y="1776"/>
              <a:chExt cx="336" cy="240"/>
            </a:xfrm>
          </p:grpSpPr>
          <p:sp>
            <p:nvSpPr>
              <p:cNvPr id="236553"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54"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6555" name="Group 11"/>
            <p:cNvGrpSpPr>
              <a:grpSpLocks/>
            </p:cNvGrpSpPr>
            <p:nvPr/>
          </p:nvGrpSpPr>
          <p:grpSpPr bwMode="auto">
            <a:xfrm>
              <a:off x="2592" y="2256"/>
              <a:ext cx="336" cy="240"/>
              <a:chOff x="2640" y="1776"/>
              <a:chExt cx="336" cy="240"/>
            </a:xfrm>
          </p:grpSpPr>
          <p:sp>
            <p:nvSpPr>
              <p:cNvPr id="236556"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57"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6558" name="Group 14"/>
            <p:cNvGrpSpPr>
              <a:grpSpLocks/>
            </p:cNvGrpSpPr>
            <p:nvPr/>
          </p:nvGrpSpPr>
          <p:grpSpPr bwMode="auto">
            <a:xfrm>
              <a:off x="4416" y="2256"/>
              <a:ext cx="336" cy="240"/>
              <a:chOff x="2640" y="1776"/>
              <a:chExt cx="336" cy="240"/>
            </a:xfrm>
          </p:grpSpPr>
          <p:sp>
            <p:nvSpPr>
              <p:cNvPr id="236559"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60"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6561" name="Group 17"/>
            <p:cNvGrpSpPr>
              <a:grpSpLocks/>
            </p:cNvGrpSpPr>
            <p:nvPr/>
          </p:nvGrpSpPr>
          <p:grpSpPr bwMode="auto">
            <a:xfrm>
              <a:off x="3408" y="2256"/>
              <a:ext cx="336" cy="240"/>
              <a:chOff x="2640" y="1776"/>
              <a:chExt cx="336" cy="240"/>
            </a:xfrm>
          </p:grpSpPr>
          <p:sp>
            <p:nvSpPr>
              <p:cNvPr id="236562"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63"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6564" name="Group 20"/>
            <p:cNvGrpSpPr>
              <a:grpSpLocks/>
            </p:cNvGrpSpPr>
            <p:nvPr/>
          </p:nvGrpSpPr>
          <p:grpSpPr bwMode="auto">
            <a:xfrm>
              <a:off x="1344" y="2688"/>
              <a:ext cx="336" cy="240"/>
              <a:chOff x="2640" y="1776"/>
              <a:chExt cx="336" cy="240"/>
            </a:xfrm>
          </p:grpSpPr>
          <p:sp>
            <p:nvSpPr>
              <p:cNvPr id="236565"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66"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6567" name="Group 23"/>
            <p:cNvGrpSpPr>
              <a:grpSpLocks/>
            </p:cNvGrpSpPr>
            <p:nvPr/>
          </p:nvGrpSpPr>
          <p:grpSpPr bwMode="auto">
            <a:xfrm>
              <a:off x="2112" y="2688"/>
              <a:ext cx="336" cy="240"/>
              <a:chOff x="2640" y="1776"/>
              <a:chExt cx="336" cy="240"/>
            </a:xfrm>
          </p:grpSpPr>
          <p:sp>
            <p:nvSpPr>
              <p:cNvPr id="236568"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69"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6570" name="Group 26"/>
            <p:cNvGrpSpPr>
              <a:grpSpLocks/>
            </p:cNvGrpSpPr>
            <p:nvPr/>
          </p:nvGrpSpPr>
          <p:grpSpPr bwMode="auto">
            <a:xfrm>
              <a:off x="2832" y="2688"/>
              <a:ext cx="336" cy="240"/>
              <a:chOff x="2640" y="1776"/>
              <a:chExt cx="336" cy="240"/>
            </a:xfrm>
          </p:grpSpPr>
          <p:sp>
            <p:nvSpPr>
              <p:cNvPr id="236571"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72"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6573" name="Group 29"/>
            <p:cNvGrpSpPr>
              <a:grpSpLocks/>
            </p:cNvGrpSpPr>
            <p:nvPr/>
          </p:nvGrpSpPr>
          <p:grpSpPr bwMode="auto">
            <a:xfrm>
              <a:off x="3312" y="2688"/>
              <a:ext cx="336" cy="240"/>
              <a:chOff x="2640" y="1776"/>
              <a:chExt cx="336" cy="240"/>
            </a:xfrm>
          </p:grpSpPr>
          <p:sp>
            <p:nvSpPr>
              <p:cNvPr id="236574"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75"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6576" name="Group 32"/>
            <p:cNvGrpSpPr>
              <a:grpSpLocks/>
            </p:cNvGrpSpPr>
            <p:nvPr/>
          </p:nvGrpSpPr>
          <p:grpSpPr bwMode="auto">
            <a:xfrm>
              <a:off x="3936" y="2688"/>
              <a:ext cx="336" cy="240"/>
              <a:chOff x="2640" y="1776"/>
              <a:chExt cx="336" cy="240"/>
            </a:xfrm>
          </p:grpSpPr>
          <p:sp>
            <p:nvSpPr>
              <p:cNvPr id="236577" name="Oval 33"/>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6578"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36579" name="Group 35"/>
            <p:cNvGrpSpPr>
              <a:grpSpLocks/>
            </p:cNvGrpSpPr>
            <p:nvPr/>
          </p:nvGrpSpPr>
          <p:grpSpPr bwMode="auto">
            <a:xfrm>
              <a:off x="1776" y="3216"/>
              <a:ext cx="336" cy="240"/>
              <a:chOff x="2640" y="1776"/>
              <a:chExt cx="336" cy="240"/>
            </a:xfrm>
          </p:grpSpPr>
          <p:sp>
            <p:nvSpPr>
              <p:cNvPr id="236580"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81"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36582" name="Group 38"/>
            <p:cNvGrpSpPr>
              <a:grpSpLocks/>
            </p:cNvGrpSpPr>
            <p:nvPr/>
          </p:nvGrpSpPr>
          <p:grpSpPr bwMode="auto">
            <a:xfrm>
              <a:off x="2400" y="3216"/>
              <a:ext cx="336" cy="240"/>
              <a:chOff x="2640" y="1776"/>
              <a:chExt cx="336" cy="240"/>
            </a:xfrm>
          </p:grpSpPr>
          <p:sp>
            <p:nvSpPr>
              <p:cNvPr id="236583"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84"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36585" name="Line 41"/>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36586" name="Line 42"/>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36587" name="Line 43"/>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36588" name="Line 44"/>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36589" name="Line 45"/>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36590" name="Line 46"/>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36591" name="Line 47"/>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36592" name="Line 48"/>
            <p:cNvSpPr>
              <a:spLocks noChangeShapeType="1"/>
            </p:cNvSpPr>
            <p:nvPr/>
          </p:nvSpPr>
          <p:spPr bwMode="auto">
            <a:xfrm flipH="1">
              <a:off x="3456" y="2496"/>
              <a:ext cx="144" cy="192"/>
            </a:xfrm>
            <a:prstGeom prst="line">
              <a:avLst/>
            </a:prstGeom>
            <a:noFill/>
            <a:ln w="9525">
              <a:solidFill>
                <a:schemeClr val="tx1"/>
              </a:solidFill>
              <a:round/>
              <a:headEnd/>
              <a:tailEnd type="triangle" w="med" len="med"/>
            </a:ln>
            <a:effectLst/>
          </p:spPr>
          <p:txBody>
            <a:bodyPr/>
            <a:lstStyle/>
            <a:p>
              <a:endParaRPr lang="en-US"/>
            </a:p>
          </p:txBody>
        </p:sp>
        <p:sp>
          <p:nvSpPr>
            <p:cNvPr id="236593" name="Line 49"/>
            <p:cNvSpPr>
              <a:spLocks noChangeShapeType="1"/>
            </p:cNvSpPr>
            <p:nvPr/>
          </p:nvSpPr>
          <p:spPr bwMode="auto">
            <a:xfrm>
              <a:off x="3600" y="2496"/>
              <a:ext cx="432" cy="192"/>
            </a:xfrm>
            <a:prstGeom prst="line">
              <a:avLst/>
            </a:prstGeom>
            <a:noFill/>
            <a:ln w="9525">
              <a:solidFill>
                <a:schemeClr val="tx1"/>
              </a:solidFill>
              <a:round/>
              <a:headEnd/>
              <a:tailEnd type="triangle" w="med" len="med"/>
            </a:ln>
            <a:effectLst/>
          </p:spPr>
          <p:txBody>
            <a:bodyPr/>
            <a:lstStyle/>
            <a:p>
              <a:endParaRPr lang="en-US"/>
            </a:p>
          </p:txBody>
        </p:sp>
        <p:sp>
          <p:nvSpPr>
            <p:cNvPr id="236594" name="Line 50"/>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36595" name="Line 51"/>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36596" name="Group 52"/>
            <p:cNvGrpSpPr>
              <a:grpSpLocks/>
            </p:cNvGrpSpPr>
            <p:nvPr/>
          </p:nvGrpSpPr>
          <p:grpSpPr bwMode="auto">
            <a:xfrm>
              <a:off x="3360" y="3216"/>
              <a:ext cx="336" cy="240"/>
              <a:chOff x="2640" y="1776"/>
              <a:chExt cx="336" cy="240"/>
            </a:xfrm>
          </p:grpSpPr>
          <p:sp>
            <p:nvSpPr>
              <p:cNvPr id="236597" name="Oval 5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598" name="Text Box 5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36599" name="Group 55"/>
            <p:cNvGrpSpPr>
              <a:grpSpLocks/>
            </p:cNvGrpSpPr>
            <p:nvPr/>
          </p:nvGrpSpPr>
          <p:grpSpPr bwMode="auto">
            <a:xfrm>
              <a:off x="4080" y="3168"/>
              <a:ext cx="336" cy="240"/>
              <a:chOff x="2640" y="1776"/>
              <a:chExt cx="336" cy="240"/>
            </a:xfrm>
          </p:grpSpPr>
          <p:sp>
            <p:nvSpPr>
              <p:cNvPr id="236600" name="Oval 5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6601" name="Text Box 5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36602" name="Line 58"/>
            <p:cNvSpPr>
              <a:spLocks noChangeShapeType="1"/>
            </p:cNvSpPr>
            <p:nvPr/>
          </p:nvSpPr>
          <p:spPr bwMode="auto">
            <a:xfrm>
              <a:off x="3504" y="2928"/>
              <a:ext cx="48" cy="288"/>
            </a:xfrm>
            <a:prstGeom prst="line">
              <a:avLst/>
            </a:prstGeom>
            <a:noFill/>
            <a:ln w="9525">
              <a:solidFill>
                <a:schemeClr val="tx1"/>
              </a:solidFill>
              <a:round/>
              <a:headEnd/>
              <a:tailEnd type="triangle" w="med" len="med"/>
            </a:ln>
            <a:effectLst/>
          </p:spPr>
          <p:txBody>
            <a:bodyPr/>
            <a:lstStyle/>
            <a:p>
              <a:endParaRPr lang="en-US"/>
            </a:p>
          </p:txBody>
        </p:sp>
        <p:sp>
          <p:nvSpPr>
            <p:cNvPr id="236603" name="Line 59"/>
            <p:cNvSpPr>
              <a:spLocks noChangeShapeType="1"/>
            </p:cNvSpPr>
            <p:nvPr/>
          </p:nvSpPr>
          <p:spPr bwMode="auto">
            <a:xfrm>
              <a:off x="4176" y="2928"/>
              <a:ext cx="48" cy="24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A97AFAED-E15A-41F3-8750-74A90042FA81}" type="slidenum">
              <a:rPr lang="ar-SA"/>
              <a:pPr/>
              <a:t>72</a:t>
            </a:fld>
            <a:endParaRPr lang="en-GB"/>
          </a:p>
        </p:txBody>
      </p:sp>
      <p:sp>
        <p:nvSpPr>
          <p:cNvPr id="237570"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757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F,G,H,I,J,</a:t>
            </a:r>
          </a:p>
          <a:p>
            <a:pPr marL="342900" indent="-342900">
              <a:spcBef>
                <a:spcPct val="20000"/>
              </a:spcBef>
              <a:buClr>
                <a:schemeClr val="folHlink"/>
              </a:buClr>
              <a:buSzPct val="60000"/>
              <a:buFont typeface="Wingdings" pitchFamily="2" charset="2"/>
              <a:buChar char="n"/>
            </a:pPr>
            <a:r>
              <a:rPr lang="en-US" sz="2000"/>
              <a:t>K,</a:t>
            </a:r>
          </a:p>
          <a:p>
            <a:pPr marL="342900" indent="-342900">
              <a:spcBef>
                <a:spcPct val="20000"/>
              </a:spcBef>
              <a:buClr>
                <a:schemeClr val="folHlink"/>
              </a:buClr>
              <a:buSzPct val="60000"/>
              <a:buFont typeface="Wingdings" pitchFamily="2" charset="2"/>
              <a:buChar char="n"/>
            </a:pPr>
            <a:endParaRPr lang="en-US" sz="2000"/>
          </a:p>
        </p:txBody>
      </p:sp>
      <p:grpSp>
        <p:nvGrpSpPr>
          <p:cNvPr id="237572" name="Group 4"/>
          <p:cNvGrpSpPr>
            <a:grpSpLocks/>
          </p:cNvGrpSpPr>
          <p:nvPr/>
        </p:nvGrpSpPr>
        <p:grpSpPr bwMode="auto">
          <a:xfrm>
            <a:off x="2133600" y="2895600"/>
            <a:ext cx="5410200" cy="2590800"/>
            <a:chOff x="1344" y="1824"/>
            <a:chExt cx="3408" cy="1632"/>
          </a:xfrm>
        </p:grpSpPr>
        <p:grpSp>
          <p:nvGrpSpPr>
            <p:cNvPr id="237573" name="Group 5"/>
            <p:cNvGrpSpPr>
              <a:grpSpLocks/>
            </p:cNvGrpSpPr>
            <p:nvPr/>
          </p:nvGrpSpPr>
          <p:grpSpPr bwMode="auto">
            <a:xfrm>
              <a:off x="2880" y="1824"/>
              <a:ext cx="336" cy="240"/>
              <a:chOff x="2640" y="1776"/>
              <a:chExt cx="336" cy="240"/>
            </a:xfrm>
          </p:grpSpPr>
          <p:sp>
            <p:nvSpPr>
              <p:cNvPr id="237574"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75"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7576" name="Group 8"/>
            <p:cNvGrpSpPr>
              <a:grpSpLocks/>
            </p:cNvGrpSpPr>
            <p:nvPr/>
          </p:nvGrpSpPr>
          <p:grpSpPr bwMode="auto">
            <a:xfrm>
              <a:off x="1776" y="2256"/>
              <a:ext cx="336" cy="240"/>
              <a:chOff x="2640" y="1776"/>
              <a:chExt cx="336" cy="240"/>
            </a:xfrm>
          </p:grpSpPr>
          <p:sp>
            <p:nvSpPr>
              <p:cNvPr id="237577"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78"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7579" name="Group 11"/>
            <p:cNvGrpSpPr>
              <a:grpSpLocks/>
            </p:cNvGrpSpPr>
            <p:nvPr/>
          </p:nvGrpSpPr>
          <p:grpSpPr bwMode="auto">
            <a:xfrm>
              <a:off x="2592" y="2256"/>
              <a:ext cx="336" cy="240"/>
              <a:chOff x="2640" y="1776"/>
              <a:chExt cx="336" cy="240"/>
            </a:xfrm>
          </p:grpSpPr>
          <p:sp>
            <p:nvSpPr>
              <p:cNvPr id="237580"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81"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7582" name="Group 14"/>
            <p:cNvGrpSpPr>
              <a:grpSpLocks/>
            </p:cNvGrpSpPr>
            <p:nvPr/>
          </p:nvGrpSpPr>
          <p:grpSpPr bwMode="auto">
            <a:xfrm>
              <a:off x="4416" y="2256"/>
              <a:ext cx="336" cy="240"/>
              <a:chOff x="2640" y="1776"/>
              <a:chExt cx="336" cy="240"/>
            </a:xfrm>
          </p:grpSpPr>
          <p:sp>
            <p:nvSpPr>
              <p:cNvPr id="237583"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84"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7585" name="Group 17"/>
            <p:cNvGrpSpPr>
              <a:grpSpLocks/>
            </p:cNvGrpSpPr>
            <p:nvPr/>
          </p:nvGrpSpPr>
          <p:grpSpPr bwMode="auto">
            <a:xfrm>
              <a:off x="3408" y="2256"/>
              <a:ext cx="336" cy="240"/>
              <a:chOff x="2640" y="1776"/>
              <a:chExt cx="336" cy="240"/>
            </a:xfrm>
          </p:grpSpPr>
          <p:sp>
            <p:nvSpPr>
              <p:cNvPr id="237586"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87"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7588" name="Group 20"/>
            <p:cNvGrpSpPr>
              <a:grpSpLocks/>
            </p:cNvGrpSpPr>
            <p:nvPr/>
          </p:nvGrpSpPr>
          <p:grpSpPr bwMode="auto">
            <a:xfrm>
              <a:off x="1344" y="2688"/>
              <a:ext cx="336" cy="240"/>
              <a:chOff x="2640" y="1776"/>
              <a:chExt cx="336" cy="240"/>
            </a:xfrm>
          </p:grpSpPr>
          <p:sp>
            <p:nvSpPr>
              <p:cNvPr id="237589"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90"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7591" name="Group 23"/>
            <p:cNvGrpSpPr>
              <a:grpSpLocks/>
            </p:cNvGrpSpPr>
            <p:nvPr/>
          </p:nvGrpSpPr>
          <p:grpSpPr bwMode="auto">
            <a:xfrm>
              <a:off x="2112" y="2688"/>
              <a:ext cx="336" cy="240"/>
              <a:chOff x="2640" y="1776"/>
              <a:chExt cx="336" cy="240"/>
            </a:xfrm>
          </p:grpSpPr>
          <p:sp>
            <p:nvSpPr>
              <p:cNvPr id="237592"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93"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7594" name="Group 26"/>
            <p:cNvGrpSpPr>
              <a:grpSpLocks/>
            </p:cNvGrpSpPr>
            <p:nvPr/>
          </p:nvGrpSpPr>
          <p:grpSpPr bwMode="auto">
            <a:xfrm>
              <a:off x="2832" y="2688"/>
              <a:ext cx="336" cy="240"/>
              <a:chOff x="2640" y="1776"/>
              <a:chExt cx="336" cy="240"/>
            </a:xfrm>
          </p:grpSpPr>
          <p:sp>
            <p:nvSpPr>
              <p:cNvPr id="237595"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96"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7597" name="Group 29"/>
            <p:cNvGrpSpPr>
              <a:grpSpLocks/>
            </p:cNvGrpSpPr>
            <p:nvPr/>
          </p:nvGrpSpPr>
          <p:grpSpPr bwMode="auto">
            <a:xfrm>
              <a:off x="3312" y="2688"/>
              <a:ext cx="336" cy="240"/>
              <a:chOff x="2640" y="1776"/>
              <a:chExt cx="336" cy="240"/>
            </a:xfrm>
          </p:grpSpPr>
          <p:sp>
            <p:nvSpPr>
              <p:cNvPr id="237598"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599"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7600" name="Group 32"/>
            <p:cNvGrpSpPr>
              <a:grpSpLocks/>
            </p:cNvGrpSpPr>
            <p:nvPr/>
          </p:nvGrpSpPr>
          <p:grpSpPr bwMode="auto">
            <a:xfrm>
              <a:off x="3936" y="2688"/>
              <a:ext cx="336" cy="240"/>
              <a:chOff x="2640" y="1776"/>
              <a:chExt cx="336" cy="240"/>
            </a:xfrm>
          </p:grpSpPr>
          <p:sp>
            <p:nvSpPr>
              <p:cNvPr id="237601"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602"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37603" name="Group 35"/>
            <p:cNvGrpSpPr>
              <a:grpSpLocks/>
            </p:cNvGrpSpPr>
            <p:nvPr/>
          </p:nvGrpSpPr>
          <p:grpSpPr bwMode="auto">
            <a:xfrm>
              <a:off x="1776" y="3216"/>
              <a:ext cx="336" cy="240"/>
              <a:chOff x="2640" y="1776"/>
              <a:chExt cx="336" cy="240"/>
            </a:xfrm>
          </p:grpSpPr>
          <p:sp>
            <p:nvSpPr>
              <p:cNvPr id="237604" name="Oval 36"/>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7605"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37606" name="Group 38"/>
            <p:cNvGrpSpPr>
              <a:grpSpLocks/>
            </p:cNvGrpSpPr>
            <p:nvPr/>
          </p:nvGrpSpPr>
          <p:grpSpPr bwMode="auto">
            <a:xfrm>
              <a:off x="2400" y="3216"/>
              <a:ext cx="336" cy="240"/>
              <a:chOff x="2640" y="1776"/>
              <a:chExt cx="336" cy="240"/>
            </a:xfrm>
          </p:grpSpPr>
          <p:sp>
            <p:nvSpPr>
              <p:cNvPr id="237607"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608"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37609" name="Line 41"/>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37610" name="Line 42"/>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37611" name="Line 43"/>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37612" name="Line 44"/>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37613" name="Line 45"/>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37614" name="Line 46"/>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37615" name="Line 47"/>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37616" name="Line 48"/>
            <p:cNvSpPr>
              <a:spLocks noChangeShapeType="1"/>
            </p:cNvSpPr>
            <p:nvPr/>
          </p:nvSpPr>
          <p:spPr bwMode="auto">
            <a:xfrm flipH="1">
              <a:off x="3456" y="2496"/>
              <a:ext cx="144" cy="192"/>
            </a:xfrm>
            <a:prstGeom prst="line">
              <a:avLst/>
            </a:prstGeom>
            <a:noFill/>
            <a:ln w="9525">
              <a:solidFill>
                <a:schemeClr val="tx1"/>
              </a:solidFill>
              <a:round/>
              <a:headEnd/>
              <a:tailEnd type="triangle" w="med" len="med"/>
            </a:ln>
            <a:effectLst/>
          </p:spPr>
          <p:txBody>
            <a:bodyPr/>
            <a:lstStyle/>
            <a:p>
              <a:endParaRPr lang="en-US"/>
            </a:p>
          </p:txBody>
        </p:sp>
        <p:sp>
          <p:nvSpPr>
            <p:cNvPr id="237617" name="Line 49"/>
            <p:cNvSpPr>
              <a:spLocks noChangeShapeType="1"/>
            </p:cNvSpPr>
            <p:nvPr/>
          </p:nvSpPr>
          <p:spPr bwMode="auto">
            <a:xfrm>
              <a:off x="3600" y="2496"/>
              <a:ext cx="432" cy="192"/>
            </a:xfrm>
            <a:prstGeom prst="line">
              <a:avLst/>
            </a:prstGeom>
            <a:noFill/>
            <a:ln w="9525">
              <a:solidFill>
                <a:schemeClr val="tx1"/>
              </a:solidFill>
              <a:round/>
              <a:headEnd/>
              <a:tailEnd type="triangle" w="med" len="med"/>
            </a:ln>
            <a:effectLst/>
          </p:spPr>
          <p:txBody>
            <a:bodyPr/>
            <a:lstStyle/>
            <a:p>
              <a:endParaRPr lang="en-US"/>
            </a:p>
          </p:txBody>
        </p:sp>
        <p:sp>
          <p:nvSpPr>
            <p:cNvPr id="237618" name="Line 50"/>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37619" name="Line 51"/>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37620" name="Group 52"/>
            <p:cNvGrpSpPr>
              <a:grpSpLocks/>
            </p:cNvGrpSpPr>
            <p:nvPr/>
          </p:nvGrpSpPr>
          <p:grpSpPr bwMode="auto">
            <a:xfrm>
              <a:off x="3360" y="3216"/>
              <a:ext cx="336" cy="240"/>
              <a:chOff x="2640" y="1776"/>
              <a:chExt cx="336" cy="240"/>
            </a:xfrm>
          </p:grpSpPr>
          <p:sp>
            <p:nvSpPr>
              <p:cNvPr id="237621" name="Oval 5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622" name="Text Box 5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37623" name="Group 55"/>
            <p:cNvGrpSpPr>
              <a:grpSpLocks/>
            </p:cNvGrpSpPr>
            <p:nvPr/>
          </p:nvGrpSpPr>
          <p:grpSpPr bwMode="auto">
            <a:xfrm>
              <a:off x="4080" y="3168"/>
              <a:ext cx="336" cy="240"/>
              <a:chOff x="2640" y="1776"/>
              <a:chExt cx="336" cy="240"/>
            </a:xfrm>
          </p:grpSpPr>
          <p:sp>
            <p:nvSpPr>
              <p:cNvPr id="237624" name="Oval 5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7625" name="Text Box 5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37626" name="Line 58"/>
            <p:cNvSpPr>
              <a:spLocks noChangeShapeType="1"/>
            </p:cNvSpPr>
            <p:nvPr/>
          </p:nvSpPr>
          <p:spPr bwMode="auto">
            <a:xfrm>
              <a:off x="3504" y="2928"/>
              <a:ext cx="48" cy="288"/>
            </a:xfrm>
            <a:prstGeom prst="line">
              <a:avLst/>
            </a:prstGeom>
            <a:noFill/>
            <a:ln w="9525">
              <a:solidFill>
                <a:schemeClr val="tx1"/>
              </a:solidFill>
              <a:round/>
              <a:headEnd/>
              <a:tailEnd type="triangle" w="med" len="med"/>
            </a:ln>
            <a:effectLst/>
          </p:spPr>
          <p:txBody>
            <a:bodyPr/>
            <a:lstStyle/>
            <a:p>
              <a:endParaRPr lang="en-US"/>
            </a:p>
          </p:txBody>
        </p:sp>
        <p:sp>
          <p:nvSpPr>
            <p:cNvPr id="237627" name="Line 59"/>
            <p:cNvSpPr>
              <a:spLocks noChangeShapeType="1"/>
            </p:cNvSpPr>
            <p:nvPr/>
          </p:nvSpPr>
          <p:spPr bwMode="auto">
            <a:xfrm>
              <a:off x="4176" y="2928"/>
              <a:ext cx="48" cy="24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38C28A81-7E6C-43E0-BD81-744C497ADE05}" type="slidenum">
              <a:rPr lang="ar-SA"/>
              <a:pPr/>
              <a:t>73</a:t>
            </a:fld>
            <a:endParaRPr lang="en-GB"/>
          </a:p>
        </p:txBody>
      </p:sp>
      <p:sp>
        <p:nvSpPr>
          <p:cNvPr id="238594"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859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F,G,H,I,J,</a:t>
            </a:r>
          </a:p>
          <a:p>
            <a:pPr marL="342900" indent="-342900">
              <a:spcBef>
                <a:spcPct val="20000"/>
              </a:spcBef>
              <a:buClr>
                <a:schemeClr val="folHlink"/>
              </a:buClr>
              <a:buSzPct val="60000"/>
              <a:buFont typeface="Wingdings" pitchFamily="2" charset="2"/>
              <a:buChar char="n"/>
            </a:pPr>
            <a:r>
              <a:rPr lang="en-US" sz="2000"/>
              <a:t>K,L</a:t>
            </a:r>
          </a:p>
          <a:p>
            <a:pPr marL="342900" indent="-342900">
              <a:spcBef>
                <a:spcPct val="20000"/>
              </a:spcBef>
              <a:buClr>
                <a:schemeClr val="folHlink"/>
              </a:buClr>
              <a:buSzPct val="60000"/>
              <a:buFont typeface="Wingdings" pitchFamily="2" charset="2"/>
              <a:buChar char="n"/>
            </a:pPr>
            <a:endParaRPr lang="en-US" sz="2000"/>
          </a:p>
        </p:txBody>
      </p:sp>
      <p:grpSp>
        <p:nvGrpSpPr>
          <p:cNvPr id="238596" name="Group 4"/>
          <p:cNvGrpSpPr>
            <a:grpSpLocks/>
          </p:cNvGrpSpPr>
          <p:nvPr/>
        </p:nvGrpSpPr>
        <p:grpSpPr bwMode="auto">
          <a:xfrm>
            <a:off x="2133600" y="2895600"/>
            <a:ext cx="5410200" cy="3429000"/>
            <a:chOff x="1104" y="1776"/>
            <a:chExt cx="3408" cy="2160"/>
          </a:xfrm>
        </p:grpSpPr>
        <p:grpSp>
          <p:nvGrpSpPr>
            <p:cNvPr id="238597" name="Group 5"/>
            <p:cNvGrpSpPr>
              <a:grpSpLocks/>
            </p:cNvGrpSpPr>
            <p:nvPr/>
          </p:nvGrpSpPr>
          <p:grpSpPr bwMode="auto">
            <a:xfrm>
              <a:off x="2640" y="1776"/>
              <a:ext cx="336" cy="240"/>
              <a:chOff x="2640" y="1776"/>
              <a:chExt cx="336" cy="240"/>
            </a:xfrm>
          </p:grpSpPr>
          <p:sp>
            <p:nvSpPr>
              <p:cNvPr id="238598"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599"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8600" name="Group 8"/>
            <p:cNvGrpSpPr>
              <a:grpSpLocks/>
            </p:cNvGrpSpPr>
            <p:nvPr/>
          </p:nvGrpSpPr>
          <p:grpSpPr bwMode="auto">
            <a:xfrm>
              <a:off x="1536" y="2208"/>
              <a:ext cx="336" cy="240"/>
              <a:chOff x="2640" y="1776"/>
              <a:chExt cx="336" cy="240"/>
            </a:xfrm>
          </p:grpSpPr>
          <p:sp>
            <p:nvSpPr>
              <p:cNvPr id="238601"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02"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8603" name="Group 11"/>
            <p:cNvGrpSpPr>
              <a:grpSpLocks/>
            </p:cNvGrpSpPr>
            <p:nvPr/>
          </p:nvGrpSpPr>
          <p:grpSpPr bwMode="auto">
            <a:xfrm>
              <a:off x="2352" y="2208"/>
              <a:ext cx="336" cy="240"/>
              <a:chOff x="2640" y="1776"/>
              <a:chExt cx="336" cy="240"/>
            </a:xfrm>
          </p:grpSpPr>
          <p:sp>
            <p:nvSpPr>
              <p:cNvPr id="238604"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05"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8606" name="Group 14"/>
            <p:cNvGrpSpPr>
              <a:grpSpLocks/>
            </p:cNvGrpSpPr>
            <p:nvPr/>
          </p:nvGrpSpPr>
          <p:grpSpPr bwMode="auto">
            <a:xfrm>
              <a:off x="4176" y="2208"/>
              <a:ext cx="336" cy="240"/>
              <a:chOff x="2640" y="1776"/>
              <a:chExt cx="336" cy="240"/>
            </a:xfrm>
          </p:grpSpPr>
          <p:sp>
            <p:nvSpPr>
              <p:cNvPr id="238607"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08"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8609" name="Group 17"/>
            <p:cNvGrpSpPr>
              <a:grpSpLocks/>
            </p:cNvGrpSpPr>
            <p:nvPr/>
          </p:nvGrpSpPr>
          <p:grpSpPr bwMode="auto">
            <a:xfrm>
              <a:off x="3168" y="2208"/>
              <a:ext cx="336" cy="240"/>
              <a:chOff x="2640" y="1776"/>
              <a:chExt cx="336" cy="240"/>
            </a:xfrm>
          </p:grpSpPr>
          <p:sp>
            <p:nvSpPr>
              <p:cNvPr id="238610"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11"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8612" name="Group 20"/>
            <p:cNvGrpSpPr>
              <a:grpSpLocks/>
            </p:cNvGrpSpPr>
            <p:nvPr/>
          </p:nvGrpSpPr>
          <p:grpSpPr bwMode="auto">
            <a:xfrm>
              <a:off x="1104" y="2640"/>
              <a:ext cx="336" cy="240"/>
              <a:chOff x="2640" y="1776"/>
              <a:chExt cx="336" cy="240"/>
            </a:xfrm>
          </p:grpSpPr>
          <p:sp>
            <p:nvSpPr>
              <p:cNvPr id="238613"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14"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8615" name="Group 23"/>
            <p:cNvGrpSpPr>
              <a:grpSpLocks/>
            </p:cNvGrpSpPr>
            <p:nvPr/>
          </p:nvGrpSpPr>
          <p:grpSpPr bwMode="auto">
            <a:xfrm>
              <a:off x="1872" y="2640"/>
              <a:ext cx="336" cy="240"/>
              <a:chOff x="2640" y="1776"/>
              <a:chExt cx="336" cy="240"/>
            </a:xfrm>
          </p:grpSpPr>
          <p:sp>
            <p:nvSpPr>
              <p:cNvPr id="238616"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17"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8618" name="Group 26"/>
            <p:cNvGrpSpPr>
              <a:grpSpLocks/>
            </p:cNvGrpSpPr>
            <p:nvPr/>
          </p:nvGrpSpPr>
          <p:grpSpPr bwMode="auto">
            <a:xfrm>
              <a:off x="2592" y="2640"/>
              <a:ext cx="336" cy="240"/>
              <a:chOff x="2640" y="1776"/>
              <a:chExt cx="336" cy="240"/>
            </a:xfrm>
          </p:grpSpPr>
          <p:sp>
            <p:nvSpPr>
              <p:cNvPr id="238619"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20"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8621" name="Group 29"/>
            <p:cNvGrpSpPr>
              <a:grpSpLocks/>
            </p:cNvGrpSpPr>
            <p:nvPr/>
          </p:nvGrpSpPr>
          <p:grpSpPr bwMode="auto">
            <a:xfrm>
              <a:off x="3072" y="2640"/>
              <a:ext cx="336" cy="240"/>
              <a:chOff x="2640" y="1776"/>
              <a:chExt cx="336" cy="240"/>
            </a:xfrm>
          </p:grpSpPr>
          <p:sp>
            <p:nvSpPr>
              <p:cNvPr id="238622"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23"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8624" name="Group 32"/>
            <p:cNvGrpSpPr>
              <a:grpSpLocks/>
            </p:cNvGrpSpPr>
            <p:nvPr/>
          </p:nvGrpSpPr>
          <p:grpSpPr bwMode="auto">
            <a:xfrm>
              <a:off x="3696" y="2640"/>
              <a:ext cx="336" cy="240"/>
              <a:chOff x="2640" y="1776"/>
              <a:chExt cx="336" cy="240"/>
            </a:xfrm>
          </p:grpSpPr>
          <p:sp>
            <p:nvSpPr>
              <p:cNvPr id="238625"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26"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38627" name="Group 35"/>
            <p:cNvGrpSpPr>
              <a:grpSpLocks/>
            </p:cNvGrpSpPr>
            <p:nvPr/>
          </p:nvGrpSpPr>
          <p:grpSpPr bwMode="auto">
            <a:xfrm>
              <a:off x="1536" y="3168"/>
              <a:ext cx="336" cy="240"/>
              <a:chOff x="2640" y="1776"/>
              <a:chExt cx="336" cy="240"/>
            </a:xfrm>
          </p:grpSpPr>
          <p:sp>
            <p:nvSpPr>
              <p:cNvPr id="238628"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29"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38630" name="Group 38"/>
            <p:cNvGrpSpPr>
              <a:grpSpLocks/>
            </p:cNvGrpSpPr>
            <p:nvPr/>
          </p:nvGrpSpPr>
          <p:grpSpPr bwMode="auto">
            <a:xfrm>
              <a:off x="2160" y="3168"/>
              <a:ext cx="336" cy="240"/>
              <a:chOff x="2640" y="1776"/>
              <a:chExt cx="336" cy="240"/>
            </a:xfrm>
          </p:grpSpPr>
          <p:sp>
            <p:nvSpPr>
              <p:cNvPr id="238631" name="Oval 3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8632"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38633"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38634"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38635"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38636"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38637"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38638"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38639"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38640"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38641"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38642"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38643"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38644"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38645"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38646" name="Group 54"/>
            <p:cNvGrpSpPr>
              <a:grpSpLocks/>
            </p:cNvGrpSpPr>
            <p:nvPr/>
          </p:nvGrpSpPr>
          <p:grpSpPr bwMode="auto">
            <a:xfrm>
              <a:off x="3120" y="3168"/>
              <a:ext cx="336" cy="240"/>
              <a:chOff x="2640" y="1776"/>
              <a:chExt cx="336" cy="240"/>
            </a:xfrm>
          </p:grpSpPr>
          <p:sp>
            <p:nvSpPr>
              <p:cNvPr id="238647"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48"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38649" name="Group 57"/>
            <p:cNvGrpSpPr>
              <a:grpSpLocks/>
            </p:cNvGrpSpPr>
            <p:nvPr/>
          </p:nvGrpSpPr>
          <p:grpSpPr bwMode="auto">
            <a:xfrm>
              <a:off x="3840" y="3120"/>
              <a:ext cx="336" cy="240"/>
              <a:chOff x="2640" y="1776"/>
              <a:chExt cx="336" cy="240"/>
            </a:xfrm>
          </p:grpSpPr>
          <p:sp>
            <p:nvSpPr>
              <p:cNvPr id="238650"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8651"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38652"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38653"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38654"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DCDC9E9D-087A-49F7-8A64-0276880F5E25}" type="slidenum">
              <a:rPr lang="ar-SA"/>
              <a:pPr/>
              <a:t>74</a:t>
            </a:fld>
            <a:endParaRPr lang="en-GB"/>
          </a:p>
        </p:txBody>
      </p:sp>
      <p:sp>
        <p:nvSpPr>
          <p:cNvPr id="239618"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3961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F,G,H,I,J,</a:t>
            </a:r>
          </a:p>
          <a:p>
            <a:pPr marL="342900" indent="-342900">
              <a:spcBef>
                <a:spcPct val="20000"/>
              </a:spcBef>
              <a:buClr>
                <a:schemeClr val="folHlink"/>
              </a:buClr>
              <a:buSzPct val="60000"/>
              <a:buFont typeface="Wingdings" pitchFamily="2" charset="2"/>
              <a:buChar char="n"/>
            </a:pPr>
            <a:r>
              <a:rPr lang="en-US" sz="2000"/>
              <a:t>K,L, M,</a:t>
            </a:r>
          </a:p>
          <a:p>
            <a:pPr marL="342900" indent="-342900">
              <a:spcBef>
                <a:spcPct val="20000"/>
              </a:spcBef>
              <a:buClr>
                <a:schemeClr val="folHlink"/>
              </a:buClr>
              <a:buSzPct val="60000"/>
              <a:buFont typeface="Wingdings" pitchFamily="2" charset="2"/>
              <a:buChar char="n"/>
            </a:pPr>
            <a:endParaRPr lang="en-US" sz="2000"/>
          </a:p>
        </p:txBody>
      </p:sp>
      <p:grpSp>
        <p:nvGrpSpPr>
          <p:cNvPr id="239620" name="Group 4"/>
          <p:cNvGrpSpPr>
            <a:grpSpLocks/>
          </p:cNvGrpSpPr>
          <p:nvPr/>
        </p:nvGrpSpPr>
        <p:grpSpPr bwMode="auto">
          <a:xfrm>
            <a:off x="2133600" y="2895600"/>
            <a:ext cx="5410200" cy="3429000"/>
            <a:chOff x="1104" y="1776"/>
            <a:chExt cx="3408" cy="2160"/>
          </a:xfrm>
        </p:grpSpPr>
        <p:grpSp>
          <p:nvGrpSpPr>
            <p:cNvPr id="239621" name="Group 5"/>
            <p:cNvGrpSpPr>
              <a:grpSpLocks/>
            </p:cNvGrpSpPr>
            <p:nvPr/>
          </p:nvGrpSpPr>
          <p:grpSpPr bwMode="auto">
            <a:xfrm>
              <a:off x="2640" y="1776"/>
              <a:ext cx="336" cy="240"/>
              <a:chOff x="2640" y="1776"/>
              <a:chExt cx="336" cy="240"/>
            </a:xfrm>
          </p:grpSpPr>
          <p:sp>
            <p:nvSpPr>
              <p:cNvPr id="239622"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23"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39624" name="Group 8"/>
            <p:cNvGrpSpPr>
              <a:grpSpLocks/>
            </p:cNvGrpSpPr>
            <p:nvPr/>
          </p:nvGrpSpPr>
          <p:grpSpPr bwMode="auto">
            <a:xfrm>
              <a:off x="1536" y="2208"/>
              <a:ext cx="336" cy="240"/>
              <a:chOff x="2640" y="1776"/>
              <a:chExt cx="336" cy="240"/>
            </a:xfrm>
          </p:grpSpPr>
          <p:sp>
            <p:nvSpPr>
              <p:cNvPr id="239625"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26"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39627" name="Group 11"/>
            <p:cNvGrpSpPr>
              <a:grpSpLocks/>
            </p:cNvGrpSpPr>
            <p:nvPr/>
          </p:nvGrpSpPr>
          <p:grpSpPr bwMode="auto">
            <a:xfrm>
              <a:off x="2352" y="2208"/>
              <a:ext cx="336" cy="240"/>
              <a:chOff x="2640" y="1776"/>
              <a:chExt cx="336" cy="240"/>
            </a:xfrm>
          </p:grpSpPr>
          <p:sp>
            <p:nvSpPr>
              <p:cNvPr id="239628"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29"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39630" name="Group 14"/>
            <p:cNvGrpSpPr>
              <a:grpSpLocks/>
            </p:cNvGrpSpPr>
            <p:nvPr/>
          </p:nvGrpSpPr>
          <p:grpSpPr bwMode="auto">
            <a:xfrm>
              <a:off x="4176" y="2208"/>
              <a:ext cx="336" cy="240"/>
              <a:chOff x="2640" y="1776"/>
              <a:chExt cx="336" cy="240"/>
            </a:xfrm>
          </p:grpSpPr>
          <p:sp>
            <p:nvSpPr>
              <p:cNvPr id="239631"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32"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39633" name="Group 17"/>
            <p:cNvGrpSpPr>
              <a:grpSpLocks/>
            </p:cNvGrpSpPr>
            <p:nvPr/>
          </p:nvGrpSpPr>
          <p:grpSpPr bwMode="auto">
            <a:xfrm>
              <a:off x="3168" y="2208"/>
              <a:ext cx="336" cy="240"/>
              <a:chOff x="2640" y="1776"/>
              <a:chExt cx="336" cy="240"/>
            </a:xfrm>
          </p:grpSpPr>
          <p:sp>
            <p:nvSpPr>
              <p:cNvPr id="239634"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35"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39636" name="Group 20"/>
            <p:cNvGrpSpPr>
              <a:grpSpLocks/>
            </p:cNvGrpSpPr>
            <p:nvPr/>
          </p:nvGrpSpPr>
          <p:grpSpPr bwMode="auto">
            <a:xfrm>
              <a:off x="1104" y="2640"/>
              <a:ext cx="336" cy="240"/>
              <a:chOff x="2640" y="1776"/>
              <a:chExt cx="336" cy="240"/>
            </a:xfrm>
          </p:grpSpPr>
          <p:sp>
            <p:nvSpPr>
              <p:cNvPr id="239637"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38"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39639" name="Group 23"/>
            <p:cNvGrpSpPr>
              <a:grpSpLocks/>
            </p:cNvGrpSpPr>
            <p:nvPr/>
          </p:nvGrpSpPr>
          <p:grpSpPr bwMode="auto">
            <a:xfrm>
              <a:off x="1872" y="2640"/>
              <a:ext cx="336" cy="240"/>
              <a:chOff x="2640" y="1776"/>
              <a:chExt cx="336" cy="240"/>
            </a:xfrm>
          </p:grpSpPr>
          <p:sp>
            <p:nvSpPr>
              <p:cNvPr id="239640"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41"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39642" name="Group 26"/>
            <p:cNvGrpSpPr>
              <a:grpSpLocks/>
            </p:cNvGrpSpPr>
            <p:nvPr/>
          </p:nvGrpSpPr>
          <p:grpSpPr bwMode="auto">
            <a:xfrm>
              <a:off x="2592" y="2640"/>
              <a:ext cx="336" cy="240"/>
              <a:chOff x="2640" y="1776"/>
              <a:chExt cx="336" cy="240"/>
            </a:xfrm>
          </p:grpSpPr>
          <p:sp>
            <p:nvSpPr>
              <p:cNvPr id="239643"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44"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39645" name="Group 29"/>
            <p:cNvGrpSpPr>
              <a:grpSpLocks/>
            </p:cNvGrpSpPr>
            <p:nvPr/>
          </p:nvGrpSpPr>
          <p:grpSpPr bwMode="auto">
            <a:xfrm>
              <a:off x="3072" y="2640"/>
              <a:ext cx="336" cy="240"/>
              <a:chOff x="2640" y="1776"/>
              <a:chExt cx="336" cy="240"/>
            </a:xfrm>
          </p:grpSpPr>
          <p:sp>
            <p:nvSpPr>
              <p:cNvPr id="239646"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47"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39648" name="Group 32"/>
            <p:cNvGrpSpPr>
              <a:grpSpLocks/>
            </p:cNvGrpSpPr>
            <p:nvPr/>
          </p:nvGrpSpPr>
          <p:grpSpPr bwMode="auto">
            <a:xfrm>
              <a:off x="3696" y="2640"/>
              <a:ext cx="336" cy="240"/>
              <a:chOff x="2640" y="1776"/>
              <a:chExt cx="336" cy="240"/>
            </a:xfrm>
          </p:grpSpPr>
          <p:sp>
            <p:nvSpPr>
              <p:cNvPr id="239649"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50"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39651" name="Group 35"/>
            <p:cNvGrpSpPr>
              <a:grpSpLocks/>
            </p:cNvGrpSpPr>
            <p:nvPr/>
          </p:nvGrpSpPr>
          <p:grpSpPr bwMode="auto">
            <a:xfrm>
              <a:off x="1536" y="3168"/>
              <a:ext cx="336" cy="240"/>
              <a:chOff x="2640" y="1776"/>
              <a:chExt cx="336" cy="240"/>
            </a:xfrm>
          </p:grpSpPr>
          <p:sp>
            <p:nvSpPr>
              <p:cNvPr id="239652"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53"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39654" name="Group 38"/>
            <p:cNvGrpSpPr>
              <a:grpSpLocks/>
            </p:cNvGrpSpPr>
            <p:nvPr/>
          </p:nvGrpSpPr>
          <p:grpSpPr bwMode="auto">
            <a:xfrm>
              <a:off x="2160" y="3168"/>
              <a:ext cx="336" cy="240"/>
              <a:chOff x="2640" y="1776"/>
              <a:chExt cx="336" cy="240"/>
            </a:xfrm>
          </p:grpSpPr>
          <p:sp>
            <p:nvSpPr>
              <p:cNvPr id="239655"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56"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39657"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39658"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39659"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39660"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39661"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39662"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39663"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39664"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39665"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39666"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39667"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39668"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39669"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39670" name="Group 54"/>
            <p:cNvGrpSpPr>
              <a:grpSpLocks/>
            </p:cNvGrpSpPr>
            <p:nvPr/>
          </p:nvGrpSpPr>
          <p:grpSpPr bwMode="auto">
            <a:xfrm>
              <a:off x="3120" y="3168"/>
              <a:ext cx="336" cy="240"/>
              <a:chOff x="2640" y="1776"/>
              <a:chExt cx="336" cy="240"/>
            </a:xfrm>
          </p:grpSpPr>
          <p:sp>
            <p:nvSpPr>
              <p:cNvPr id="239671" name="Oval 5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39672"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39673" name="Group 57"/>
            <p:cNvGrpSpPr>
              <a:grpSpLocks/>
            </p:cNvGrpSpPr>
            <p:nvPr/>
          </p:nvGrpSpPr>
          <p:grpSpPr bwMode="auto">
            <a:xfrm>
              <a:off x="3840" y="3120"/>
              <a:ext cx="336" cy="240"/>
              <a:chOff x="2640" y="1776"/>
              <a:chExt cx="336" cy="240"/>
            </a:xfrm>
          </p:grpSpPr>
          <p:sp>
            <p:nvSpPr>
              <p:cNvPr id="239674"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9675"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39676"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39677"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39678"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67E2E5C3-57F4-4CCD-A86C-363FBC930FA4}" type="slidenum">
              <a:rPr lang="ar-SA"/>
              <a:pPr/>
              <a:t>75</a:t>
            </a:fld>
            <a:endParaRPr lang="en-GB"/>
          </a:p>
        </p:txBody>
      </p:sp>
      <p:sp>
        <p:nvSpPr>
          <p:cNvPr id="240642"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4064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F,G,H,I,J,</a:t>
            </a:r>
          </a:p>
          <a:p>
            <a:pPr marL="342900" indent="-342900">
              <a:spcBef>
                <a:spcPct val="20000"/>
              </a:spcBef>
              <a:buClr>
                <a:schemeClr val="folHlink"/>
              </a:buClr>
              <a:buSzPct val="60000"/>
              <a:buFont typeface="Wingdings" pitchFamily="2" charset="2"/>
              <a:buChar char="n"/>
            </a:pPr>
            <a:r>
              <a:rPr lang="en-US" sz="2000"/>
              <a:t>K,L, M,N,</a:t>
            </a:r>
          </a:p>
          <a:p>
            <a:pPr marL="342900" indent="-342900">
              <a:spcBef>
                <a:spcPct val="20000"/>
              </a:spcBef>
              <a:buClr>
                <a:schemeClr val="folHlink"/>
              </a:buClr>
              <a:buSzPct val="60000"/>
              <a:buFont typeface="Wingdings" pitchFamily="2" charset="2"/>
              <a:buChar char="n"/>
            </a:pPr>
            <a:endParaRPr lang="en-US" sz="2000"/>
          </a:p>
        </p:txBody>
      </p:sp>
      <p:grpSp>
        <p:nvGrpSpPr>
          <p:cNvPr id="240644" name="Group 4"/>
          <p:cNvGrpSpPr>
            <a:grpSpLocks/>
          </p:cNvGrpSpPr>
          <p:nvPr/>
        </p:nvGrpSpPr>
        <p:grpSpPr bwMode="auto">
          <a:xfrm>
            <a:off x="2133600" y="2895600"/>
            <a:ext cx="5410200" cy="3429000"/>
            <a:chOff x="1104" y="1776"/>
            <a:chExt cx="3408" cy="2160"/>
          </a:xfrm>
        </p:grpSpPr>
        <p:grpSp>
          <p:nvGrpSpPr>
            <p:cNvPr id="240645" name="Group 5"/>
            <p:cNvGrpSpPr>
              <a:grpSpLocks/>
            </p:cNvGrpSpPr>
            <p:nvPr/>
          </p:nvGrpSpPr>
          <p:grpSpPr bwMode="auto">
            <a:xfrm>
              <a:off x="2640" y="1776"/>
              <a:ext cx="336" cy="240"/>
              <a:chOff x="2640" y="1776"/>
              <a:chExt cx="336" cy="240"/>
            </a:xfrm>
          </p:grpSpPr>
          <p:sp>
            <p:nvSpPr>
              <p:cNvPr id="240646"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47"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0648" name="Group 8"/>
            <p:cNvGrpSpPr>
              <a:grpSpLocks/>
            </p:cNvGrpSpPr>
            <p:nvPr/>
          </p:nvGrpSpPr>
          <p:grpSpPr bwMode="auto">
            <a:xfrm>
              <a:off x="1536" y="2208"/>
              <a:ext cx="336" cy="240"/>
              <a:chOff x="2640" y="1776"/>
              <a:chExt cx="336" cy="240"/>
            </a:xfrm>
          </p:grpSpPr>
          <p:sp>
            <p:nvSpPr>
              <p:cNvPr id="240649"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50"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0651" name="Group 11"/>
            <p:cNvGrpSpPr>
              <a:grpSpLocks/>
            </p:cNvGrpSpPr>
            <p:nvPr/>
          </p:nvGrpSpPr>
          <p:grpSpPr bwMode="auto">
            <a:xfrm>
              <a:off x="2352" y="2208"/>
              <a:ext cx="336" cy="240"/>
              <a:chOff x="2640" y="1776"/>
              <a:chExt cx="336" cy="240"/>
            </a:xfrm>
          </p:grpSpPr>
          <p:sp>
            <p:nvSpPr>
              <p:cNvPr id="240652"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53"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0654" name="Group 14"/>
            <p:cNvGrpSpPr>
              <a:grpSpLocks/>
            </p:cNvGrpSpPr>
            <p:nvPr/>
          </p:nvGrpSpPr>
          <p:grpSpPr bwMode="auto">
            <a:xfrm>
              <a:off x="4176" y="2208"/>
              <a:ext cx="336" cy="240"/>
              <a:chOff x="2640" y="1776"/>
              <a:chExt cx="336" cy="240"/>
            </a:xfrm>
          </p:grpSpPr>
          <p:sp>
            <p:nvSpPr>
              <p:cNvPr id="240655"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56"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0657" name="Group 17"/>
            <p:cNvGrpSpPr>
              <a:grpSpLocks/>
            </p:cNvGrpSpPr>
            <p:nvPr/>
          </p:nvGrpSpPr>
          <p:grpSpPr bwMode="auto">
            <a:xfrm>
              <a:off x="3168" y="2208"/>
              <a:ext cx="336" cy="240"/>
              <a:chOff x="2640" y="1776"/>
              <a:chExt cx="336" cy="240"/>
            </a:xfrm>
          </p:grpSpPr>
          <p:sp>
            <p:nvSpPr>
              <p:cNvPr id="240658"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59"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40660" name="Group 20"/>
            <p:cNvGrpSpPr>
              <a:grpSpLocks/>
            </p:cNvGrpSpPr>
            <p:nvPr/>
          </p:nvGrpSpPr>
          <p:grpSpPr bwMode="auto">
            <a:xfrm>
              <a:off x="1104" y="2640"/>
              <a:ext cx="336" cy="240"/>
              <a:chOff x="2640" y="1776"/>
              <a:chExt cx="336" cy="240"/>
            </a:xfrm>
          </p:grpSpPr>
          <p:sp>
            <p:nvSpPr>
              <p:cNvPr id="240661"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62"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40663" name="Group 23"/>
            <p:cNvGrpSpPr>
              <a:grpSpLocks/>
            </p:cNvGrpSpPr>
            <p:nvPr/>
          </p:nvGrpSpPr>
          <p:grpSpPr bwMode="auto">
            <a:xfrm>
              <a:off x="1872" y="2640"/>
              <a:ext cx="336" cy="240"/>
              <a:chOff x="2640" y="1776"/>
              <a:chExt cx="336" cy="240"/>
            </a:xfrm>
          </p:grpSpPr>
          <p:sp>
            <p:nvSpPr>
              <p:cNvPr id="240664"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65"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40666" name="Group 26"/>
            <p:cNvGrpSpPr>
              <a:grpSpLocks/>
            </p:cNvGrpSpPr>
            <p:nvPr/>
          </p:nvGrpSpPr>
          <p:grpSpPr bwMode="auto">
            <a:xfrm>
              <a:off x="2592" y="2640"/>
              <a:ext cx="336" cy="240"/>
              <a:chOff x="2640" y="1776"/>
              <a:chExt cx="336" cy="240"/>
            </a:xfrm>
          </p:grpSpPr>
          <p:sp>
            <p:nvSpPr>
              <p:cNvPr id="240667"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68"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40669" name="Group 29"/>
            <p:cNvGrpSpPr>
              <a:grpSpLocks/>
            </p:cNvGrpSpPr>
            <p:nvPr/>
          </p:nvGrpSpPr>
          <p:grpSpPr bwMode="auto">
            <a:xfrm>
              <a:off x="3072" y="2640"/>
              <a:ext cx="336" cy="240"/>
              <a:chOff x="2640" y="1776"/>
              <a:chExt cx="336" cy="240"/>
            </a:xfrm>
          </p:grpSpPr>
          <p:sp>
            <p:nvSpPr>
              <p:cNvPr id="240670"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71"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40672" name="Group 32"/>
            <p:cNvGrpSpPr>
              <a:grpSpLocks/>
            </p:cNvGrpSpPr>
            <p:nvPr/>
          </p:nvGrpSpPr>
          <p:grpSpPr bwMode="auto">
            <a:xfrm>
              <a:off x="3696" y="2640"/>
              <a:ext cx="336" cy="240"/>
              <a:chOff x="2640" y="1776"/>
              <a:chExt cx="336" cy="240"/>
            </a:xfrm>
          </p:grpSpPr>
          <p:sp>
            <p:nvSpPr>
              <p:cNvPr id="240673"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74"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40675" name="Group 35"/>
            <p:cNvGrpSpPr>
              <a:grpSpLocks/>
            </p:cNvGrpSpPr>
            <p:nvPr/>
          </p:nvGrpSpPr>
          <p:grpSpPr bwMode="auto">
            <a:xfrm>
              <a:off x="1536" y="3168"/>
              <a:ext cx="336" cy="240"/>
              <a:chOff x="2640" y="1776"/>
              <a:chExt cx="336" cy="240"/>
            </a:xfrm>
          </p:grpSpPr>
          <p:sp>
            <p:nvSpPr>
              <p:cNvPr id="240676"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77"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40678" name="Group 38"/>
            <p:cNvGrpSpPr>
              <a:grpSpLocks/>
            </p:cNvGrpSpPr>
            <p:nvPr/>
          </p:nvGrpSpPr>
          <p:grpSpPr bwMode="auto">
            <a:xfrm>
              <a:off x="2160" y="3168"/>
              <a:ext cx="336" cy="240"/>
              <a:chOff x="2640" y="1776"/>
              <a:chExt cx="336" cy="240"/>
            </a:xfrm>
          </p:grpSpPr>
          <p:sp>
            <p:nvSpPr>
              <p:cNvPr id="240679"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80"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40681"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40682"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40683"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40684"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40685"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40686"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40687"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40688"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40689"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40690"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40691"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40692"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40693"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40694" name="Group 54"/>
            <p:cNvGrpSpPr>
              <a:grpSpLocks/>
            </p:cNvGrpSpPr>
            <p:nvPr/>
          </p:nvGrpSpPr>
          <p:grpSpPr bwMode="auto">
            <a:xfrm>
              <a:off x="3120" y="3168"/>
              <a:ext cx="336" cy="240"/>
              <a:chOff x="2640" y="1776"/>
              <a:chExt cx="336" cy="240"/>
            </a:xfrm>
          </p:grpSpPr>
          <p:sp>
            <p:nvSpPr>
              <p:cNvPr id="240695"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0696"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40697" name="Group 57"/>
            <p:cNvGrpSpPr>
              <a:grpSpLocks/>
            </p:cNvGrpSpPr>
            <p:nvPr/>
          </p:nvGrpSpPr>
          <p:grpSpPr bwMode="auto">
            <a:xfrm>
              <a:off x="3840" y="3120"/>
              <a:ext cx="336" cy="240"/>
              <a:chOff x="2640" y="1776"/>
              <a:chExt cx="336" cy="240"/>
            </a:xfrm>
          </p:grpSpPr>
          <p:sp>
            <p:nvSpPr>
              <p:cNvPr id="240698" name="Oval 58"/>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40699"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40700"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40701"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40702"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5B3DE0B6-EF09-40E7-964B-33E9E73A06EE}" type="slidenum">
              <a:rPr lang="ar-SA"/>
              <a:pPr/>
              <a:t>76</a:t>
            </a:fld>
            <a:endParaRPr lang="en-GB"/>
          </a:p>
        </p:txBody>
      </p:sp>
      <p:sp>
        <p:nvSpPr>
          <p:cNvPr id="241666"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4166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a:p>
            <a:pPr marL="342900" indent="-342900">
              <a:spcBef>
                <a:spcPct val="20000"/>
              </a:spcBef>
              <a:buClr>
                <a:schemeClr val="folHlink"/>
              </a:buClr>
              <a:buSzPct val="60000"/>
              <a:buFont typeface="Wingdings" pitchFamily="2" charset="2"/>
              <a:buChar char="n"/>
            </a:pPr>
            <a:r>
              <a:rPr lang="en-US" sz="2000"/>
              <a:t>B,C,D,E,</a:t>
            </a:r>
          </a:p>
          <a:p>
            <a:pPr marL="342900" indent="-342900">
              <a:spcBef>
                <a:spcPct val="20000"/>
              </a:spcBef>
              <a:buClr>
                <a:schemeClr val="folHlink"/>
              </a:buClr>
              <a:buSzPct val="60000"/>
              <a:buFont typeface="Wingdings" pitchFamily="2" charset="2"/>
              <a:buChar char="n"/>
            </a:pPr>
            <a:r>
              <a:rPr lang="en-US" sz="2000"/>
              <a:t>F,G,H,I,J,</a:t>
            </a:r>
          </a:p>
          <a:p>
            <a:pPr marL="342900" indent="-342900">
              <a:spcBef>
                <a:spcPct val="20000"/>
              </a:spcBef>
              <a:buClr>
                <a:schemeClr val="folHlink"/>
              </a:buClr>
              <a:buSzPct val="60000"/>
              <a:buFont typeface="Wingdings" pitchFamily="2" charset="2"/>
              <a:buChar char="n"/>
            </a:pPr>
            <a:r>
              <a:rPr lang="en-US" sz="2000"/>
              <a:t>K,L, M,N,</a:t>
            </a:r>
          </a:p>
          <a:p>
            <a:pPr marL="342900" indent="-342900">
              <a:spcBef>
                <a:spcPct val="20000"/>
              </a:spcBef>
              <a:buClr>
                <a:schemeClr val="folHlink"/>
              </a:buClr>
              <a:buSzPct val="60000"/>
              <a:buFont typeface="Wingdings" pitchFamily="2" charset="2"/>
              <a:buChar char="n"/>
            </a:pPr>
            <a:r>
              <a:rPr lang="en-US" sz="2000"/>
              <a:t>Goal state: </a:t>
            </a:r>
            <a:r>
              <a:rPr lang="en-US" sz="2000" b="1" i="1"/>
              <a:t>O</a:t>
            </a:r>
          </a:p>
          <a:p>
            <a:pPr marL="342900" indent="-342900">
              <a:spcBef>
                <a:spcPct val="20000"/>
              </a:spcBef>
              <a:buClr>
                <a:schemeClr val="folHlink"/>
              </a:buClr>
              <a:buSzPct val="60000"/>
              <a:buFont typeface="Wingdings" pitchFamily="2" charset="2"/>
              <a:buChar char="n"/>
            </a:pPr>
            <a:endParaRPr lang="en-US" sz="2000"/>
          </a:p>
        </p:txBody>
      </p:sp>
      <p:grpSp>
        <p:nvGrpSpPr>
          <p:cNvPr id="241668" name="Group 4"/>
          <p:cNvGrpSpPr>
            <a:grpSpLocks/>
          </p:cNvGrpSpPr>
          <p:nvPr/>
        </p:nvGrpSpPr>
        <p:grpSpPr bwMode="auto">
          <a:xfrm>
            <a:off x="2133600" y="2895600"/>
            <a:ext cx="5410200" cy="3429000"/>
            <a:chOff x="1104" y="1776"/>
            <a:chExt cx="3408" cy="2160"/>
          </a:xfrm>
        </p:grpSpPr>
        <p:grpSp>
          <p:nvGrpSpPr>
            <p:cNvPr id="241669" name="Group 5"/>
            <p:cNvGrpSpPr>
              <a:grpSpLocks/>
            </p:cNvGrpSpPr>
            <p:nvPr/>
          </p:nvGrpSpPr>
          <p:grpSpPr bwMode="auto">
            <a:xfrm>
              <a:off x="2640" y="1776"/>
              <a:ext cx="336" cy="240"/>
              <a:chOff x="2640" y="1776"/>
              <a:chExt cx="336" cy="240"/>
            </a:xfrm>
          </p:grpSpPr>
          <p:sp>
            <p:nvSpPr>
              <p:cNvPr id="241670"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71"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1672" name="Group 8"/>
            <p:cNvGrpSpPr>
              <a:grpSpLocks/>
            </p:cNvGrpSpPr>
            <p:nvPr/>
          </p:nvGrpSpPr>
          <p:grpSpPr bwMode="auto">
            <a:xfrm>
              <a:off x="1536" y="2208"/>
              <a:ext cx="336" cy="240"/>
              <a:chOff x="2640" y="1776"/>
              <a:chExt cx="336" cy="240"/>
            </a:xfrm>
          </p:grpSpPr>
          <p:sp>
            <p:nvSpPr>
              <p:cNvPr id="241673"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74"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1675" name="Group 11"/>
            <p:cNvGrpSpPr>
              <a:grpSpLocks/>
            </p:cNvGrpSpPr>
            <p:nvPr/>
          </p:nvGrpSpPr>
          <p:grpSpPr bwMode="auto">
            <a:xfrm>
              <a:off x="2352" y="2208"/>
              <a:ext cx="336" cy="240"/>
              <a:chOff x="2640" y="1776"/>
              <a:chExt cx="336" cy="240"/>
            </a:xfrm>
          </p:grpSpPr>
          <p:sp>
            <p:nvSpPr>
              <p:cNvPr id="241676"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77"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1678" name="Group 14"/>
            <p:cNvGrpSpPr>
              <a:grpSpLocks/>
            </p:cNvGrpSpPr>
            <p:nvPr/>
          </p:nvGrpSpPr>
          <p:grpSpPr bwMode="auto">
            <a:xfrm>
              <a:off x="4176" y="2208"/>
              <a:ext cx="336" cy="240"/>
              <a:chOff x="2640" y="1776"/>
              <a:chExt cx="336" cy="240"/>
            </a:xfrm>
          </p:grpSpPr>
          <p:sp>
            <p:nvSpPr>
              <p:cNvPr id="241679"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80"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1681" name="Group 17"/>
            <p:cNvGrpSpPr>
              <a:grpSpLocks/>
            </p:cNvGrpSpPr>
            <p:nvPr/>
          </p:nvGrpSpPr>
          <p:grpSpPr bwMode="auto">
            <a:xfrm>
              <a:off x="3168" y="2208"/>
              <a:ext cx="336" cy="240"/>
              <a:chOff x="2640" y="1776"/>
              <a:chExt cx="336" cy="240"/>
            </a:xfrm>
          </p:grpSpPr>
          <p:sp>
            <p:nvSpPr>
              <p:cNvPr id="241682"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83"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41684" name="Group 20"/>
            <p:cNvGrpSpPr>
              <a:grpSpLocks/>
            </p:cNvGrpSpPr>
            <p:nvPr/>
          </p:nvGrpSpPr>
          <p:grpSpPr bwMode="auto">
            <a:xfrm>
              <a:off x="1104" y="2640"/>
              <a:ext cx="336" cy="240"/>
              <a:chOff x="2640" y="1776"/>
              <a:chExt cx="336" cy="240"/>
            </a:xfrm>
          </p:grpSpPr>
          <p:sp>
            <p:nvSpPr>
              <p:cNvPr id="241685"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86"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41687" name="Group 23"/>
            <p:cNvGrpSpPr>
              <a:grpSpLocks/>
            </p:cNvGrpSpPr>
            <p:nvPr/>
          </p:nvGrpSpPr>
          <p:grpSpPr bwMode="auto">
            <a:xfrm>
              <a:off x="1872" y="2640"/>
              <a:ext cx="336" cy="240"/>
              <a:chOff x="2640" y="1776"/>
              <a:chExt cx="336" cy="240"/>
            </a:xfrm>
          </p:grpSpPr>
          <p:sp>
            <p:nvSpPr>
              <p:cNvPr id="241688"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89"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41690" name="Group 26"/>
            <p:cNvGrpSpPr>
              <a:grpSpLocks/>
            </p:cNvGrpSpPr>
            <p:nvPr/>
          </p:nvGrpSpPr>
          <p:grpSpPr bwMode="auto">
            <a:xfrm>
              <a:off x="2592" y="2640"/>
              <a:ext cx="336" cy="240"/>
              <a:chOff x="2640" y="1776"/>
              <a:chExt cx="336" cy="240"/>
            </a:xfrm>
          </p:grpSpPr>
          <p:sp>
            <p:nvSpPr>
              <p:cNvPr id="241691"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92"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41693" name="Group 29"/>
            <p:cNvGrpSpPr>
              <a:grpSpLocks/>
            </p:cNvGrpSpPr>
            <p:nvPr/>
          </p:nvGrpSpPr>
          <p:grpSpPr bwMode="auto">
            <a:xfrm>
              <a:off x="3072" y="2640"/>
              <a:ext cx="336" cy="240"/>
              <a:chOff x="2640" y="1776"/>
              <a:chExt cx="336" cy="240"/>
            </a:xfrm>
          </p:grpSpPr>
          <p:sp>
            <p:nvSpPr>
              <p:cNvPr id="241694"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95"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41696" name="Group 32"/>
            <p:cNvGrpSpPr>
              <a:grpSpLocks/>
            </p:cNvGrpSpPr>
            <p:nvPr/>
          </p:nvGrpSpPr>
          <p:grpSpPr bwMode="auto">
            <a:xfrm>
              <a:off x="3696" y="2640"/>
              <a:ext cx="336" cy="240"/>
              <a:chOff x="2640" y="1776"/>
              <a:chExt cx="336" cy="240"/>
            </a:xfrm>
          </p:grpSpPr>
          <p:sp>
            <p:nvSpPr>
              <p:cNvPr id="241697"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698"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41699" name="Group 35"/>
            <p:cNvGrpSpPr>
              <a:grpSpLocks/>
            </p:cNvGrpSpPr>
            <p:nvPr/>
          </p:nvGrpSpPr>
          <p:grpSpPr bwMode="auto">
            <a:xfrm>
              <a:off x="1536" y="3168"/>
              <a:ext cx="336" cy="240"/>
              <a:chOff x="2640" y="1776"/>
              <a:chExt cx="336" cy="240"/>
            </a:xfrm>
          </p:grpSpPr>
          <p:sp>
            <p:nvSpPr>
              <p:cNvPr id="241700"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701"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41702" name="Group 38"/>
            <p:cNvGrpSpPr>
              <a:grpSpLocks/>
            </p:cNvGrpSpPr>
            <p:nvPr/>
          </p:nvGrpSpPr>
          <p:grpSpPr bwMode="auto">
            <a:xfrm>
              <a:off x="2160" y="3168"/>
              <a:ext cx="336" cy="240"/>
              <a:chOff x="2640" y="1776"/>
              <a:chExt cx="336" cy="240"/>
            </a:xfrm>
          </p:grpSpPr>
          <p:sp>
            <p:nvSpPr>
              <p:cNvPr id="241703"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704"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41705" name="Oval 41"/>
            <p:cNvSpPr>
              <a:spLocks noChangeArrowheads="1"/>
            </p:cNvSpPr>
            <p:nvPr/>
          </p:nvSpPr>
          <p:spPr bwMode="auto">
            <a:xfrm>
              <a:off x="2160" y="3696"/>
              <a:ext cx="336" cy="240"/>
            </a:xfrm>
            <a:prstGeom prst="ellipse">
              <a:avLst/>
            </a:prstGeom>
            <a:solidFill>
              <a:srgbClr val="FF0000"/>
            </a:solidFill>
            <a:ln w="38100" cmpd="dbl">
              <a:solidFill>
                <a:schemeClr val="tx1"/>
              </a:solidFill>
              <a:round/>
              <a:headEnd/>
              <a:tailEnd/>
            </a:ln>
            <a:effectLst/>
          </p:spPr>
          <p:txBody>
            <a:bodyPr wrap="none" anchor="ctr"/>
            <a:lstStyle/>
            <a:p>
              <a:endParaRPr lang="en-US"/>
            </a:p>
          </p:txBody>
        </p:sp>
        <p:sp>
          <p:nvSpPr>
            <p:cNvPr id="241706"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41707"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41708"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41709"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41710"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41711"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41712"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41713"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41714"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41715"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41716"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41717"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41718" name="Group 54"/>
            <p:cNvGrpSpPr>
              <a:grpSpLocks/>
            </p:cNvGrpSpPr>
            <p:nvPr/>
          </p:nvGrpSpPr>
          <p:grpSpPr bwMode="auto">
            <a:xfrm>
              <a:off x="3120" y="3168"/>
              <a:ext cx="336" cy="240"/>
              <a:chOff x="2640" y="1776"/>
              <a:chExt cx="336" cy="240"/>
            </a:xfrm>
          </p:grpSpPr>
          <p:sp>
            <p:nvSpPr>
              <p:cNvPr id="241719"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720"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41721" name="Group 57"/>
            <p:cNvGrpSpPr>
              <a:grpSpLocks/>
            </p:cNvGrpSpPr>
            <p:nvPr/>
          </p:nvGrpSpPr>
          <p:grpSpPr bwMode="auto">
            <a:xfrm>
              <a:off x="3840" y="3120"/>
              <a:ext cx="336" cy="240"/>
              <a:chOff x="2640" y="1776"/>
              <a:chExt cx="336" cy="240"/>
            </a:xfrm>
          </p:grpSpPr>
          <p:sp>
            <p:nvSpPr>
              <p:cNvPr id="241722"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1723"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41724"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41725"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41726"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8F7F4B93-A82F-4A47-B450-6EB22ACA311F}" type="slidenum">
              <a:rPr lang="ar-SA"/>
              <a:pPr/>
              <a:t>77</a:t>
            </a:fld>
            <a:endParaRPr lang="en-GB"/>
          </a:p>
        </p:txBody>
      </p:sp>
      <p:sp>
        <p:nvSpPr>
          <p:cNvPr id="242690" name="Rectangle 2"/>
          <p:cNvSpPr>
            <a:spLocks noGrp="1" noChangeArrowheads="1"/>
          </p:cNvSpPr>
          <p:nvPr>
            <p:ph type="title"/>
          </p:nvPr>
        </p:nvSpPr>
        <p:spPr>
          <a:xfrm>
            <a:off x="1066800" y="533400"/>
            <a:ext cx="7772400" cy="1143000"/>
          </a:xfrm>
          <a:noFill/>
          <a:ln/>
        </p:spPr>
        <p:txBody>
          <a:bodyPr/>
          <a:lstStyle/>
          <a:p>
            <a:r>
              <a:rPr lang="en-US"/>
              <a:t>Breadth First Search</a:t>
            </a:r>
          </a:p>
        </p:txBody>
      </p:sp>
      <p:sp>
        <p:nvSpPr>
          <p:cNvPr id="24269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The returned solution is the sequence of operators in the path:</a:t>
            </a:r>
          </a:p>
          <a:p>
            <a:pPr marL="342900" indent="-342900">
              <a:spcBef>
                <a:spcPct val="20000"/>
              </a:spcBef>
              <a:buClr>
                <a:schemeClr val="folHlink"/>
              </a:buClr>
              <a:buSzPct val="60000"/>
              <a:buFont typeface="Wingdings" pitchFamily="2" charset="2"/>
              <a:buNone/>
            </a:pPr>
            <a:r>
              <a:rPr lang="en-US" sz="2000" b="1" i="1"/>
              <a:t>					A, B, G, L, O</a:t>
            </a:r>
          </a:p>
          <a:p>
            <a:pPr marL="342900" indent="-342900">
              <a:spcBef>
                <a:spcPct val="20000"/>
              </a:spcBef>
              <a:buClr>
                <a:schemeClr val="folHlink"/>
              </a:buClr>
              <a:buSzPct val="60000"/>
              <a:buFont typeface="Wingdings" pitchFamily="2" charset="2"/>
              <a:buChar char="n"/>
            </a:pPr>
            <a:endParaRPr lang="en-US" sz="2000"/>
          </a:p>
        </p:txBody>
      </p:sp>
      <p:grpSp>
        <p:nvGrpSpPr>
          <p:cNvPr id="242692" name="Group 4"/>
          <p:cNvGrpSpPr>
            <a:grpSpLocks/>
          </p:cNvGrpSpPr>
          <p:nvPr/>
        </p:nvGrpSpPr>
        <p:grpSpPr bwMode="auto">
          <a:xfrm>
            <a:off x="2133600" y="2895600"/>
            <a:ext cx="5410200" cy="3429000"/>
            <a:chOff x="1104" y="1776"/>
            <a:chExt cx="3408" cy="2160"/>
          </a:xfrm>
        </p:grpSpPr>
        <p:grpSp>
          <p:nvGrpSpPr>
            <p:cNvPr id="242693" name="Group 5"/>
            <p:cNvGrpSpPr>
              <a:grpSpLocks/>
            </p:cNvGrpSpPr>
            <p:nvPr/>
          </p:nvGrpSpPr>
          <p:grpSpPr bwMode="auto">
            <a:xfrm>
              <a:off x="2640" y="1776"/>
              <a:ext cx="336" cy="240"/>
              <a:chOff x="2640" y="1776"/>
              <a:chExt cx="336" cy="240"/>
            </a:xfrm>
          </p:grpSpPr>
          <p:sp>
            <p:nvSpPr>
              <p:cNvPr id="242694" name="Oval 6"/>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242695"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2696" name="Group 8"/>
            <p:cNvGrpSpPr>
              <a:grpSpLocks/>
            </p:cNvGrpSpPr>
            <p:nvPr/>
          </p:nvGrpSpPr>
          <p:grpSpPr bwMode="auto">
            <a:xfrm>
              <a:off x="1536" y="2208"/>
              <a:ext cx="336" cy="240"/>
              <a:chOff x="2640" y="1776"/>
              <a:chExt cx="336" cy="240"/>
            </a:xfrm>
          </p:grpSpPr>
          <p:sp>
            <p:nvSpPr>
              <p:cNvPr id="242697" name="Oval 9"/>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242698"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2699" name="Group 11"/>
            <p:cNvGrpSpPr>
              <a:grpSpLocks/>
            </p:cNvGrpSpPr>
            <p:nvPr/>
          </p:nvGrpSpPr>
          <p:grpSpPr bwMode="auto">
            <a:xfrm>
              <a:off x="2352" y="2208"/>
              <a:ext cx="336" cy="240"/>
              <a:chOff x="2640" y="1776"/>
              <a:chExt cx="336" cy="240"/>
            </a:xfrm>
          </p:grpSpPr>
          <p:sp>
            <p:nvSpPr>
              <p:cNvPr id="242700"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01"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2702" name="Group 14"/>
            <p:cNvGrpSpPr>
              <a:grpSpLocks/>
            </p:cNvGrpSpPr>
            <p:nvPr/>
          </p:nvGrpSpPr>
          <p:grpSpPr bwMode="auto">
            <a:xfrm>
              <a:off x="4176" y="2208"/>
              <a:ext cx="336" cy="240"/>
              <a:chOff x="2640" y="1776"/>
              <a:chExt cx="336" cy="240"/>
            </a:xfrm>
          </p:grpSpPr>
          <p:sp>
            <p:nvSpPr>
              <p:cNvPr id="242703"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04"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2705" name="Group 17"/>
            <p:cNvGrpSpPr>
              <a:grpSpLocks/>
            </p:cNvGrpSpPr>
            <p:nvPr/>
          </p:nvGrpSpPr>
          <p:grpSpPr bwMode="auto">
            <a:xfrm>
              <a:off x="3168" y="2208"/>
              <a:ext cx="336" cy="240"/>
              <a:chOff x="2640" y="1776"/>
              <a:chExt cx="336" cy="240"/>
            </a:xfrm>
          </p:grpSpPr>
          <p:sp>
            <p:nvSpPr>
              <p:cNvPr id="242706"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07"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42708" name="Group 20"/>
            <p:cNvGrpSpPr>
              <a:grpSpLocks/>
            </p:cNvGrpSpPr>
            <p:nvPr/>
          </p:nvGrpSpPr>
          <p:grpSpPr bwMode="auto">
            <a:xfrm>
              <a:off x="1104" y="2640"/>
              <a:ext cx="336" cy="240"/>
              <a:chOff x="2640" y="1776"/>
              <a:chExt cx="336" cy="240"/>
            </a:xfrm>
          </p:grpSpPr>
          <p:sp>
            <p:nvSpPr>
              <p:cNvPr id="242709"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10"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42711" name="Group 23"/>
            <p:cNvGrpSpPr>
              <a:grpSpLocks/>
            </p:cNvGrpSpPr>
            <p:nvPr/>
          </p:nvGrpSpPr>
          <p:grpSpPr bwMode="auto">
            <a:xfrm>
              <a:off x="1872" y="2640"/>
              <a:ext cx="336" cy="240"/>
              <a:chOff x="2640" y="1776"/>
              <a:chExt cx="336" cy="240"/>
            </a:xfrm>
          </p:grpSpPr>
          <p:sp>
            <p:nvSpPr>
              <p:cNvPr id="242712" name="Oval 24"/>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242713"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42714" name="Group 26"/>
            <p:cNvGrpSpPr>
              <a:grpSpLocks/>
            </p:cNvGrpSpPr>
            <p:nvPr/>
          </p:nvGrpSpPr>
          <p:grpSpPr bwMode="auto">
            <a:xfrm>
              <a:off x="2592" y="2640"/>
              <a:ext cx="336" cy="240"/>
              <a:chOff x="2640" y="1776"/>
              <a:chExt cx="336" cy="240"/>
            </a:xfrm>
          </p:grpSpPr>
          <p:sp>
            <p:nvSpPr>
              <p:cNvPr id="242715"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16"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42717" name="Group 29"/>
            <p:cNvGrpSpPr>
              <a:grpSpLocks/>
            </p:cNvGrpSpPr>
            <p:nvPr/>
          </p:nvGrpSpPr>
          <p:grpSpPr bwMode="auto">
            <a:xfrm>
              <a:off x="3072" y="2640"/>
              <a:ext cx="336" cy="240"/>
              <a:chOff x="2640" y="1776"/>
              <a:chExt cx="336" cy="240"/>
            </a:xfrm>
          </p:grpSpPr>
          <p:sp>
            <p:nvSpPr>
              <p:cNvPr id="242718"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19"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42720" name="Group 32"/>
            <p:cNvGrpSpPr>
              <a:grpSpLocks/>
            </p:cNvGrpSpPr>
            <p:nvPr/>
          </p:nvGrpSpPr>
          <p:grpSpPr bwMode="auto">
            <a:xfrm>
              <a:off x="3696" y="2640"/>
              <a:ext cx="336" cy="240"/>
              <a:chOff x="2640" y="1776"/>
              <a:chExt cx="336" cy="240"/>
            </a:xfrm>
          </p:grpSpPr>
          <p:sp>
            <p:nvSpPr>
              <p:cNvPr id="242721"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22"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42723" name="Group 35"/>
            <p:cNvGrpSpPr>
              <a:grpSpLocks/>
            </p:cNvGrpSpPr>
            <p:nvPr/>
          </p:nvGrpSpPr>
          <p:grpSpPr bwMode="auto">
            <a:xfrm>
              <a:off x="1536" y="3168"/>
              <a:ext cx="336" cy="240"/>
              <a:chOff x="2640" y="1776"/>
              <a:chExt cx="336" cy="240"/>
            </a:xfrm>
          </p:grpSpPr>
          <p:sp>
            <p:nvSpPr>
              <p:cNvPr id="242724"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25"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42726" name="Group 38"/>
            <p:cNvGrpSpPr>
              <a:grpSpLocks/>
            </p:cNvGrpSpPr>
            <p:nvPr/>
          </p:nvGrpSpPr>
          <p:grpSpPr bwMode="auto">
            <a:xfrm>
              <a:off x="2160" y="3168"/>
              <a:ext cx="336" cy="240"/>
              <a:chOff x="2640" y="1776"/>
              <a:chExt cx="336" cy="240"/>
            </a:xfrm>
          </p:grpSpPr>
          <p:sp>
            <p:nvSpPr>
              <p:cNvPr id="242727" name="Oval 39"/>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242728"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42729" name="Oval 41"/>
            <p:cNvSpPr>
              <a:spLocks noChangeArrowheads="1"/>
            </p:cNvSpPr>
            <p:nvPr/>
          </p:nvSpPr>
          <p:spPr bwMode="auto">
            <a:xfrm>
              <a:off x="2160" y="3696"/>
              <a:ext cx="336" cy="240"/>
            </a:xfrm>
            <a:prstGeom prst="ellipse">
              <a:avLst/>
            </a:prstGeom>
            <a:solidFill>
              <a:srgbClr val="F3F1AB"/>
            </a:solidFill>
            <a:ln w="38100" cmpd="dbl">
              <a:solidFill>
                <a:schemeClr val="tx1"/>
              </a:solidFill>
              <a:round/>
              <a:headEnd/>
              <a:tailEnd/>
            </a:ln>
            <a:effectLst/>
          </p:spPr>
          <p:txBody>
            <a:bodyPr wrap="none" anchor="ctr"/>
            <a:lstStyle/>
            <a:p>
              <a:endParaRPr lang="en-US"/>
            </a:p>
          </p:txBody>
        </p:sp>
        <p:sp>
          <p:nvSpPr>
            <p:cNvPr id="242730"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42731"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42732"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42733"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42734"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42735"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42736"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42737"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42738"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42739"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42740"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42741"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42742" name="Group 54"/>
            <p:cNvGrpSpPr>
              <a:grpSpLocks/>
            </p:cNvGrpSpPr>
            <p:nvPr/>
          </p:nvGrpSpPr>
          <p:grpSpPr bwMode="auto">
            <a:xfrm>
              <a:off x="3120" y="3168"/>
              <a:ext cx="336" cy="240"/>
              <a:chOff x="2640" y="1776"/>
              <a:chExt cx="336" cy="240"/>
            </a:xfrm>
          </p:grpSpPr>
          <p:sp>
            <p:nvSpPr>
              <p:cNvPr id="242743"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44"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42745" name="Group 57"/>
            <p:cNvGrpSpPr>
              <a:grpSpLocks/>
            </p:cNvGrpSpPr>
            <p:nvPr/>
          </p:nvGrpSpPr>
          <p:grpSpPr bwMode="auto">
            <a:xfrm>
              <a:off x="3840" y="3120"/>
              <a:ext cx="336" cy="240"/>
              <a:chOff x="2640" y="1776"/>
              <a:chExt cx="336" cy="240"/>
            </a:xfrm>
          </p:grpSpPr>
          <p:sp>
            <p:nvSpPr>
              <p:cNvPr id="242746"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2747"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42748"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42749"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42750"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en-US"/>
              <a:t>Basic Search Algorithms</a:t>
            </a:r>
            <a:endParaRPr lang="en-GB"/>
          </a:p>
        </p:txBody>
      </p:sp>
      <p:sp>
        <p:nvSpPr>
          <p:cNvPr id="243715" name="Rectangle 3"/>
          <p:cNvSpPr>
            <a:spLocks noGrp="1" noChangeArrowheads="1"/>
          </p:cNvSpPr>
          <p:nvPr>
            <p:ph type="subTitle" idx="1"/>
          </p:nvPr>
        </p:nvSpPr>
        <p:spPr/>
        <p:txBody>
          <a:bodyPr/>
          <a:lstStyle/>
          <a:p>
            <a:r>
              <a:rPr lang="en-US"/>
              <a:t>Depth First Search</a:t>
            </a:r>
          </a:p>
          <a:p>
            <a:r>
              <a:rPr lang="en-US"/>
              <a:t>DFS</a:t>
            </a:r>
            <a:endParaRPr lang="en-GB"/>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fld id="{E7F3768C-86B5-4DA0-8559-B6B5FDDB867F}" type="slidenum">
              <a:rPr lang="ar-SA"/>
              <a:pPr/>
              <a:t>79</a:t>
            </a:fld>
            <a:endParaRPr lang="en-GB"/>
          </a:p>
        </p:txBody>
      </p:sp>
      <p:sp>
        <p:nvSpPr>
          <p:cNvPr id="244738" name="Rectangle 2"/>
          <p:cNvSpPr>
            <a:spLocks noGrp="1" noChangeArrowheads="1"/>
          </p:cNvSpPr>
          <p:nvPr>
            <p:ph type="title"/>
          </p:nvPr>
        </p:nvSpPr>
        <p:spPr>
          <a:xfrm>
            <a:off x="1066800" y="533400"/>
            <a:ext cx="7772400" cy="1143000"/>
          </a:xfrm>
          <a:noFill/>
          <a:ln/>
        </p:spPr>
        <p:txBody>
          <a:bodyPr/>
          <a:lstStyle/>
          <a:p>
            <a:r>
              <a:rPr lang="en-US"/>
              <a:t>Depth First Search (DFS)</a:t>
            </a:r>
          </a:p>
        </p:txBody>
      </p:sp>
      <p:sp>
        <p:nvSpPr>
          <p:cNvPr id="244739" name="Rectangle 3"/>
          <p:cNvSpPr>
            <a:spLocks noChangeArrowheads="1"/>
          </p:cNvSpPr>
          <p:nvPr/>
        </p:nvSpPr>
        <p:spPr bwMode="auto">
          <a:xfrm>
            <a:off x="914400" y="16764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Application2: </a:t>
            </a:r>
          </a:p>
          <a:p>
            <a:pPr marL="342900" indent="-342900">
              <a:spcBef>
                <a:spcPct val="20000"/>
              </a:spcBef>
              <a:buClr>
                <a:schemeClr val="folHlink"/>
              </a:buClr>
              <a:buSzPct val="60000"/>
              <a:buFont typeface="Wingdings" pitchFamily="2" charset="2"/>
              <a:buNone/>
            </a:pPr>
            <a:r>
              <a:rPr lang="en-US" sz="2000"/>
              <a:t>	Given the following state space (tree search), give the sequence of visited nodes when using DFS (assume that the node</a:t>
            </a:r>
            <a:r>
              <a:rPr lang="en-US" sz="2000" b="1" i="1"/>
              <a:t>O</a:t>
            </a:r>
            <a:r>
              <a:rPr lang="en-US" sz="2000"/>
              <a:t> is the goal state):</a:t>
            </a:r>
          </a:p>
        </p:txBody>
      </p:sp>
      <p:grpSp>
        <p:nvGrpSpPr>
          <p:cNvPr id="244740" name="Group 4"/>
          <p:cNvGrpSpPr>
            <a:grpSpLocks/>
          </p:cNvGrpSpPr>
          <p:nvPr/>
        </p:nvGrpSpPr>
        <p:grpSpPr bwMode="auto">
          <a:xfrm>
            <a:off x="2133600" y="2895600"/>
            <a:ext cx="5410200" cy="3429000"/>
            <a:chOff x="1104" y="1776"/>
            <a:chExt cx="3408" cy="2160"/>
          </a:xfrm>
        </p:grpSpPr>
        <p:grpSp>
          <p:nvGrpSpPr>
            <p:cNvPr id="244741" name="Group 5"/>
            <p:cNvGrpSpPr>
              <a:grpSpLocks/>
            </p:cNvGrpSpPr>
            <p:nvPr/>
          </p:nvGrpSpPr>
          <p:grpSpPr bwMode="auto">
            <a:xfrm>
              <a:off x="2640" y="1776"/>
              <a:ext cx="336" cy="240"/>
              <a:chOff x="2640" y="1776"/>
              <a:chExt cx="336" cy="240"/>
            </a:xfrm>
          </p:grpSpPr>
          <p:sp>
            <p:nvSpPr>
              <p:cNvPr id="244742"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43"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4744" name="Group 8"/>
            <p:cNvGrpSpPr>
              <a:grpSpLocks/>
            </p:cNvGrpSpPr>
            <p:nvPr/>
          </p:nvGrpSpPr>
          <p:grpSpPr bwMode="auto">
            <a:xfrm>
              <a:off x="1536" y="2208"/>
              <a:ext cx="336" cy="240"/>
              <a:chOff x="2640" y="1776"/>
              <a:chExt cx="336" cy="240"/>
            </a:xfrm>
          </p:grpSpPr>
          <p:sp>
            <p:nvSpPr>
              <p:cNvPr id="244745"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46"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4747" name="Group 11"/>
            <p:cNvGrpSpPr>
              <a:grpSpLocks/>
            </p:cNvGrpSpPr>
            <p:nvPr/>
          </p:nvGrpSpPr>
          <p:grpSpPr bwMode="auto">
            <a:xfrm>
              <a:off x="2352" y="2208"/>
              <a:ext cx="336" cy="240"/>
              <a:chOff x="2640" y="1776"/>
              <a:chExt cx="336" cy="240"/>
            </a:xfrm>
          </p:grpSpPr>
          <p:sp>
            <p:nvSpPr>
              <p:cNvPr id="244748"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49"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4750" name="Group 14"/>
            <p:cNvGrpSpPr>
              <a:grpSpLocks/>
            </p:cNvGrpSpPr>
            <p:nvPr/>
          </p:nvGrpSpPr>
          <p:grpSpPr bwMode="auto">
            <a:xfrm>
              <a:off x="4176" y="2208"/>
              <a:ext cx="336" cy="240"/>
              <a:chOff x="2640" y="1776"/>
              <a:chExt cx="336" cy="240"/>
            </a:xfrm>
          </p:grpSpPr>
          <p:sp>
            <p:nvSpPr>
              <p:cNvPr id="244751"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52"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4753" name="Group 17"/>
            <p:cNvGrpSpPr>
              <a:grpSpLocks/>
            </p:cNvGrpSpPr>
            <p:nvPr/>
          </p:nvGrpSpPr>
          <p:grpSpPr bwMode="auto">
            <a:xfrm>
              <a:off x="3168" y="2208"/>
              <a:ext cx="336" cy="240"/>
              <a:chOff x="2640" y="1776"/>
              <a:chExt cx="336" cy="240"/>
            </a:xfrm>
          </p:grpSpPr>
          <p:sp>
            <p:nvSpPr>
              <p:cNvPr id="244754"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55"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44756" name="Group 20"/>
            <p:cNvGrpSpPr>
              <a:grpSpLocks/>
            </p:cNvGrpSpPr>
            <p:nvPr/>
          </p:nvGrpSpPr>
          <p:grpSpPr bwMode="auto">
            <a:xfrm>
              <a:off x="1104" y="2640"/>
              <a:ext cx="336" cy="240"/>
              <a:chOff x="2640" y="1776"/>
              <a:chExt cx="336" cy="240"/>
            </a:xfrm>
          </p:grpSpPr>
          <p:sp>
            <p:nvSpPr>
              <p:cNvPr id="244757"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58"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44759" name="Group 23"/>
            <p:cNvGrpSpPr>
              <a:grpSpLocks/>
            </p:cNvGrpSpPr>
            <p:nvPr/>
          </p:nvGrpSpPr>
          <p:grpSpPr bwMode="auto">
            <a:xfrm>
              <a:off x="1872" y="2640"/>
              <a:ext cx="336" cy="240"/>
              <a:chOff x="2640" y="1776"/>
              <a:chExt cx="336" cy="240"/>
            </a:xfrm>
          </p:grpSpPr>
          <p:sp>
            <p:nvSpPr>
              <p:cNvPr id="244760"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61"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44762" name="Group 26"/>
            <p:cNvGrpSpPr>
              <a:grpSpLocks/>
            </p:cNvGrpSpPr>
            <p:nvPr/>
          </p:nvGrpSpPr>
          <p:grpSpPr bwMode="auto">
            <a:xfrm>
              <a:off x="2592" y="2640"/>
              <a:ext cx="336" cy="240"/>
              <a:chOff x="2640" y="1776"/>
              <a:chExt cx="336" cy="240"/>
            </a:xfrm>
          </p:grpSpPr>
          <p:sp>
            <p:nvSpPr>
              <p:cNvPr id="244763"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64"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44765" name="Group 29"/>
            <p:cNvGrpSpPr>
              <a:grpSpLocks/>
            </p:cNvGrpSpPr>
            <p:nvPr/>
          </p:nvGrpSpPr>
          <p:grpSpPr bwMode="auto">
            <a:xfrm>
              <a:off x="3072" y="2640"/>
              <a:ext cx="336" cy="240"/>
              <a:chOff x="2640" y="1776"/>
              <a:chExt cx="336" cy="240"/>
            </a:xfrm>
          </p:grpSpPr>
          <p:sp>
            <p:nvSpPr>
              <p:cNvPr id="244766"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67"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44768" name="Group 32"/>
            <p:cNvGrpSpPr>
              <a:grpSpLocks/>
            </p:cNvGrpSpPr>
            <p:nvPr/>
          </p:nvGrpSpPr>
          <p:grpSpPr bwMode="auto">
            <a:xfrm>
              <a:off x="3696" y="2640"/>
              <a:ext cx="336" cy="240"/>
              <a:chOff x="2640" y="1776"/>
              <a:chExt cx="336" cy="240"/>
            </a:xfrm>
          </p:grpSpPr>
          <p:sp>
            <p:nvSpPr>
              <p:cNvPr id="244769"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70"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44771" name="Group 35"/>
            <p:cNvGrpSpPr>
              <a:grpSpLocks/>
            </p:cNvGrpSpPr>
            <p:nvPr/>
          </p:nvGrpSpPr>
          <p:grpSpPr bwMode="auto">
            <a:xfrm>
              <a:off x="1536" y="3168"/>
              <a:ext cx="336" cy="240"/>
              <a:chOff x="2640" y="1776"/>
              <a:chExt cx="336" cy="240"/>
            </a:xfrm>
          </p:grpSpPr>
          <p:sp>
            <p:nvSpPr>
              <p:cNvPr id="244772"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73"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44774" name="Group 38"/>
            <p:cNvGrpSpPr>
              <a:grpSpLocks/>
            </p:cNvGrpSpPr>
            <p:nvPr/>
          </p:nvGrpSpPr>
          <p:grpSpPr bwMode="auto">
            <a:xfrm>
              <a:off x="2160" y="3168"/>
              <a:ext cx="336" cy="240"/>
              <a:chOff x="2640" y="1776"/>
              <a:chExt cx="336" cy="240"/>
            </a:xfrm>
          </p:grpSpPr>
          <p:sp>
            <p:nvSpPr>
              <p:cNvPr id="244775"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76"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44777"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44778"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44779"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44780"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44781"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44782"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44783"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44784"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44785"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44786"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44787"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44788"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44789"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44790" name="Group 54"/>
            <p:cNvGrpSpPr>
              <a:grpSpLocks/>
            </p:cNvGrpSpPr>
            <p:nvPr/>
          </p:nvGrpSpPr>
          <p:grpSpPr bwMode="auto">
            <a:xfrm>
              <a:off x="3120" y="3168"/>
              <a:ext cx="336" cy="240"/>
              <a:chOff x="2640" y="1776"/>
              <a:chExt cx="336" cy="240"/>
            </a:xfrm>
          </p:grpSpPr>
          <p:sp>
            <p:nvSpPr>
              <p:cNvPr id="244791"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92"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44793" name="Group 57"/>
            <p:cNvGrpSpPr>
              <a:grpSpLocks/>
            </p:cNvGrpSpPr>
            <p:nvPr/>
          </p:nvGrpSpPr>
          <p:grpSpPr bwMode="auto">
            <a:xfrm>
              <a:off x="3840" y="3120"/>
              <a:ext cx="336" cy="240"/>
              <a:chOff x="2640" y="1776"/>
              <a:chExt cx="336" cy="240"/>
            </a:xfrm>
          </p:grpSpPr>
          <p:sp>
            <p:nvSpPr>
              <p:cNvPr id="244794"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4795"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44796"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44797"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44798"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8854A0-9500-4AD7-887A-A7240326EBDC}" type="slidenum">
              <a:rPr lang="ar-SA"/>
              <a:pPr/>
              <a:t>8</a:t>
            </a:fld>
            <a:endParaRPr lang="en-GB"/>
          </a:p>
        </p:txBody>
      </p:sp>
      <p:sp>
        <p:nvSpPr>
          <p:cNvPr id="162818" name="Rectangle 2"/>
          <p:cNvSpPr>
            <a:spLocks noGrp="1" noChangeArrowheads="1"/>
          </p:cNvSpPr>
          <p:nvPr>
            <p:ph type="title"/>
          </p:nvPr>
        </p:nvSpPr>
        <p:spPr/>
        <p:txBody>
          <a:bodyPr/>
          <a:lstStyle/>
          <a:p>
            <a:r>
              <a:rPr lang="en-US"/>
              <a:t>Search Methods</a:t>
            </a:r>
            <a:endParaRPr lang="en-GB"/>
          </a:p>
        </p:txBody>
      </p:sp>
      <p:sp>
        <p:nvSpPr>
          <p:cNvPr id="162819" name="Rectangle 3"/>
          <p:cNvSpPr>
            <a:spLocks noGrp="1" noChangeArrowheads="1"/>
          </p:cNvSpPr>
          <p:nvPr>
            <p:ph type="body" idx="1"/>
          </p:nvPr>
        </p:nvSpPr>
        <p:spPr>
          <a:xfrm>
            <a:off x="304800" y="1828800"/>
            <a:ext cx="8763000" cy="5029200"/>
          </a:xfrm>
        </p:spPr>
        <p:txBody>
          <a:bodyPr/>
          <a:lstStyle/>
          <a:p>
            <a:pPr>
              <a:lnSpc>
                <a:spcPct val="80000"/>
              </a:lnSpc>
            </a:pPr>
            <a:r>
              <a:rPr lang="en-US" sz="2000"/>
              <a:t>Problem formulation:</a:t>
            </a:r>
          </a:p>
          <a:p>
            <a:pPr>
              <a:lnSpc>
                <a:spcPct val="80000"/>
              </a:lnSpc>
            </a:pPr>
            <a:endParaRPr lang="en-US" sz="2000"/>
          </a:p>
          <a:p>
            <a:pPr lvl="1">
              <a:lnSpc>
                <a:spcPct val="80000"/>
              </a:lnSpc>
            </a:pPr>
            <a:r>
              <a:rPr lang="en-US" sz="1800"/>
              <a:t>State representation: location of farmer and items in both sides of river </a:t>
            </a:r>
          </a:p>
          <a:p>
            <a:pPr lvl="1">
              <a:lnSpc>
                <a:spcPct val="80000"/>
              </a:lnSpc>
              <a:buFont typeface="Wingdings" pitchFamily="2" charset="2"/>
              <a:buNone/>
            </a:pPr>
            <a:r>
              <a:rPr lang="en-US" sz="1800"/>
              <a:t>	[</a:t>
            </a:r>
            <a:r>
              <a:rPr lang="en-US" sz="1600"/>
              <a:t>items in South shore</a:t>
            </a:r>
            <a:r>
              <a:rPr lang="en-US" sz="1800"/>
              <a:t> / </a:t>
            </a:r>
            <a:r>
              <a:rPr lang="en-US" sz="1600"/>
              <a:t>items in North shore</a:t>
            </a:r>
            <a:r>
              <a:rPr lang="en-US" sz="1800"/>
              <a:t>] : (</a:t>
            </a:r>
            <a:r>
              <a:rPr lang="en-US" sz="1800">
                <a:solidFill>
                  <a:schemeClr val="folHlink"/>
                </a:solidFill>
              </a:rPr>
              <a:t>FWDC/-</a:t>
            </a:r>
            <a:r>
              <a:rPr lang="en-US" sz="1800"/>
              <a:t>, </a:t>
            </a:r>
            <a:r>
              <a:rPr lang="en-US" sz="1800">
                <a:solidFill>
                  <a:schemeClr val="folHlink"/>
                </a:solidFill>
              </a:rPr>
              <a:t>FD/WC</a:t>
            </a:r>
            <a:r>
              <a:rPr lang="en-US" sz="1800"/>
              <a:t>, </a:t>
            </a:r>
            <a:r>
              <a:rPr lang="en-US" sz="1800">
                <a:solidFill>
                  <a:schemeClr val="folHlink"/>
                </a:solidFill>
              </a:rPr>
              <a:t>C/FWD </a:t>
            </a:r>
            <a:r>
              <a:rPr lang="en-US" sz="1800"/>
              <a:t>…)</a:t>
            </a:r>
          </a:p>
          <a:p>
            <a:pPr lvl="1">
              <a:lnSpc>
                <a:spcPct val="80000"/>
              </a:lnSpc>
            </a:pPr>
            <a:endParaRPr lang="en-US" sz="1800"/>
          </a:p>
          <a:p>
            <a:pPr lvl="1">
              <a:lnSpc>
                <a:spcPct val="80000"/>
              </a:lnSpc>
            </a:pPr>
            <a:r>
              <a:rPr lang="en-US" sz="1800"/>
              <a:t>Initial State: farmer, wolf, duck and corn in the south shore        	</a:t>
            </a:r>
            <a:r>
              <a:rPr lang="en-US" sz="1800">
                <a:solidFill>
                  <a:schemeClr val="folHlink"/>
                </a:solidFill>
              </a:rPr>
              <a:t>FWDC/-</a:t>
            </a:r>
          </a:p>
          <a:p>
            <a:pPr lvl="1">
              <a:lnSpc>
                <a:spcPct val="80000"/>
              </a:lnSpc>
            </a:pPr>
            <a:endParaRPr lang="en-US" sz="1800"/>
          </a:p>
          <a:p>
            <a:pPr lvl="1">
              <a:lnSpc>
                <a:spcPct val="80000"/>
              </a:lnSpc>
            </a:pPr>
            <a:r>
              <a:rPr lang="en-US" sz="1800"/>
              <a:t>Goal State: farmer, duck and corn in the north shore </a:t>
            </a:r>
          </a:p>
          <a:p>
            <a:pPr lvl="1">
              <a:lnSpc>
                <a:spcPct val="80000"/>
              </a:lnSpc>
              <a:buFont typeface="Wingdings" pitchFamily="2" charset="2"/>
              <a:buNone/>
            </a:pPr>
            <a:r>
              <a:rPr lang="en-US" sz="1800"/>
              <a:t>     </a:t>
            </a:r>
            <a:r>
              <a:rPr lang="en-US" sz="1800">
                <a:solidFill>
                  <a:schemeClr val="folHlink"/>
                </a:solidFill>
              </a:rPr>
              <a:t>-/FWDC</a:t>
            </a:r>
          </a:p>
          <a:p>
            <a:pPr lvl="1">
              <a:lnSpc>
                <a:spcPct val="80000"/>
              </a:lnSpc>
            </a:pPr>
            <a:endParaRPr lang="en-US" sz="1800">
              <a:solidFill>
                <a:schemeClr val="folHlink"/>
              </a:solidFill>
            </a:endParaRPr>
          </a:p>
          <a:p>
            <a:pPr lvl="1">
              <a:lnSpc>
                <a:spcPct val="80000"/>
              </a:lnSpc>
            </a:pPr>
            <a:r>
              <a:rPr lang="en-US" sz="1800"/>
              <a:t>Operators: the farmer takes in the boat at most one item from one side to the other side </a:t>
            </a:r>
          </a:p>
          <a:p>
            <a:pPr lvl="1" algn="ctr">
              <a:lnSpc>
                <a:spcPct val="80000"/>
              </a:lnSpc>
              <a:buFont typeface="Wingdings" pitchFamily="2" charset="2"/>
              <a:buNone/>
            </a:pPr>
            <a:r>
              <a:rPr lang="en-US" sz="1800"/>
              <a:t>(</a:t>
            </a:r>
            <a:r>
              <a:rPr lang="en-US" sz="1800">
                <a:solidFill>
                  <a:schemeClr val="folHlink"/>
                </a:solidFill>
              </a:rPr>
              <a:t>F-Takes-W</a:t>
            </a:r>
            <a:r>
              <a:rPr lang="en-US" sz="1800"/>
              <a:t>, </a:t>
            </a:r>
            <a:r>
              <a:rPr lang="en-US" sz="1800">
                <a:solidFill>
                  <a:schemeClr val="folHlink"/>
                </a:solidFill>
              </a:rPr>
              <a:t>F-Takes-D, F-Takes-C</a:t>
            </a:r>
            <a:r>
              <a:rPr lang="en-US" sz="1800"/>
              <a:t>,</a:t>
            </a:r>
            <a:r>
              <a:rPr lang="en-US" sz="1800">
                <a:solidFill>
                  <a:schemeClr val="folHlink"/>
                </a:solidFill>
              </a:rPr>
              <a:t> F-Takes-Self [himself only]</a:t>
            </a:r>
            <a:r>
              <a:rPr lang="en-US" sz="1800"/>
              <a:t>)</a:t>
            </a:r>
          </a:p>
          <a:p>
            <a:pPr lvl="1">
              <a:lnSpc>
                <a:spcPct val="80000"/>
              </a:lnSpc>
            </a:pPr>
            <a:endParaRPr lang="en-US" sz="1800"/>
          </a:p>
          <a:p>
            <a:pPr lvl="1">
              <a:lnSpc>
                <a:spcPct val="80000"/>
              </a:lnSpc>
            </a:pPr>
            <a:r>
              <a:rPr lang="en-US" sz="1800"/>
              <a:t>Path cost: the number of crossings</a:t>
            </a:r>
            <a:endParaRPr lang="en-GB" sz="18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7BB167AD-B39B-4478-849A-EDCA09AA5A0A}" type="slidenum">
              <a:rPr lang="ar-SA"/>
              <a:pPr/>
              <a:t>80</a:t>
            </a:fld>
            <a:endParaRPr lang="en-GB"/>
          </a:p>
        </p:txBody>
      </p:sp>
      <p:sp>
        <p:nvSpPr>
          <p:cNvPr id="245762" name="Rectangle 2"/>
          <p:cNvSpPr>
            <a:spLocks noGrp="1" noChangeArrowheads="1"/>
          </p:cNvSpPr>
          <p:nvPr>
            <p:ph type="title"/>
          </p:nvPr>
        </p:nvSpPr>
        <p:spPr>
          <a:xfrm>
            <a:off x="1066800" y="533400"/>
            <a:ext cx="7772400" cy="1143000"/>
          </a:xfrm>
          <a:noFill/>
          <a:ln/>
        </p:spPr>
        <p:txBody>
          <a:bodyPr/>
          <a:lstStyle/>
          <a:p>
            <a:r>
              <a:rPr lang="en-US"/>
              <a:t>Depth First Search</a:t>
            </a:r>
          </a:p>
        </p:txBody>
      </p:sp>
      <p:sp>
        <p:nvSpPr>
          <p:cNvPr id="24576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p:txBody>
      </p:sp>
      <p:grpSp>
        <p:nvGrpSpPr>
          <p:cNvPr id="245764" name="Group 4"/>
          <p:cNvGrpSpPr>
            <a:grpSpLocks/>
          </p:cNvGrpSpPr>
          <p:nvPr/>
        </p:nvGrpSpPr>
        <p:grpSpPr bwMode="auto">
          <a:xfrm>
            <a:off x="2819400" y="2895600"/>
            <a:ext cx="4724400" cy="1066800"/>
            <a:chOff x="1776" y="1824"/>
            <a:chExt cx="2976" cy="672"/>
          </a:xfrm>
        </p:grpSpPr>
        <p:grpSp>
          <p:nvGrpSpPr>
            <p:cNvPr id="245765" name="Group 5"/>
            <p:cNvGrpSpPr>
              <a:grpSpLocks/>
            </p:cNvGrpSpPr>
            <p:nvPr/>
          </p:nvGrpSpPr>
          <p:grpSpPr bwMode="auto">
            <a:xfrm>
              <a:off x="2880" y="1824"/>
              <a:ext cx="336" cy="240"/>
              <a:chOff x="2640" y="1776"/>
              <a:chExt cx="336" cy="240"/>
            </a:xfrm>
          </p:grpSpPr>
          <p:sp>
            <p:nvSpPr>
              <p:cNvPr id="245766" name="Oval 6"/>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45767"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5768" name="Group 8"/>
            <p:cNvGrpSpPr>
              <a:grpSpLocks/>
            </p:cNvGrpSpPr>
            <p:nvPr/>
          </p:nvGrpSpPr>
          <p:grpSpPr bwMode="auto">
            <a:xfrm>
              <a:off x="1776" y="2256"/>
              <a:ext cx="336" cy="240"/>
              <a:chOff x="2640" y="1776"/>
              <a:chExt cx="336" cy="240"/>
            </a:xfrm>
          </p:grpSpPr>
          <p:sp>
            <p:nvSpPr>
              <p:cNvPr id="245769"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5770"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5771" name="Group 11"/>
            <p:cNvGrpSpPr>
              <a:grpSpLocks/>
            </p:cNvGrpSpPr>
            <p:nvPr/>
          </p:nvGrpSpPr>
          <p:grpSpPr bwMode="auto">
            <a:xfrm>
              <a:off x="2592" y="2256"/>
              <a:ext cx="336" cy="240"/>
              <a:chOff x="2640" y="1776"/>
              <a:chExt cx="336" cy="240"/>
            </a:xfrm>
          </p:grpSpPr>
          <p:sp>
            <p:nvSpPr>
              <p:cNvPr id="245772"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5773"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5774" name="Group 14"/>
            <p:cNvGrpSpPr>
              <a:grpSpLocks/>
            </p:cNvGrpSpPr>
            <p:nvPr/>
          </p:nvGrpSpPr>
          <p:grpSpPr bwMode="auto">
            <a:xfrm>
              <a:off x="4416" y="2256"/>
              <a:ext cx="336" cy="240"/>
              <a:chOff x="2640" y="1776"/>
              <a:chExt cx="336" cy="240"/>
            </a:xfrm>
          </p:grpSpPr>
          <p:sp>
            <p:nvSpPr>
              <p:cNvPr id="245775"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5776"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5777" name="Group 17"/>
            <p:cNvGrpSpPr>
              <a:grpSpLocks/>
            </p:cNvGrpSpPr>
            <p:nvPr/>
          </p:nvGrpSpPr>
          <p:grpSpPr bwMode="auto">
            <a:xfrm>
              <a:off x="3408" y="2256"/>
              <a:ext cx="336" cy="240"/>
              <a:chOff x="2640" y="1776"/>
              <a:chExt cx="336" cy="240"/>
            </a:xfrm>
          </p:grpSpPr>
          <p:sp>
            <p:nvSpPr>
              <p:cNvPr id="245778"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5779"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45780" name="Line 20"/>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45781" name="Line 21"/>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45782" name="Line 22"/>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45783" name="Line 23"/>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A94D00EC-9848-41B2-BA47-C107491C38DB}" type="slidenum">
              <a:rPr lang="ar-SA"/>
              <a:pPr/>
              <a:t>81</a:t>
            </a:fld>
            <a:endParaRPr lang="en-GB"/>
          </a:p>
        </p:txBody>
      </p:sp>
      <p:sp>
        <p:nvSpPr>
          <p:cNvPr id="246786" name="Rectangle 2"/>
          <p:cNvSpPr>
            <a:spLocks noGrp="1" noChangeArrowheads="1"/>
          </p:cNvSpPr>
          <p:nvPr>
            <p:ph type="title"/>
          </p:nvPr>
        </p:nvSpPr>
        <p:spPr>
          <a:xfrm>
            <a:off x="1066800" y="533400"/>
            <a:ext cx="7772400" cy="1143000"/>
          </a:xfrm>
          <a:noFill/>
          <a:ln/>
        </p:spPr>
        <p:txBody>
          <a:bodyPr/>
          <a:lstStyle/>
          <a:p>
            <a:r>
              <a:rPr lang="en-US"/>
              <a:t>Depth First Search</a:t>
            </a:r>
          </a:p>
        </p:txBody>
      </p:sp>
      <p:sp>
        <p:nvSpPr>
          <p:cNvPr id="24678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p:txBody>
      </p:sp>
      <p:grpSp>
        <p:nvGrpSpPr>
          <p:cNvPr id="246788" name="Group 4"/>
          <p:cNvGrpSpPr>
            <a:grpSpLocks/>
          </p:cNvGrpSpPr>
          <p:nvPr/>
        </p:nvGrpSpPr>
        <p:grpSpPr bwMode="auto">
          <a:xfrm>
            <a:off x="2133600" y="2895600"/>
            <a:ext cx="5410200" cy="1752600"/>
            <a:chOff x="1344" y="1824"/>
            <a:chExt cx="3408" cy="1104"/>
          </a:xfrm>
        </p:grpSpPr>
        <p:grpSp>
          <p:nvGrpSpPr>
            <p:cNvPr id="246789" name="Group 5"/>
            <p:cNvGrpSpPr>
              <a:grpSpLocks/>
            </p:cNvGrpSpPr>
            <p:nvPr/>
          </p:nvGrpSpPr>
          <p:grpSpPr bwMode="auto">
            <a:xfrm>
              <a:off x="2880" y="1824"/>
              <a:ext cx="336" cy="240"/>
              <a:chOff x="2640" y="1776"/>
              <a:chExt cx="336" cy="240"/>
            </a:xfrm>
          </p:grpSpPr>
          <p:sp>
            <p:nvSpPr>
              <p:cNvPr id="246790"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6791"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6792" name="Group 8"/>
            <p:cNvGrpSpPr>
              <a:grpSpLocks/>
            </p:cNvGrpSpPr>
            <p:nvPr/>
          </p:nvGrpSpPr>
          <p:grpSpPr bwMode="auto">
            <a:xfrm>
              <a:off x="1776" y="2256"/>
              <a:ext cx="336" cy="240"/>
              <a:chOff x="2640" y="1776"/>
              <a:chExt cx="336" cy="240"/>
            </a:xfrm>
          </p:grpSpPr>
          <p:sp>
            <p:nvSpPr>
              <p:cNvPr id="246793" name="Oval 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46794"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6795" name="Group 11"/>
            <p:cNvGrpSpPr>
              <a:grpSpLocks/>
            </p:cNvGrpSpPr>
            <p:nvPr/>
          </p:nvGrpSpPr>
          <p:grpSpPr bwMode="auto">
            <a:xfrm>
              <a:off x="2592" y="2256"/>
              <a:ext cx="336" cy="240"/>
              <a:chOff x="2640" y="1776"/>
              <a:chExt cx="336" cy="240"/>
            </a:xfrm>
          </p:grpSpPr>
          <p:sp>
            <p:nvSpPr>
              <p:cNvPr id="246796"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6797"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6798" name="Group 14"/>
            <p:cNvGrpSpPr>
              <a:grpSpLocks/>
            </p:cNvGrpSpPr>
            <p:nvPr/>
          </p:nvGrpSpPr>
          <p:grpSpPr bwMode="auto">
            <a:xfrm>
              <a:off x="4416" y="2256"/>
              <a:ext cx="336" cy="240"/>
              <a:chOff x="2640" y="1776"/>
              <a:chExt cx="336" cy="240"/>
            </a:xfrm>
          </p:grpSpPr>
          <p:sp>
            <p:nvSpPr>
              <p:cNvPr id="246799"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6800"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6801" name="Group 17"/>
            <p:cNvGrpSpPr>
              <a:grpSpLocks/>
            </p:cNvGrpSpPr>
            <p:nvPr/>
          </p:nvGrpSpPr>
          <p:grpSpPr bwMode="auto">
            <a:xfrm>
              <a:off x="3408" y="2256"/>
              <a:ext cx="336" cy="240"/>
              <a:chOff x="2640" y="1776"/>
              <a:chExt cx="336" cy="240"/>
            </a:xfrm>
          </p:grpSpPr>
          <p:sp>
            <p:nvSpPr>
              <p:cNvPr id="246802"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6803"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46804" name="Group 20"/>
            <p:cNvGrpSpPr>
              <a:grpSpLocks/>
            </p:cNvGrpSpPr>
            <p:nvPr/>
          </p:nvGrpSpPr>
          <p:grpSpPr bwMode="auto">
            <a:xfrm>
              <a:off x="1344" y="2688"/>
              <a:ext cx="336" cy="240"/>
              <a:chOff x="2640" y="1776"/>
              <a:chExt cx="336" cy="240"/>
            </a:xfrm>
          </p:grpSpPr>
          <p:sp>
            <p:nvSpPr>
              <p:cNvPr id="246805"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6806"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46807" name="Group 23"/>
            <p:cNvGrpSpPr>
              <a:grpSpLocks/>
            </p:cNvGrpSpPr>
            <p:nvPr/>
          </p:nvGrpSpPr>
          <p:grpSpPr bwMode="auto">
            <a:xfrm>
              <a:off x="2112" y="2688"/>
              <a:ext cx="336" cy="240"/>
              <a:chOff x="2640" y="1776"/>
              <a:chExt cx="336" cy="240"/>
            </a:xfrm>
          </p:grpSpPr>
          <p:sp>
            <p:nvSpPr>
              <p:cNvPr id="246808"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6809"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46810" name="Line 26"/>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46811" name="Line 27"/>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46812" name="Line 28"/>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46813" name="Line 29"/>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46814" name="Line 30"/>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46815" name="Line 31"/>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7B0FC32-4E43-4573-8CE4-5AAABD9C4845}" type="slidenum">
              <a:rPr lang="ar-SA"/>
              <a:pPr/>
              <a:t>82</a:t>
            </a:fld>
            <a:endParaRPr lang="en-GB"/>
          </a:p>
        </p:txBody>
      </p:sp>
      <p:sp>
        <p:nvSpPr>
          <p:cNvPr id="247810" name="Rectangle 2"/>
          <p:cNvSpPr>
            <a:spLocks noGrp="1" noChangeArrowheads="1"/>
          </p:cNvSpPr>
          <p:nvPr>
            <p:ph type="title"/>
          </p:nvPr>
        </p:nvSpPr>
        <p:spPr>
          <a:xfrm>
            <a:off x="1066800" y="533400"/>
            <a:ext cx="7772400" cy="1143000"/>
          </a:xfrm>
          <a:noFill/>
          <a:ln/>
        </p:spPr>
        <p:txBody>
          <a:bodyPr/>
          <a:lstStyle/>
          <a:p>
            <a:r>
              <a:rPr lang="en-US"/>
              <a:t>Depth First Search</a:t>
            </a:r>
          </a:p>
        </p:txBody>
      </p:sp>
      <p:sp>
        <p:nvSpPr>
          <p:cNvPr id="24781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p:txBody>
      </p:sp>
      <p:grpSp>
        <p:nvGrpSpPr>
          <p:cNvPr id="247812" name="Group 4"/>
          <p:cNvGrpSpPr>
            <a:grpSpLocks/>
          </p:cNvGrpSpPr>
          <p:nvPr/>
        </p:nvGrpSpPr>
        <p:grpSpPr bwMode="auto">
          <a:xfrm>
            <a:off x="2133600" y="2895600"/>
            <a:ext cx="5410200" cy="1752600"/>
            <a:chOff x="1344" y="1824"/>
            <a:chExt cx="3408" cy="1104"/>
          </a:xfrm>
        </p:grpSpPr>
        <p:grpSp>
          <p:nvGrpSpPr>
            <p:cNvPr id="247813" name="Group 5"/>
            <p:cNvGrpSpPr>
              <a:grpSpLocks/>
            </p:cNvGrpSpPr>
            <p:nvPr/>
          </p:nvGrpSpPr>
          <p:grpSpPr bwMode="auto">
            <a:xfrm>
              <a:off x="2880" y="1824"/>
              <a:ext cx="336" cy="240"/>
              <a:chOff x="2640" y="1776"/>
              <a:chExt cx="336" cy="240"/>
            </a:xfrm>
          </p:grpSpPr>
          <p:sp>
            <p:nvSpPr>
              <p:cNvPr id="247814"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7815"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7816" name="Group 8"/>
            <p:cNvGrpSpPr>
              <a:grpSpLocks/>
            </p:cNvGrpSpPr>
            <p:nvPr/>
          </p:nvGrpSpPr>
          <p:grpSpPr bwMode="auto">
            <a:xfrm>
              <a:off x="1776" y="2256"/>
              <a:ext cx="336" cy="240"/>
              <a:chOff x="2640" y="1776"/>
              <a:chExt cx="336" cy="240"/>
            </a:xfrm>
          </p:grpSpPr>
          <p:sp>
            <p:nvSpPr>
              <p:cNvPr id="247817"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7818"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7819" name="Group 11"/>
            <p:cNvGrpSpPr>
              <a:grpSpLocks/>
            </p:cNvGrpSpPr>
            <p:nvPr/>
          </p:nvGrpSpPr>
          <p:grpSpPr bwMode="auto">
            <a:xfrm>
              <a:off x="2592" y="2256"/>
              <a:ext cx="336" cy="240"/>
              <a:chOff x="2640" y="1776"/>
              <a:chExt cx="336" cy="240"/>
            </a:xfrm>
          </p:grpSpPr>
          <p:sp>
            <p:nvSpPr>
              <p:cNvPr id="247820"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7821"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7822" name="Group 14"/>
            <p:cNvGrpSpPr>
              <a:grpSpLocks/>
            </p:cNvGrpSpPr>
            <p:nvPr/>
          </p:nvGrpSpPr>
          <p:grpSpPr bwMode="auto">
            <a:xfrm>
              <a:off x="4416" y="2256"/>
              <a:ext cx="336" cy="240"/>
              <a:chOff x="2640" y="1776"/>
              <a:chExt cx="336" cy="240"/>
            </a:xfrm>
          </p:grpSpPr>
          <p:sp>
            <p:nvSpPr>
              <p:cNvPr id="247823"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7824"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7825" name="Group 17"/>
            <p:cNvGrpSpPr>
              <a:grpSpLocks/>
            </p:cNvGrpSpPr>
            <p:nvPr/>
          </p:nvGrpSpPr>
          <p:grpSpPr bwMode="auto">
            <a:xfrm>
              <a:off x="3408" y="2256"/>
              <a:ext cx="336" cy="240"/>
              <a:chOff x="2640" y="1776"/>
              <a:chExt cx="336" cy="240"/>
            </a:xfrm>
          </p:grpSpPr>
          <p:sp>
            <p:nvSpPr>
              <p:cNvPr id="247826"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7827"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47828" name="Group 20"/>
            <p:cNvGrpSpPr>
              <a:grpSpLocks/>
            </p:cNvGrpSpPr>
            <p:nvPr/>
          </p:nvGrpSpPr>
          <p:grpSpPr bwMode="auto">
            <a:xfrm>
              <a:off x="1344" y="2688"/>
              <a:ext cx="336" cy="240"/>
              <a:chOff x="2640" y="1776"/>
              <a:chExt cx="336" cy="240"/>
            </a:xfrm>
          </p:grpSpPr>
          <p:sp>
            <p:nvSpPr>
              <p:cNvPr id="247829" name="Oval 21"/>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47830"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47831" name="Group 23"/>
            <p:cNvGrpSpPr>
              <a:grpSpLocks/>
            </p:cNvGrpSpPr>
            <p:nvPr/>
          </p:nvGrpSpPr>
          <p:grpSpPr bwMode="auto">
            <a:xfrm>
              <a:off x="2112" y="2688"/>
              <a:ext cx="336" cy="240"/>
              <a:chOff x="2640" y="1776"/>
              <a:chExt cx="336" cy="240"/>
            </a:xfrm>
          </p:grpSpPr>
          <p:sp>
            <p:nvSpPr>
              <p:cNvPr id="247832"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7833"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47834" name="Line 26"/>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47835" name="Line 27"/>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47836" name="Line 28"/>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47837" name="Line 29"/>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47838" name="Line 30"/>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47839" name="Line 31"/>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2B492C49-5732-47BE-9075-11D47D97FBF0}" type="slidenum">
              <a:rPr lang="ar-SA"/>
              <a:pPr/>
              <a:t>83</a:t>
            </a:fld>
            <a:endParaRPr lang="en-GB"/>
          </a:p>
        </p:txBody>
      </p:sp>
      <p:sp>
        <p:nvSpPr>
          <p:cNvPr id="248834" name="Rectangle 2"/>
          <p:cNvSpPr>
            <a:spLocks noGrp="1" noChangeArrowheads="1"/>
          </p:cNvSpPr>
          <p:nvPr>
            <p:ph type="title"/>
          </p:nvPr>
        </p:nvSpPr>
        <p:spPr>
          <a:xfrm>
            <a:off x="1066800" y="533400"/>
            <a:ext cx="7772400" cy="1143000"/>
          </a:xfrm>
          <a:noFill/>
          <a:ln/>
        </p:spPr>
        <p:txBody>
          <a:bodyPr/>
          <a:lstStyle/>
          <a:p>
            <a:r>
              <a:rPr lang="en-US"/>
              <a:t>Depth First Search</a:t>
            </a:r>
          </a:p>
        </p:txBody>
      </p:sp>
      <p:sp>
        <p:nvSpPr>
          <p:cNvPr id="24883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p:txBody>
      </p:sp>
      <p:grpSp>
        <p:nvGrpSpPr>
          <p:cNvPr id="248836" name="Group 4"/>
          <p:cNvGrpSpPr>
            <a:grpSpLocks/>
          </p:cNvGrpSpPr>
          <p:nvPr/>
        </p:nvGrpSpPr>
        <p:grpSpPr bwMode="auto">
          <a:xfrm>
            <a:off x="2133600" y="2895600"/>
            <a:ext cx="5410200" cy="2590800"/>
            <a:chOff x="1344" y="1824"/>
            <a:chExt cx="3408" cy="1632"/>
          </a:xfrm>
        </p:grpSpPr>
        <p:grpSp>
          <p:nvGrpSpPr>
            <p:cNvPr id="248837" name="Group 5"/>
            <p:cNvGrpSpPr>
              <a:grpSpLocks/>
            </p:cNvGrpSpPr>
            <p:nvPr/>
          </p:nvGrpSpPr>
          <p:grpSpPr bwMode="auto">
            <a:xfrm>
              <a:off x="2880" y="1824"/>
              <a:ext cx="336" cy="240"/>
              <a:chOff x="2640" y="1776"/>
              <a:chExt cx="336" cy="240"/>
            </a:xfrm>
          </p:grpSpPr>
          <p:sp>
            <p:nvSpPr>
              <p:cNvPr id="248838"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8839"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8840" name="Group 8"/>
            <p:cNvGrpSpPr>
              <a:grpSpLocks/>
            </p:cNvGrpSpPr>
            <p:nvPr/>
          </p:nvGrpSpPr>
          <p:grpSpPr bwMode="auto">
            <a:xfrm>
              <a:off x="1776" y="2256"/>
              <a:ext cx="336" cy="240"/>
              <a:chOff x="2640" y="1776"/>
              <a:chExt cx="336" cy="240"/>
            </a:xfrm>
          </p:grpSpPr>
          <p:sp>
            <p:nvSpPr>
              <p:cNvPr id="248841"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8842"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8843" name="Group 11"/>
            <p:cNvGrpSpPr>
              <a:grpSpLocks/>
            </p:cNvGrpSpPr>
            <p:nvPr/>
          </p:nvGrpSpPr>
          <p:grpSpPr bwMode="auto">
            <a:xfrm>
              <a:off x="2592" y="2256"/>
              <a:ext cx="336" cy="240"/>
              <a:chOff x="2640" y="1776"/>
              <a:chExt cx="336" cy="240"/>
            </a:xfrm>
          </p:grpSpPr>
          <p:sp>
            <p:nvSpPr>
              <p:cNvPr id="248844"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8845"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8846" name="Group 14"/>
            <p:cNvGrpSpPr>
              <a:grpSpLocks/>
            </p:cNvGrpSpPr>
            <p:nvPr/>
          </p:nvGrpSpPr>
          <p:grpSpPr bwMode="auto">
            <a:xfrm>
              <a:off x="4416" y="2256"/>
              <a:ext cx="336" cy="240"/>
              <a:chOff x="2640" y="1776"/>
              <a:chExt cx="336" cy="240"/>
            </a:xfrm>
          </p:grpSpPr>
          <p:sp>
            <p:nvSpPr>
              <p:cNvPr id="248847"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8848"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8849" name="Group 17"/>
            <p:cNvGrpSpPr>
              <a:grpSpLocks/>
            </p:cNvGrpSpPr>
            <p:nvPr/>
          </p:nvGrpSpPr>
          <p:grpSpPr bwMode="auto">
            <a:xfrm>
              <a:off x="3408" y="2256"/>
              <a:ext cx="336" cy="240"/>
              <a:chOff x="2640" y="1776"/>
              <a:chExt cx="336" cy="240"/>
            </a:xfrm>
          </p:grpSpPr>
          <p:sp>
            <p:nvSpPr>
              <p:cNvPr id="248850"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8851"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48852" name="Group 20"/>
            <p:cNvGrpSpPr>
              <a:grpSpLocks/>
            </p:cNvGrpSpPr>
            <p:nvPr/>
          </p:nvGrpSpPr>
          <p:grpSpPr bwMode="auto">
            <a:xfrm>
              <a:off x="1344" y="2688"/>
              <a:ext cx="336" cy="240"/>
              <a:chOff x="2640" y="1776"/>
              <a:chExt cx="336" cy="240"/>
            </a:xfrm>
          </p:grpSpPr>
          <p:sp>
            <p:nvSpPr>
              <p:cNvPr id="248853"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8854"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48855" name="Group 23"/>
            <p:cNvGrpSpPr>
              <a:grpSpLocks/>
            </p:cNvGrpSpPr>
            <p:nvPr/>
          </p:nvGrpSpPr>
          <p:grpSpPr bwMode="auto">
            <a:xfrm>
              <a:off x="2112" y="2688"/>
              <a:ext cx="336" cy="240"/>
              <a:chOff x="2640" y="1776"/>
              <a:chExt cx="336" cy="240"/>
            </a:xfrm>
          </p:grpSpPr>
          <p:sp>
            <p:nvSpPr>
              <p:cNvPr id="248856" name="Oval 24"/>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48857"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48858" name="Group 26"/>
            <p:cNvGrpSpPr>
              <a:grpSpLocks/>
            </p:cNvGrpSpPr>
            <p:nvPr/>
          </p:nvGrpSpPr>
          <p:grpSpPr bwMode="auto">
            <a:xfrm>
              <a:off x="1776" y="3216"/>
              <a:ext cx="336" cy="240"/>
              <a:chOff x="2640" y="1776"/>
              <a:chExt cx="336" cy="240"/>
            </a:xfrm>
          </p:grpSpPr>
          <p:sp>
            <p:nvSpPr>
              <p:cNvPr id="248859"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8860"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48861" name="Group 29"/>
            <p:cNvGrpSpPr>
              <a:grpSpLocks/>
            </p:cNvGrpSpPr>
            <p:nvPr/>
          </p:nvGrpSpPr>
          <p:grpSpPr bwMode="auto">
            <a:xfrm>
              <a:off x="2400" y="3216"/>
              <a:ext cx="336" cy="240"/>
              <a:chOff x="2640" y="1776"/>
              <a:chExt cx="336" cy="240"/>
            </a:xfrm>
          </p:grpSpPr>
          <p:sp>
            <p:nvSpPr>
              <p:cNvPr id="248862"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8863"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48864" name="Line 32"/>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48865" name="Line 33"/>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48866" name="Line 34"/>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48867" name="Line 35"/>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48868" name="Line 36"/>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48869" name="Line 37"/>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48870" name="Line 38"/>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48871" name="Line 39"/>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EACADB3D-501F-429C-ADCD-688C8998BBE2}" type="slidenum">
              <a:rPr lang="ar-SA"/>
              <a:pPr/>
              <a:t>84</a:t>
            </a:fld>
            <a:endParaRPr lang="en-GB"/>
          </a:p>
        </p:txBody>
      </p:sp>
      <p:sp>
        <p:nvSpPr>
          <p:cNvPr id="249858" name="Rectangle 2"/>
          <p:cNvSpPr>
            <a:spLocks noGrp="1" noChangeArrowheads="1"/>
          </p:cNvSpPr>
          <p:nvPr>
            <p:ph type="title"/>
          </p:nvPr>
        </p:nvSpPr>
        <p:spPr>
          <a:xfrm>
            <a:off x="1066800" y="533400"/>
            <a:ext cx="7772400" cy="1143000"/>
          </a:xfrm>
          <a:noFill/>
          <a:ln/>
        </p:spPr>
        <p:txBody>
          <a:bodyPr/>
          <a:lstStyle/>
          <a:p>
            <a:r>
              <a:rPr lang="en-US"/>
              <a:t>Depth First Search</a:t>
            </a:r>
          </a:p>
        </p:txBody>
      </p:sp>
      <p:sp>
        <p:nvSpPr>
          <p:cNvPr id="24985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p:txBody>
      </p:sp>
      <p:grpSp>
        <p:nvGrpSpPr>
          <p:cNvPr id="249860" name="Group 4"/>
          <p:cNvGrpSpPr>
            <a:grpSpLocks/>
          </p:cNvGrpSpPr>
          <p:nvPr/>
        </p:nvGrpSpPr>
        <p:grpSpPr bwMode="auto">
          <a:xfrm>
            <a:off x="2133600" y="2895600"/>
            <a:ext cx="5410200" cy="2590800"/>
            <a:chOff x="1344" y="1824"/>
            <a:chExt cx="3408" cy="1632"/>
          </a:xfrm>
        </p:grpSpPr>
        <p:grpSp>
          <p:nvGrpSpPr>
            <p:cNvPr id="249861" name="Group 5"/>
            <p:cNvGrpSpPr>
              <a:grpSpLocks/>
            </p:cNvGrpSpPr>
            <p:nvPr/>
          </p:nvGrpSpPr>
          <p:grpSpPr bwMode="auto">
            <a:xfrm>
              <a:off x="2880" y="1824"/>
              <a:ext cx="336" cy="240"/>
              <a:chOff x="2640" y="1776"/>
              <a:chExt cx="336" cy="240"/>
            </a:xfrm>
          </p:grpSpPr>
          <p:sp>
            <p:nvSpPr>
              <p:cNvPr id="249862"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9863"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49864" name="Group 8"/>
            <p:cNvGrpSpPr>
              <a:grpSpLocks/>
            </p:cNvGrpSpPr>
            <p:nvPr/>
          </p:nvGrpSpPr>
          <p:grpSpPr bwMode="auto">
            <a:xfrm>
              <a:off x="1776" y="2256"/>
              <a:ext cx="336" cy="240"/>
              <a:chOff x="2640" y="1776"/>
              <a:chExt cx="336" cy="240"/>
            </a:xfrm>
          </p:grpSpPr>
          <p:sp>
            <p:nvSpPr>
              <p:cNvPr id="249865"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9866"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49867" name="Group 11"/>
            <p:cNvGrpSpPr>
              <a:grpSpLocks/>
            </p:cNvGrpSpPr>
            <p:nvPr/>
          </p:nvGrpSpPr>
          <p:grpSpPr bwMode="auto">
            <a:xfrm>
              <a:off x="2592" y="2256"/>
              <a:ext cx="336" cy="240"/>
              <a:chOff x="2640" y="1776"/>
              <a:chExt cx="336" cy="240"/>
            </a:xfrm>
          </p:grpSpPr>
          <p:sp>
            <p:nvSpPr>
              <p:cNvPr id="249868"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9869"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49870" name="Group 14"/>
            <p:cNvGrpSpPr>
              <a:grpSpLocks/>
            </p:cNvGrpSpPr>
            <p:nvPr/>
          </p:nvGrpSpPr>
          <p:grpSpPr bwMode="auto">
            <a:xfrm>
              <a:off x="4416" y="2256"/>
              <a:ext cx="336" cy="240"/>
              <a:chOff x="2640" y="1776"/>
              <a:chExt cx="336" cy="240"/>
            </a:xfrm>
          </p:grpSpPr>
          <p:sp>
            <p:nvSpPr>
              <p:cNvPr id="249871"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9872"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49873" name="Group 17"/>
            <p:cNvGrpSpPr>
              <a:grpSpLocks/>
            </p:cNvGrpSpPr>
            <p:nvPr/>
          </p:nvGrpSpPr>
          <p:grpSpPr bwMode="auto">
            <a:xfrm>
              <a:off x="3408" y="2256"/>
              <a:ext cx="336" cy="240"/>
              <a:chOff x="2640" y="1776"/>
              <a:chExt cx="336" cy="240"/>
            </a:xfrm>
          </p:grpSpPr>
          <p:sp>
            <p:nvSpPr>
              <p:cNvPr id="249874"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9875"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49876" name="Group 20"/>
            <p:cNvGrpSpPr>
              <a:grpSpLocks/>
            </p:cNvGrpSpPr>
            <p:nvPr/>
          </p:nvGrpSpPr>
          <p:grpSpPr bwMode="auto">
            <a:xfrm>
              <a:off x="1344" y="2688"/>
              <a:ext cx="336" cy="240"/>
              <a:chOff x="2640" y="1776"/>
              <a:chExt cx="336" cy="240"/>
            </a:xfrm>
          </p:grpSpPr>
          <p:sp>
            <p:nvSpPr>
              <p:cNvPr id="249877"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9878"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49879" name="Group 23"/>
            <p:cNvGrpSpPr>
              <a:grpSpLocks/>
            </p:cNvGrpSpPr>
            <p:nvPr/>
          </p:nvGrpSpPr>
          <p:grpSpPr bwMode="auto">
            <a:xfrm>
              <a:off x="2112" y="2688"/>
              <a:ext cx="336" cy="240"/>
              <a:chOff x="2640" y="1776"/>
              <a:chExt cx="336" cy="240"/>
            </a:xfrm>
          </p:grpSpPr>
          <p:sp>
            <p:nvSpPr>
              <p:cNvPr id="249880"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9881"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49882" name="Group 26"/>
            <p:cNvGrpSpPr>
              <a:grpSpLocks/>
            </p:cNvGrpSpPr>
            <p:nvPr/>
          </p:nvGrpSpPr>
          <p:grpSpPr bwMode="auto">
            <a:xfrm>
              <a:off x="1776" y="3216"/>
              <a:ext cx="336" cy="240"/>
              <a:chOff x="2640" y="1776"/>
              <a:chExt cx="336" cy="240"/>
            </a:xfrm>
          </p:grpSpPr>
          <p:sp>
            <p:nvSpPr>
              <p:cNvPr id="249883" name="Oval 27"/>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49884"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49885" name="Group 29"/>
            <p:cNvGrpSpPr>
              <a:grpSpLocks/>
            </p:cNvGrpSpPr>
            <p:nvPr/>
          </p:nvGrpSpPr>
          <p:grpSpPr bwMode="auto">
            <a:xfrm>
              <a:off x="2400" y="3216"/>
              <a:ext cx="336" cy="240"/>
              <a:chOff x="2640" y="1776"/>
              <a:chExt cx="336" cy="240"/>
            </a:xfrm>
          </p:grpSpPr>
          <p:sp>
            <p:nvSpPr>
              <p:cNvPr id="249886"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49887"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49888" name="Line 32"/>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49889" name="Line 33"/>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49890" name="Line 34"/>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49891" name="Line 35"/>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49892" name="Line 36"/>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49893" name="Line 37"/>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49894" name="Line 38"/>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49895" name="Line 39"/>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8299C319-FAD1-4783-A2E2-C19AE8E36F7F}" type="slidenum">
              <a:rPr lang="ar-SA"/>
              <a:pPr/>
              <a:t>85</a:t>
            </a:fld>
            <a:endParaRPr lang="en-GB"/>
          </a:p>
        </p:txBody>
      </p:sp>
      <p:sp>
        <p:nvSpPr>
          <p:cNvPr id="250882" name="Rectangle 2"/>
          <p:cNvSpPr>
            <a:spLocks noGrp="1" noChangeArrowheads="1"/>
          </p:cNvSpPr>
          <p:nvPr>
            <p:ph type="title"/>
          </p:nvPr>
        </p:nvSpPr>
        <p:spPr>
          <a:xfrm>
            <a:off x="1066800" y="533400"/>
            <a:ext cx="7772400" cy="1143000"/>
          </a:xfrm>
          <a:noFill/>
          <a:ln/>
        </p:spPr>
        <p:txBody>
          <a:bodyPr/>
          <a:lstStyle/>
          <a:p>
            <a:r>
              <a:rPr lang="en-US"/>
              <a:t>Depth First Search</a:t>
            </a:r>
          </a:p>
        </p:txBody>
      </p:sp>
      <p:sp>
        <p:nvSpPr>
          <p:cNvPr id="25088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a:t>
            </a:r>
          </a:p>
        </p:txBody>
      </p:sp>
      <p:grpSp>
        <p:nvGrpSpPr>
          <p:cNvPr id="250884" name="Group 4"/>
          <p:cNvGrpSpPr>
            <a:grpSpLocks/>
          </p:cNvGrpSpPr>
          <p:nvPr/>
        </p:nvGrpSpPr>
        <p:grpSpPr bwMode="auto">
          <a:xfrm>
            <a:off x="2133600" y="2895600"/>
            <a:ext cx="5410200" cy="3429000"/>
            <a:chOff x="1344" y="1824"/>
            <a:chExt cx="3408" cy="2160"/>
          </a:xfrm>
        </p:grpSpPr>
        <p:grpSp>
          <p:nvGrpSpPr>
            <p:cNvPr id="250885" name="Group 5"/>
            <p:cNvGrpSpPr>
              <a:grpSpLocks/>
            </p:cNvGrpSpPr>
            <p:nvPr/>
          </p:nvGrpSpPr>
          <p:grpSpPr bwMode="auto">
            <a:xfrm>
              <a:off x="2880" y="1824"/>
              <a:ext cx="336" cy="240"/>
              <a:chOff x="2640" y="1776"/>
              <a:chExt cx="336" cy="240"/>
            </a:xfrm>
          </p:grpSpPr>
          <p:sp>
            <p:nvSpPr>
              <p:cNvPr id="250886"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0887"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50888" name="Group 8"/>
            <p:cNvGrpSpPr>
              <a:grpSpLocks/>
            </p:cNvGrpSpPr>
            <p:nvPr/>
          </p:nvGrpSpPr>
          <p:grpSpPr bwMode="auto">
            <a:xfrm>
              <a:off x="1776" y="2256"/>
              <a:ext cx="336" cy="240"/>
              <a:chOff x="2640" y="1776"/>
              <a:chExt cx="336" cy="240"/>
            </a:xfrm>
          </p:grpSpPr>
          <p:sp>
            <p:nvSpPr>
              <p:cNvPr id="250889"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0890"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50891" name="Group 11"/>
            <p:cNvGrpSpPr>
              <a:grpSpLocks/>
            </p:cNvGrpSpPr>
            <p:nvPr/>
          </p:nvGrpSpPr>
          <p:grpSpPr bwMode="auto">
            <a:xfrm>
              <a:off x="2592" y="2256"/>
              <a:ext cx="336" cy="240"/>
              <a:chOff x="2640" y="1776"/>
              <a:chExt cx="336" cy="240"/>
            </a:xfrm>
          </p:grpSpPr>
          <p:sp>
            <p:nvSpPr>
              <p:cNvPr id="250892"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0893"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50894" name="Group 14"/>
            <p:cNvGrpSpPr>
              <a:grpSpLocks/>
            </p:cNvGrpSpPr>
            <p:nvPr/>
          </p:nvGrpSpPr>
          <p:grpSpPr bwMode="auto">
            <a:xfrm>
              <a:off x="4416" y="2256"/>
              <a:ext cx="336" cy="240"/>
              <a:chOff x="2640" y="1776"/>
              <a:chExt cx="336" cy="240"/>
            </a:xfrm>
          </p:grpSpPr>
          <p:sp>
            <p:nvSpPr>
              <p:cNvPr id="250895"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0896"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50897" name="Group 17"/>
            <p:cNvGrpSpPr>
              <a:grpSpLocks/>
            </p:cNvGrpSpPr>
            <p:nvPr/>
          </p:nvGrpSpPr>
          <p:grpSpPr bwMode="auto">
            <a:xfrm>
              <a:off x="3408" y="2256"/>
              <a:ext cx="336" cy="240"/>
              <a:chOff x="2640" y="1776"/>
              <a:chExt cx="336" cy="240"/>
            </a:xfrm>
          </p:grpSpPr>
          <p:sp>
            <p:nvSpPr>
              <p:cNvPr id="250898"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0899"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50900" name="Group 20"/>
            <p:cNvGrpSpPr>
              <a:grpSpLocks/>
            </p:cNvGrpSpPr>
            <p:nvPr/>
          </p:nvGrpSpPr>
          <p:grpSpPr bwMode="auto">
            <a:xfrm>
              <a:off x="1344" y="2688"/>
              <a:ext cx="336" cy="240"/>
              <a:chOff x="2640" y="1776"/>
              <a:chExt cx="336" cy="240"/>
            </a:xfrm>
          </p:grpSpPr>
          <p:sp>
            <p:nvSpPr>
              <p:cNvPr id="250901"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0902"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50903" name="Group 23"/>
            <p:cNvGrpSpPr>
              <a:grpSpLocks/>
            </p:cNvGrpSpPr>
            <p:nvPr/>
          </p:nvGrpSpPr>
          <p:grpSpPr bwMode="auto">
            <a:xfrm>
              <a:off x="2112" y="2688"/>
              <a:ext cx="336" cy="240"/>
              <a:chOff x="2640" y="1776"/>
              <a:chExt cx="336" cy="240"/>
            </a:xfrm>
          </p:grpSpPr>
          <p:sp>
            <p:nvSpPr>
              <p:cNvPr id="250904"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0905"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50906" name="Group 26"/>
            <p:cNvGrpSpPr>
              <a:grpSpLocks/>
            </p:cNvGrpSpPr>
            <p:nvPr/>
          </p:nvGrpSpPr>
          <p:grpSpPr bwMode="auto">
            <a:xfrm>
              <a:off x="1776" y="3216"/>
              <a:ext cx="336" cy="240"/>
              <a:chOff x="2640" y="1776"/>
              <a:chExt cx="336" cy="240"/>
            </a:xfrm>
          </p:grpSpPr>
          <p:sp>
            <p:nvSpPr>
              <p:cNvPr id="250907"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0908"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50909" name="Group 29"/>
            <p:cNvGrpSpPr>
              <a:grpSpLocks/>
            </p:cNvGrpSpPr>
            <p:nvPr/>
          </p:nvGrpSpPr>
          <p:grpSpPr bwMode="auto">
            <a:xfrm>
              <a:off x="2400" y="3216"/>
              <a:ext cx="336" cy="240"/>
              <a:chOff x="2640" y="1776"/>
              <a:chExt cx="336" cy="240"/>
            </a:xfrm>
          </p:grpSpPr>
          <p:sp>
            <p:nvSpPr>
              <p:cNvPr id="250910" name="Oval 30"/>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50911"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50912" name="Oval 32"/>
            <p:cNvSpPr>
              <a:spLocks noChangeArrowheads="1"/>
            </p:cNvSpPr>
            <p:nvPr/>
          </p:nvSpPr>
          <p:spPr bwMode="auto">
            <a:xfrm>
              <a:off x="2400" y="3744"/>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50913" name="Text Box 33"/>
            <p:cNvSpPr txBox="1">
              <a:spLocks noChangeArrowheads="1"/>
            </p:cNvSpPr>
            <p:nvPr/>
          </p:nvSpPr>
          <p:spPr bwMode="auto">
            <a:xfrm>
              <a:off x="2496" y="3744"/>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50914" name="Line 34"/>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50915" name="Line 35"/>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50916" name="Line 36"/>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50917" name="Line 37"/>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50918" name="Line 38"/>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50919" name="Line 39"/>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50920" name="Line 40"/>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50921" name="Line 41"/>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sp>
          <p:nvSpPr>
            <p:cNvPr id="250922" name="Line 42"/>
            <p:cNvSpPr>
              <a:spLocks noChangeShapeType="1"/>
            </p:cNvSpPr>
            <p:nvPr/>
          </p:nvSpPr>
          <p:spPr bwMode="auto">
            <a:xfrm flipH="1">
              <a:off x="2544" y="3456"/>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715D5829-1717-42EE-9435-71F3CF51C6E5}" type="slidenum">
              <a:rPr lang="ar-SA"/>
              <a:pPr/>
              <a:t>86</a:t>
            </a:fld>
            <a:endParaRPr lang="en-GB"/>
          </a:p>
        </p:txBody>
      </p:sp>
      <p:sp>
        <p:nvSpPr>
          <p:cNvPr id="251906" name="Rectangle 2"/>
          <p:cNvSpPr>
            <a:spLocks noGrp="1" noChangeArrowheads="1"/>
          </p:cNvSpPr>
          <p:nvPr>
            <p:ph type="title"/>
          </p:nvPr>
        </p:nvSpPr>
        <p:spPr>
          <a:xfrm>
            <a:off x="1066800" y="533400"/>
            <a:ext cx="7772400" cy="1143000"/>
          </a:xfrm>
          <a:noFill/>
          <a:ln/>
        </p:spPr>
        <p:txBody>
          <a:bodyPr/>
          <a:lstStyle/>
          <a:p>
            <a:r>
              <a:rPr lang="en-US"/>
              <a:t>Depth First Search</a:t>
            </a:r>
          </a:p>
        </p:txBody>
      </p:sp>
      <p:sp>
        <p:nvSpPr>
          <p:cNvPr id="25190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G,K,</a:t>
            </a:r>
          </a:p>
          <a:p>
            <a:pPr marL="342900" indent="-342900">
              <a:spcBef>
                <a:spcPct val="20000"/>
              </a:spcBef>
              <a:buClr>
                <a:schemeClr val="folHlink"/>
              </a:buClr>
              <a:buSzPct val="60000"/>
              <a:buFont typeface="Wingdings" pitchFamily="2" charset="2"/>
              <a:buChar char="n"/>
            </a:pPr>
            <a:r>
              <a:rPr lang="en-US" sz="2000"/>
              <a:t>L, </a:t>
            </a:r>
            <a:r>
              <a:rPr lang="en-US" sz="2000" i="1"/>
              <a:t>O: Goal State</a:t>
            </a:r>
            <a:endParaRPr lang="en-US" sz="2000"/>
          </a:p>
        </p:txBody>
      </p:sp>
      <p:grpSp>
        <p:nvGrpSpPr>
          <p:cNvPr id="251908" name="Group 4"/>
          <p:cNvGrpSpPr>
            <a:grpSpLocks/>
          </p:cNvGrpSpPr>
          <p:nvPr/>
        </p:nvGrpSpPr>
        <p:grpSpPr bwMode="auto">
          <a:xfrm>
            <a:off x="2133600" y="2895600"/>
            <a:ext cx="5410200" cy="3429000"/>
            <a:chOff x="1344" y="1824"/>
            <a:chExt cx="3408" cy="2160"/>
          </a:xfrm>
        </p:grpSpPr>
        <p:grpSp>
          <p:nvGrpSpPr>
            <p:cNvPr id="251909" name="Group 5"/>
            <p:cNvGrpSpPr>
              <a:grpSpLocks/>
            </p:cNvGrpSpPr>
            <p:nvPr/>
          </p:nvGrpSpPr>
          <p:grpSpPr bwMode="auto">
            <a:xfrm>
              <a:off x="2880" y="1824"/>
              <a:ext cx="336" cy="240"/>
              <a:chOff x="2640" y="1776"/>
              <a:chExt cx="336" cy="240"/>
            </a:xfrm>
          </p:grpSpPr>
          <p:sp>
            <p:nvSpPr>
              <p:cNvPr id="251910"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11"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51912" name="Group 8"/>
            <p:cNvGrpSpPr>
              <a:grpSpLocks/>
            </p:cNvGrpSpPr>
            <p:nvPr/>
          </p:nvGrpSpPr>
          <p:grpSpPr bwMode="auto">
            <a:xfrm>
              <a:off x="1776" y="2256"/>
              <a:ext cx="336" cy="240"/>
              <a:chOff x="2640" y="1776"/>
              <a:chExt cx="336" cy="240"/>
            </a:xfrm>
          </p:grpSpPr>
          <p:sp>
            <p:nvSpPr>
              <p:cNvPr id="251913"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14"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51915" name="Group 11"/>
            <p:cNvGrpSpPr>
              <a:grpSpLocks/>
            </p:cNvGrpSpPr>
            <p:nvPr/>
          </p:nvGrpSpPr>
          <p:grpSpPr bwMode="auto">
            <a:xfrm>
              <a:off x="2592" y="2256"/>
              <a:ext cx="336" cy="240"/>
              <a:chOff x="2640" y="1776"/>
              <a:chExt cx="336" cy="240"/>
            </a:xfrm>
          </p:grpSpPr>
          <p:sp>
            <p:nvSpPr>
              <p:cNvPr id="251916"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17"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51918" name="Group 14"/>
            <p:cNvGrpSpPr>
              <a:grpSpLocks/>
            </p:cNvGrpSpPr>
            <p:nvPr/>
          </p:nvGrpSpPr>
          <p:grpSpPr bwMode="auto">
            <a:xfrm>
              <a:off x="4416" y="2256"/>
              <a:ext cx="336" cy="240"/>
              <a:chOff x="2640" y="1776"/>
              <a:chExt cx="336" cy="240"/>
            </a:xfrm>
          </p:grpSpPr>
          <p:sp>
            <p:nvSpPr>
              <p:cNvPr id="251919"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20"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51921" name="Group 17"/>
            <p:cNvGrpSpPr>
              <a:grpSpLocks/>
            </p:cNvGrpSpPr>
            <p:nvPr/>
          </p:nvGrpSpPr>
          <p:grpSpPr bwMode="auto">
            <a:xfrm>
              <a:off x="3408" y="2256"/>
              <a:ext cx="336" cy="240"/>
              <a:chOff x="2640" y="1776"/>
              <a:chExt cx="336" cy="240"/>
            </a:xfrm>
          </p:grpSpPr>
          <p:sp>
            <p:nvSpPr>
              <p:cNvPr id="251922"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23"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51924" name="Group 20"/>
            <p:cNvGrpSpPr>
              <a:grpSpLocks/>
            </p:cNvGrpSpPr>
            <p:nvPr/>
          </p:nvGrpSpPr>
          <p:grpSpPr bwMode="auto">
            <a:xfrm>
              <a:off x="1344" y="2688"/>
              <a:ext cx="336" cy="240"/>
              <a:chOff x="2640" y="1776"/>
              <a:chExt cx="336" cy="240"/>
            </a:xfrm>
          </p:grpSpPr>
          <p:sp>
            <p:nvSpPr>
              <p:cNvPr id="251925"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26"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51927" name="Group 23"/>
            <p:cNvGrpSpPr>
              <a:grpSpLocks/>
            </p:cNvGrpSpPr>
            <p:nvPr/>
          </p:nvGrpSpPr>
          <p:grpSpPr bwMode="auto">
            <a:xfrm>
              <a:off x="2112" y="2688"/>
              <a:ext cx="336" cy="240"/>
              <a:chOff x="2640" y="1776"/>
              <a:chExt cx="336" cy="240"/>
            </a:xfrm>
          </p:grpSpPr>
          <p:sp>
            <p:nvSpPr>
              <p:cNvPr id="251928"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29"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51930" name="Group 26"/>
            <p:cNvGrpSpPr>
              <a:grpSpLocks/>
            </p:cNvGrpSpPr>
            <p:nvPr/>
          </p:nvGrpSpPr>
          <p:grpSpPr bwMode="auto">
            <a:xfrm>
              <a:off x="1776" y="3216"/>
              <a:ext cx="336" cy="240"/>
              <a:chOff x="2640" y="1776"/>
              <a:chExt cx="336" cy="240"/>
            </a:xfrm>
          </p:grpSpPr>
          <p:sp>
            <p:nvSpPr>
              <p:cNvPr id="251931"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32"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51933" name="Group 29"/>
            <p:cNvGrpSpPr>
              <a:grpSpLocks/>
            </p:cNvGrpSpPr>
            <p:nvPr/>
          </p:nvGrpSpPr>
          <p:grpSpPr bwMode="auto">
            <a:xfrm>
              <a:off x="2400" y="3216"/>
              <a:ext cx="336" cy="240"/>
              <a:chOff x="2640" y="1776"/>
              <a:chExt cx="336" cy="240"/>
            </a:xfrm>
          </p:grpSpPr>
          <p:sp>
            <p:nvSpPr>
              <p:cNvPr id="251934"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1935"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51936" name="Oval 32"/>
            <p:cNvSpPr>
              <a:spLocks noChangeArrowheads="1"/>
            </p:cNvSpPr>
            <p:nvPr/>
          </p:nvSpPr>
          <p:spPr bwMode="auto">
            <a:xfrm>
              <a:off x="2400" y="3744"/>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51937" name="Text Box 33"/>
            <p:cNvSpPr txBox="1">
              <a:spLocks noChangeArrowheads="1"/>
            </p:cNvSpPr>
            <p:nvPr/>
          </p:nvSpPr>
          <p:spPr bwMode="auto">
            <a:xfrm>
              <a:off x="2496" y="3744"/>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51938" name="Line 34"/>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51939" name="Line 35"/>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51940" name="Line 36"/>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51941" name="Line 37"/>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51942" name="Line 38"/>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51943" name="Line 39"/>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51944" name="Line 40"/>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51945" name="Line 41"/>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sp>
          <p:nvSpPr>
            <p:cNvPr id="251946" name="Line 42"/>
            <p:cNvSpPr>
              <a:spLocks noChangeShapeType="1"/>
            </p:cNvSpPr>
            <p:nvPr/>
          </p:nvSpPr>
          <p:spPr bwMode="auto">
            <a:xfrm flipH="1">
              <a:off x="2544" y="3456"/>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9C537461-4335-4A09-A378-665F18490D1D}" type="slidenum">
              <a:rPr lang="ar-SA"/>
              <a:pPr/>
              <a:t>87</a:t>
            </a:fld>
            <a:endParaRPr lang="en-GB"/>
          </a:p>
        </p:txBody>
      </p:sp>
      <p:sp>
        <p:nvSpPr>
          <p:cNvPr id="252930" name="Rectangle 2"/>
          <p:cNvSpPr>
            <a:spLocks noGrp="1" noChangeArrowheads="1"/>
          </p:cNvSpPr>
          <p:nvPr>
            <p:ph type="title"/>
          </p:nvPr>
        </p:nvSpPr>
        <p:spPr>
          <a:xfrm>
            <a:off x="1066800" y="533400"/>
            <a:ext cx="7772400" cy="1143000"/>
          </a:xfrm>
          <a:noFill/>
          <a:ln/>
        </p:spPr>
        <p:txBody>
          <a:bodyPr/>
          <a:lstStyle/>
          <a:p>
            <a:r>
              <a:rPr lang="en-US"/>
              <a:t>Depth First Search</a:t>
            </a:r>
          </a:p>
        </p:txBody>
      </p:sp>
      <p:sp>
        <p:nvSpPr>
          <p:cNvPr id="25293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buClr>
                <a:schemeClr val="folHlink"/>
              </a:buClr>
              <a:buSzPct val="60000"/>
              <a:buFont typeface="Wingdings" pitchFamily="2" charset="2"/>
              <a:buNone/>
            </a:pPr>
            <a:r>
              <a:rPr lang="en-US" sz="2000"/>
              <a:t>The returned solution is the sequence of operators in the path:</a:t>
            </a:r>
            <a:r>
              <a:rPr lang="en-US" sz="2000" b="1" i="1"/>
              <a:t> 					A, B, G, L, O</a:t>
            </a:r>
          </a:p>
          <a:p>
            <a:pPr marL="342900" indent="-342900">
              <a:spcBef>
                <a:spcPct val="20000"/>
              </a:spcBef>
              <a:buClr>
                <a:schemeClr val="folHlink"/>
              </a:buClr>
              <a:buSzPct val="60000"/>
              <a:buFont typeface="Wingdings" pitchFamily="2" charset="2"/>
              <a:buChar char="n"/>
            </a:pPr>
            <a:endParaRPr lang="en-US" sz="2000"/>
          </a:p>
        </p:txBody>
      </p:sp>
      <p:grpSp>
        <p:nvGrpSpPr>
          <p:cNvPr id="252932" name="Group 4"/>
          <p:cNvGrpSpPr>
            <a:grpSpLocks/>
          </p:cNvGrpSpPr>
          <p:nvPr/>
        </p:nvGrpSpPr>
        <p:grpSpPr bwMode="auto">
          <a:xfrm>
            <a:off x="2133600" y="2895600"/>
            <a:ext cx="5410200" cy="3429000"/>
            <a:chOff x="1344" y="1824"/>
            <a:chExt cx="3408" cy="2160"/>
          </a:xfrm>
        </p:grpSpPr>
        <p:grpSp>
          <p:nvGrpSpPr>
            <p:cNvPr id="252933" name="Group 5"/>
            <p:cNvGrpSpPr>
              <a:grpSpLocks/>
            </p:cNvGrpSpPr>
            <p:nvPr/>
          </p:nvGrpSpPr>
          <p:grpSpPr bwMode="auto">
            <a:xfrm>
              <a:off x="2880" y="1824"/>
              <a:ext cx="336" cy="240"/>
              <a:chOff x="2640" y="1776"/>
              <a:chExt cx="336" cy="240"/>
            </a:xfrm>
          </p:grpSpPr>
          <p:sp>
            <p:nvSpPr>
              <p:cNvPr id="252934" name="Oval 6"/>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252935"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52936" name="Group 8"/>
            <p:cNvGrpSpPr>
              <a:grpSpLocks/>
            </p:cNvGrpSpPr>
            <p:nvPr/>
          </p:nvGrpSpPr>
          <p:grpSpPr bwMode="auto">
            <a:xfrm>
              <a:off x="1776" y="2256"/>
              <a:ext cx="336" cy="240"/>
              <a:chOff x="2640" y="1776"/>
              <a:chExt cx="336" cy="240"/>
            </a:xfrm>
          </p:grpSpPr>
          <p:sp>
            <p:nvSpPr>
              <p:cNvPr id="252937" name="Oval 9"/>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252938"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52939" name="Group 11"/>
            <p:cNvGrpSpPr>
              <a:grpSpLocks/>
            </p:cNvGrpSpPr>
            <p:nvPr/>
          </p:nvGrpSpPr>
          <p:grpSpPr bwMode="auto">
            <a:xfrm>
              <a:off x="2592" y="2256"/>
              <a:ext cx="336" cy="240"/>
              <a:chOff x="2640" y="1776"/>
              <a:chExt cx="336" cy="240"/>
            </a:xfrm>
          </p:grpSpPr>
          <p:sp>
            <p:nvSpPr>
              <p:cNvPr id="252940"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2941"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52942" name="Group 14"/>
            <p:cNvGrpSpPr>
              <a:grpSpLocks/>
            </p:cNvGrpSpPr>
            <p:nvPr/>
          </p:nvGrpSpPr>
          <p:grpSpPr bwMode="auto">
            <a:xfrm>
              <a:off x="4416" y="2256"/>
              <a:ext cx="336" cy="240"/>
              <a:chOff x="2640" y="1776"/>
              <a:chExt cx="336" cy="240"/>
            </a:xfrm>
          </p:grpSpPr>
          <p:sp>
            <p:nvSpPr>
              <p:cNvPr id="252943"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2944"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52945" name="Group 17"/>
            <p:cNvGrpSpPr>
              <a:grpSpLocks/>
            </p:cNvGrpSpPr>
            <p:nvPr/>
          </p:nvGrpSpPr>
          <p:grpSpPr bwMode="auto">
            <a:xfrm>
              <a:off x="3408" y="2256"/>
              <a:ext cx="336" cy="240"/>
              <a:chOff x="2640" y="1776"/>
              <a:chExt cx="336" cy="240"/>
            </a:xfrm>
          </p:grpSpPr>
          <p:sp>
            <p:nvSpPr>
              <p:cNvPr id="252946"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2947"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52948" name="Group 20"/>
            <p:cNvGrpSpPr>
              <a:grpSpLocks/>
            </p:cNvGrpSpPr>
            <p:nvPr/>
          </p:nvGrpSpPr>
          <p:grpSpPr bwMode="auto">
            <a:xfrm>
              <a:off x="1344" y="2688"/>
              <a:ext cx="336" cy="240"/>
              <a:chOff x="2640" y="1776"/>
              <a:chExt cx="336" cy="240"/>
            </a:xfrm>
          </p:grpSpPr>
          <p:sp>
            <p:nvSpPr>
              <p:cNvPr id="252949"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2950"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52951" name="Group 23"/>
            <p:cNvGrpSpPr>
              <a:grpSpLocks/>
            </p:cNvGrpSpPr>
            <p:nvPr/>
          </p:nvGrpSpPr>
          <p:grpSpPr bwMode="auto">
            <a:xfrm>
              <a:off x="2112" y="2688"/>
              <a:ext cx="336" cy="240"/>
              <a:chOff x="2640" y="1776"/>
              <a:chExt cx="336" cy="240"/>
            </a:xfrm>
          </p:grpSpPr>
          <p:sp>
            <p:nvSpPr>
              <p:cNvPr id="252952" name="Oval 24"/>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252953"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52954" name="Group 26"/>
            <p:cNvGrpSpPr>
              <a:grpSpLocks/>
            </p:cNvGrpSpPr>
            <p:nvPr/>
          </p:nvGrpSpPr>
          <p:grpSpPr bwMode="auto">
            <a:xfrm>
              <a:off x="1776" y="3216"/>
              <a:ext cx="336" cy="240"/>
              <a:chOff x="2640" y="1776"/>
              <a:chExt cx="336" cy="240"/>
            </a:xfrm>
          </p:grpSpPr>
          <p:sp>
            <p:nvSpPr>
              <p:cNvPr id="252955"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2956"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52957" name="Group 29"/>
            <p:cNvGrpSpPr>
              <a:grpSpLocks/>
            </p:cNvGrpSpPr>
            <p:nvPr/>
          </p:nvGrpSpPr>
          <p:grpSpPr bwMode="auto">
            <a:xfrm>
              <a:off x="2400" y="3216"/>
              <a:ext cx="336" cy="240"/>
              <a:chOff x="2640" y="1776"/>
              <a:chExt cx="336" cy="240"/>
            </a:xfrm>
          </p:grpSpPr>
          <p:sp>
            <p:nvSpPr>
              <p:cNvPr id="252958" name="Oval 30"/>
              <p:cNvSpPr>
                <a:spLocks noChangeArrowheads="1"/>
              </p:cNvSpPr>
              <p:nvPr/>
            </p:nvSpPr>
            <p:spPr bwMode="auto">
              <a:xfrm>
                <a:off x="2640" y="1776"/>
                <a:ext cx="336" cy="240"/>
              </a:xfrm>
              <a:prstGeom prst="ellipse">
                <a:avLst/>
              </a:prstGeom>
              <a:solidFill>
                <a:srgbClr val="F3F1AB"/>
              </a:solidFill>
              <a:ln w="9525">
                <a:solidFill>
                  <a:schemeClr val="tx1"/>
                </a:solidFill>
                <a:round/>
                <a:headEnd/>
                <a:tailEnd/>
              </a:ln>
              <a:effectLst/>
            </p:spPr>
            <p:txBody>
              <a:bodyPr wrap="none" anchor="ctr"/>
              <a:lstStyle/>
              <a:p>
                <a:endParaRPr lang="en-US"/>
              </a:p>
            </p:txBody>
          </p:sp>
          <p:sp>
            <p:nvSpPr>
              <p:cNvPr id="252959"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52960" name="Oval 32"/>
            <p:cNvSpPr>
              <a:spLocks noChangeArrowheads="1"/>
            </p:cNvSpPr>
            <p:nvPr/>
          </p:nvSpPr>
          <p:spPr bwMode="auto">
            <a:xfrm>
              <a:off x="2400" y="3744"/>
              <a:ext cx="336" cy="240"/>
            </a:xfrm>
            <a:prstGeom prst="ellipse">
              <a:avLst/>
            </a:prstGeom>
            <a:solidFill>
              <a:srgbClr val="F3F1AB"/>
            </a:solidFill>
            <a:ln w="38100" cmpd="dbl">
              <a:solidFill>
                <a:schemeClr val="tx1"/>
              </a:solidFill>
              <a:round/>
              <a:headEnd/>
              <a:tailEnd/>
            </a:ln>
            <a:effectLst/>
          </p:spPr>
          <p:txBody>
            <a:bodyPr wrap="none" anchor="ctr"/>
            <a:lstStyle/>
            <a:p>
              <a:endParaRPr lang="en-US"/>
            </a:p>
          </p:txBody>
        </p:sp>
        <p:sp>
          <p:nvSpPr>
            <p:cNvPr id="252961" name="Text Box 33"/>
            <p:cNvSpPr txBox="1">
              <a:spLocks noChangeArrowheads="1"/>
            </p:cNvSpPr>
            <p:nvPr/>
          </p:nvSpPr>
          <p:spPr bwMode="auto">
            <a:xfrm>
              <a:off x="2496" y="3744"/>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52962" name="Line 34"/>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52963" name="Line 35"/>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52964" name="Line 36"/>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52965" name="Line 37"/>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52966" name="Line 38"/>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52967" name="Line 39"/>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52968" name="Line 40"/>
            <p:cNvSpPr>
              <a:spLocks noChangeShapeType="1"/>
            </p:cNvSpPr>
            <p:nvPr/>
          </p:nvSpPr>
          <p:spPr bwMode="auto">
            <a:xfrm flipH="1">
              <a:off x="1968" y="2928"/>
              <a:ext cx="336" cy="288"/>
            </a:xfrm>
            <a:prstGeom prst="line">
              <a:avLst/>
            </a:prstGeom>
            <a:noFill/>
            <a:ln w="9525">
              <a:solidFill>
                <a:schemeClr val="tx1"/>
              </a:solidFill>
              <a:round/>
              <a:headEnd/>
              <a:tailEnd type="triangle" w="med" len="med"/>
            </a:ln>
            <a:effectLst/>
          </p:spPr>
          <p:txBody>
            <a:bodyPr/>
            <a:lstStyle/>
            <a:p>
              <a:endParaRPr lang="en-US"/>
            </a:p>
          </p:txBody>
        </p:sp>
        <p:sp>
          <p:nvSpPr>
            <p:cNvPr id="252969" name="Line 41"/>
            <p:cNvSpPr>
              <a:spLocks noChangeShapeType="1"/>
            </p:cNvSpPr>
            <p:nvPr/>
          </p:nvSpPr>
          <p:spPr bwMode="auto">
            <a:xfrm>
              <a:off x="2304" y="2928"/>
              <a:ext cx="240" cy="288"/>
            </a:xfrm>
            <a:prstGeom prst="line">
              <a:avLst/>
            </a:prstGeom>
            <a:noFill/>
            <a:ln w="9525">
              <a:solidFill>
                <a:schemeClr val="tx1"/>
              </a:solidFill>
              <a:round/>
              <a:headEnd/>
              <a:tailEnd type="triangle" w="med" len="med"/>
            </a:ln>
            <a:effectLst/>
          </p:spPr>
          <p:txBody>
            <a:bodyPr/>
            <a:lstStyle/>
            <a:p>
              <a:endParaRPr lang="en-US"/>
            </a:p>
          </p:txBody>
        </p:sp>
        <p:sp>
          <p:nvSpPr>
            <p:cNvPr id="252970" name="Line 42"/>
            <p:cNvSpPr>
              <a:spLocks noChangeShapeType="1"/>
            </p:cNvSpPr>
            <p:nvPr/>
          </p:nvSpPr>
          <p:spPr bwMode="auto">
            <a:xfrm flipH="1">
              <a:off x="2544" y="3456"/>
              <a:ext cx="48"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ctrTitle"/>
          </p:nvPr>
        </p:nvSpPr>
        <p:spPr/>
        <p:txBody>
          <a:bodyPr/>
          <a:lstStyle/>
          <a:p>
            <a:r>
              <a:rPr lang="en-US"/>
              <a:t>Basic Search Algorithms</a:t>
            </a:r>
            <a:endParaRPr lang="en-GB"/>
          </a:p>
        </p:txBody>
      </p:sp>
      <p:sp>
        <p:nvSpPr>
          <p:cNvPr id="253955" name="Rectangle 3"/>
          <p:cNvSpPr>
            <a:spLocks noGrp="1" noChangeArrowheads="1"/>
          </p:cNvSpPr>
          <p:nvPr>
            <p:ph type="subTitle" idx="1"/>
          </p:nvPr>
        </p:nvSpPr>
        <p:spPr/>
        <p:txBody>
          <a:bodyPr/>
          <a:lstStyle/>
          <a:p>
            <a:r>
              <a:rPr lang="en-US"/>
              <a:t>Depth-Limited Search</a:t>
            </a:r>
          </a:p>
          <a:p>
            <a:r>
              <a:rPr lang="en-US"/>
              <a:t>DLS</a:t>
            </a:r>
            <a:endParaRPr lang="en-GB"/>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5"/>
          <p:cNvSpPr>
            <a:spLocks noGrp="1"/>
          </p:cNvSpPr>
          <p:nvPr>
            <p:ph type="sldNum" sz="quarter" idx="12"/>
          </p:nvPr>
        </p:nvSpPr>
        <p:spPr/>
        <p:txBody>
          <a:bodyPr/>
          <a:lstStyle/>
          <a:p>
            <a:fld id="{C39821BC-707D-4EF6-AF66-E2795C41DB6E}" type="slidenum">
              <a:rPr lang="ar-SA"/>
              <a:pPr/>
              <a:t>89</a:t>
            </a:fld>
            <a:endParaRPr lang="en-GB"/>
          </a:p>
        </p:txBody>
      </p:sp>
      <p:sp>
        <p:nvSpPr>
          <p:cNvPr id="254978"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54979" name="Rectangle 3"/>
          <p:cNvSpPr>
            <a:spLocks noChangeArrowheads="1"/>
          </p:cNvSpPr>
          <p:nvPr/>
        </p:nvSpPr>
        <p:spPr bwMode="auto">
          <a:xfrm>
            <a:off x="914400" y="16764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Application3: </a:t>
            </a:r>
          </a:p>
          <a:p>
            <a:pPr marL="342900" indent="-342900">
              <a:spcBef>
                <a:spcPct val="20000"/>
              </a:spcBef>
              <a:buClr>
                <a:schemeClr val="folHlink"/>
              </a:buClr>
              <a:buSzPct val="60000"/>
              <a:buFont typeface="Wingdings" pitchFamily="2" charset="2"/>
              <a:buNone/>
            </a:pPr>
            <a:r>
              <a:rPr lang="en-US" sz="2000"/>
              <a:t>	Given the following state space (tree search), give the sequence of visited nodes when using DLS  (Limit = 2):</a:t>
            </a:r>
          </a:p>
        </p:txBody>
      </p:sp>
      <p:grpSp>
        <p:nvGrpSpPr>
          <p:cNvPr id="254980" name="Group 4"/>
          <p:cNvGrpSpPr>
            <a:grpSpLocks/>
          </p:cNvGrpSpPr>
          <p:nvPr/>
        </p:nvGrpSpPr>
        <p:grpSpPr bwMode="auto">
          <a:xfrm>
            <a:off x="2133600" y="2895600"/>
            <a:ext cx="5410200" cy="3429000"/>
            <a:chOff x="1104" y="1776"/>
            <a:chExt cx="3408" cy="2160"/>
          </a:xfrm>
        </p:grpSpPr>
        <p:grpSp>
          <p:nvGrpSpPr>
            <p:cNvPr id="254981" name="Group 5"/>
            <p:cNvGrpSpPr>
              <a:grpSpLocks/>
            </p:cNvGrpSpPr>
            <p:nvPr/>
          </p:nvGrpSpPr>
          <p:grpSpPr bwMode="auto">
            <a:xfrm>
              <a:off x="2640" y="1776"/>
              <a:ext cx="336" cy="240"/>
              <a:chOff x="2640" y="1776"/>
              <a:chExt cx="336" cy="240"/>
            </a:xfrm>
          </p:grpSpPr>
          <p:sp>
            <p:nvSpPr>
              <p:cNvPr id="254982"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4983"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54984" name="Group 8"/>
            <p:cNvGrpSpPr>
              <a:grpSpLocks/>
            </p:cNvGrpSpPr>
            <p:nvPr/>
          </p:nvGrpSpPr>
          <p:grpSpPr bwMode="auto">
            <a:xfrm>
              <a:off x="1536" y="2208"/>
              <a:ext cx="336" cy="240"/>
              <a:chOff x="2640" y="1776"/>
              <a:chExt cx="336" cy="240"/>
            </a:xfrm>
          </p:grpSpPr>
          <p:sp>
            <p:nvSpPr>
              <p:cNvPr id="254985"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4986"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54987" name="Group 11"/>
            <p:cNvGrpSpPr>
              <a:grpSpLocks/>
            </p:cNvGrpSpPr>
            <p:nvPr/>
          </p:nvGrpSpPr>
          <p:grpSpPr bwMode="auto">
            <a:xfrm>
              <a:off x="2352" y="2208"/>
              <a:ext cx="336" cy="240"/>
              <a:chOff x="2640" y="1776"/>
              <a:chExt cx="336" cy="240"/>
            </a:xfrm>
          </p:grpSpPr>
          <p:sp>
            <p:nvSpPr>
              <p:cNvPr id="254988"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4989"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54990" name="Group 14"/>
            <p:cNvGrpSpPr>
              <a:grpSpLocks/>
            </p:cNvGrpSpPr>
            <p:nvPr/>
          </p:nvGrpSpPr>
          <p:grpSpPr bwMode="auto">
            <a:xfrm>
              <a:off x="4176" y="2208"/>
              <a:ext cx="336" cy="240"/>
              <a:chOff x="2640" y="1776"/>
              <a:chExt cx="336" cy="240"/>
            </a:xfrm>
          </p:grpSpPr>
          <p:sp>
            <p:nvSpPr>
              <p:cNvPr id="254991"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4992"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54993" name="Group 17"/>
            <p:cNvGrpSpPr>
              <a:grpSpLocks/>
            </p:cNvGrpSpPr>
            <p:nvPr/>
          </p:nvGrpSpPr>
          <p:grpSpPr bwMode="auto">
            <a:xfrm>
              <a:off x="3168" y="2208"/>
              <a:ext cx="336" cy="240"/>
              <a:chOff x="2640" y="1776"/>
              <a:chExt cx="336" cy="240"/>
            </a:xfrm>
          </p:grpSpPr>
          <p:sp>
            <p:nvSpPr>
              <p:cNvPr id="254994"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4995"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54996" name="Group 20"/>
            <p:cNvGrpSpPr>
              <a:grpSpLocks/>
            </p:cNvGrpSpPr>
            <p:nvPr/>
          </p:nvGrpSpPr>
          <p:grpSpPr bwMode="auto">
            <a:xfrm>
              <a:off x="1104" y="2640"/>
              <a:ext cx="336" cy="240"/>
              <a:chOff x="2640" y="1776"/>
              <a:chExt cx="336" cy="240"/>
            </a:xfrm>
          </p:grpSpPr>
          <p:sp>
            <p:nvSpPr>
              <p:cNvPr id="254997"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4998"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54999" name="Group 23"/>
            <p:cNvGrpSpPr>
              <a:grpSpLocks/>
            </p:cNvGrpSpPr>
            <p:nvPr/>
          </p:nvGrpSpPr>
          <p:grpSpPr bwMode="auto">
            <a:xfrm>
              <a:off x="1872" y="2640"/>
              <a:ext cx="336" cy="240"/>
              <a:chOff x="2640" y="1776"/>
              <a:chExt cx="336" cy="240"/>
            </a:xfrm>
          </p:grpSpPr>
          <p:sp>
            <p:nvSpPr>
              <p:cNvPr id="255000"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5001"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55002" name="Group 26"/>
            <p:cNvGrpSpPr>
              <a:grpSpLocks/>
            </p:cNvGrpSpPr>
            <p:nvPr/>
          </p:nvGrpSpPr>
          <p:grpSpPr bwMode="auto">
            <a:xfrm>
              <a:off x="2592" y="2640"/>
              <a:ext cx="336" cy="240"/>
              <a:chOff x="2640" y="1776"/>
              <a:chExt cx="336" cy="240"/>
            </a:xfrm>
          </p:grpSpPr>
          <p:sp>
            <p:nvSpPr>
              <p:cNvPr id="255003"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5004"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55005" name="Group 29"/>
            <p:cNvGrpSpPr>
              <a:grpSpLocks/>
            </p:cNvGrpSpPr>
            <p:nvPr/>
          </p:nvGrpSpPr>
          <p:grpSpPr bwMode="auto">
            <a:xfrm>
              <a:off x="3072" y="2640"/>
              <a:ext cx="336" cy="240"/>
              <a:chOff x="2640" y="1776"/>
              <a:chExt cx="336" cy="240"/>
            </a:xfrm>
          </p:grpSpPr>
          <p:sp>
            <p:nvSpPr>
              <p:cNvPr id="255006" name="Oval 3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5007" name="Text Box 3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55008" name="Group 32"/>
            <p:cNvGrpSpPr>
              <a:grpSpLocks/>
            </p:cNvGrpSpPr>
            <p:nvPr/>
          </p:nvGrpSpPr>
          <p:grpSpPr bwMode="auto">
            <a:xfrm>
              <a:off x="3696" y="2640"/>
              <a:ext cx="336" cy="240"/>
              <a:chOff x="2640" y="1776"/>
              <a:chExt cx="336" cy="240"/>
            </a:xfrm>
          </p:grpSpPr>
          <p:sp>
            <p:nvSpPr>
              <p:cNvPr id="255009" name="Oval 3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5010" name="Text Box 3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grpSp>
          <p:nvGrpSpPr>
            <p:cNvPr id="255011" name="Group 35"/>
            <p:cNvGrpSpPr>
              <a:grpSpLocks/>
            </p:cNvGrpSpPr>
            <p:nvPr/>
          </p:nvGrpSpPr>
          <p:grpSpPr bwMode="auto">
            <a:xfrm>
              <a:off x="1536" y="3168"/>
              <a:ext cx="336" cy="240"/>
              <a:chOff x="2640" y="1776"/>
              <a:chExt cx="336" cy="240"/>
            </a:xfrm>
          </p:grpSpPr>
          <p:sp>
            <p:nvSpPr>
              <p:cNvPr id="255012" name="Oval 3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5013" name="Text Box 3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K</a:t>
                </a:r>
                <a:endParaRPr lang="en-GB"/>
              </a:p>
            </p:txBody>
          </p:sp>
        </p:grpSp>
        <p:grpSp>
          <p:nvGrpSpPr>
            <p:cNvPr id="255014" name="Group 38"/>
            <p:cNvGrpSpPr>
              <a:grpSpLocks/>
            </p:cNvGrpSpPr>
            <p:nvPr/>
          </p:nvGrpSpPr>
          <p:grpSpPr bwMode="auto">
            <a:xfrm>
              <a:off x="2160" y="3168"/>
              <a:ext cx="336" cy="240"/>
              <a:chOff x="2640" y="1776"/>
              <a:chExt cx="336" cy="240"/>
            </a:xfrm>
          </p:grpSpPr>
          <p:sp>
            <p:nvSpPr>
              <p:cNvPr id="255015" name="Oval 3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5016" name="Text Box 4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L</a:t>
                </a:r>
                <a:endParaRPr lang="en-GB"/>
              </a:p>
            </p:txBody>
          </p:sp>
        </p:grpSp>
        <p:sp>
          <p:nvSpPr>
            <p:cNvPr id="255017" name="Oval 41"/>
            <p:cNvSpPr>
              <a:spLocks noChangeArrowheads="1"/>
            </p:cNvSpPr>
            <p:nvPr/>
          </p:nvSpPr>
          <p:spPr bwMode="auto">
            <a:xfrm>
              <a:off x="2160" y="3696"/>
              <a:ext cx="336" cy="240"/>
            </a:xfrm>
            <a:prstGeom prst="ellipse">
              <a:avLst/>
            </a:prstGeom>
            <a:solidFill>
              <a:schemeClr val="folHlink"/>
            </a:solidFill>
            <a:ln w="38100" cmpd="dbl">
              <a:solidFill>
                <a:schemeClr val="tx1"/>
              </a:solidFill>
              <a:round/>
              <a:headEnd/>
              <a:tailEnd/>
            </a:ln>
            <a:effectLst/>
          </p:spPr>
          <p:txBody>
            <a:bodyPr wrap="none" anchor="ctr"/>
            <a:lstStyle/>
            <a:p>
              <a:endParaRPr lang="en-US"/>
            </a:p>
          </p:txBody>
        </p:sp>
        <p:sp>
          <p:nvSpPr>
            <p:cNvPr id="255018" name="Text Box 42"/>
            <p:cNvSpPr txBox="1">
              <a:spLocks noChangeArrowheads="1"/>
            </p:cNvSpPr>
            <p:nvPr/>
          </p:nvSpPr>
          <p:spPr bwMode="auto">
            <a:xfrm>
              <a:off x="2256" y="3696"/>
              <a:ext cx="240" cy="231"/>
            </a:xfrm>
            <a:prstGeom prst="rect">
              <a:avLst/>
            </a:prstGeom>
            <a:noFill/>
            <a:ln w="41275" cmpd="dbl">
              <a:noFill/>
              <a:miter lim="800000"/>
              <a:headEnd/>
              <a:tailEnd/>
            </a:ln>
            <a:effectLst/>
          </p:spPr>
          <p:txBody>
            <a:bodyPr>
              <a:spAutoFit/>
            </a:bodyPr>
            <a:lstStyle/>
            <a:p>
              <a:pPr>
                <a:spcBef>
                  <a:spcPct val="50000"/>
                </a:spcBef>
              </a:pPr>
              <a:r>
                <a:rPr lang="en-US" b="1" i="1"/>
                <a:t>O</a:t>
              </a:r>
              <a:endParaRPr lang="en-GB" b="1" i="1"/>
            </a:p>
          </p:txBody>
        </p:sp>
        <p:sp>
          <p:nvSpPr>
            <p:cNvPr id="255019" name="Line 43"/>
            <p:cNvSpPr>
              <a:spLocks noChangeShapeType="1"/>
            </p:cNvSpPr>
            <p:nvPr/>
          </p:nvSpPr>
          <p:spPr bwMode="auto">
            <a:xfrm flipH="1">
              <a:off x="1776" y="2016"/>
              <a:ext cx="1008" cy="192"/>
            </a:xfrm>
            <a:prstGeom prst="line">
              <a:avLst/>
            </a:prstGeom>
            <a:noFill/>
            <a:ln w="9525">
              <a:solidFill>
                <a:schemeClr val="tx1"/>
              </a:solidFill>
              <a:round/>
              <a:headEnd/>
              <a:tailEnd type="triangle" w="med" len="med"/>
            </a:ln>
            <a:effectLst/>
          </p:spPr>
          <p:txBody>
            <a:bodyPr/>
            <a:lstStyle/>
            <a:p>
              <a:endParaRPr lang="en-US"/>
            </a:p>
          </p:txBody>
        </p:sp>
        <p:sp>
          <p:nvSpPr>
            <p:cNvPr id="255020" name="Line 44"/>
            <p:cNvSpPr>
              <a:spLocks noChangeShapeType="1"/>
            </p:cNvSpPr>
            <p:nvPr/>
          </p:nvSpPr>
          <p:spPr bwMode="auto">
            <a:xfrm flipH="1">
              <a:off x="2592" y="2016"/>
              <a:ext cx="192" cy="192"/>
            </a:xfrm>
            <a:prstGeom prst="line">
              <a:avLst/>
            </a:prstGeom>
            <a:noFill/>
            <a:ln w="9525">
              <a:solidFill>
                <a:schemeClr val="tx1"/>
              </a:solidFill>
              <a:round/>
              <a:headEnd/>
              <a:tailEnd type="triangle" w="med" len="med"/>
            </a:ln>
            <a:effectLst/>
          </p:spPr>
          <p:txBody>
            <a:bodyPr/>
            <a:lstStyle/>
            <a:p>
              <a:endParaRPr lang="en-US"/>
            </a:p>
          </p:txBody>
        </p:sp>
        <p:sp>
          <p:nvSpPr>
            <p:cNvPr id="255021" name="Line 45"/>
            <p:cNvSpPr>
              <a:spLocks noChangeShapeType="1"/>
            </p:cNvSpPr>
            <p:nvPr/>
          </p:nvSpPr>
          <p:spPr bwMode="auto">
            <a:xfrm>
              <a:off x="2784" y="2016"/>
              <a:ext cx="480" cy="192"/>
            </a:xfrm>
            <a:prstGeom prst="line">
              <a:avLst/>
            </a:prstGeom>
            <a:noFill/>
            <a:ln w="9525">
              <a:solidFill>
                <a:schemeClr val="tx1"/>
              </a:solidFill>
              <a:round/>
              <a:headEnd/>
              <a:tailEnd type="triangle" w="med" len="med"/>
            </a:ln>
            <a:effectLst/>
          </p:spPr>
          <p:txBody>
            <a:bodyPr/>
            <a:lstStyle/>
            <a:p>
              <a:endParaRPr lang="en-US"/>
            </a:p>
          </p:txBody>
        </p:sp>
        <p:sp>
          <p:nvSpPr>
            <p:cNvPr id="255022" name="Line 46"/>
            <p:cNvSpPr>
              <a:spLocks noChangeShapeType="1"/>
            </p:cNvSpPr>
            <p:nvPr/>
          </p:nvSpPr>
          <p:spPr bwMode="auto">
            <a:xfrm>
              <a:off x="2784" y="2016"/>
              <a:ext cx="1536" cy="192"/>
            </a:xfrm>
            <a:prstGeom prst="line">
              <a:avLst/>
            </a:prstGeom>
            <a:noFill/>
            <a:ln w="9525">
              <a:solidFill>
                <a:schemeClr val="tx1"/>
              </a:solidFill>
              <a:round/>
              <a:headEnd/>
              <a:tailEnd type="triangle" w="med" len="med"/>
            </a:ln>
            <a:effectLst/>
          </p:spPr>
          <p:txBody>
            <a:bodyPr/>
            <a:lstStyle/>
            <a:p>
              <a:endParaRPr lang="en-US"/>
            </a:p>
          </p:txBody>
        </p:sp>
        <p:sp>
          <p:nvSpPr>
            <p:cNvPr id="255023" name="Line 47"/>
            <p:cNvSpPr>
              <a:spLocks noChangeShapeType="1"/>
            </p:cNvSpPr>
            <p:nvPr/>
          </p:nvSpPr>
          <p:spPr bwMode="auto">
            <a:xfrm flipH="1">
              <a:off x="1296" y="2448"/>
              <a:ext cx="384" cy="192"/>
            </a:xfrm>
            <a:prstGeom prst="line">
              <a:avLst/>
            </a:prstGeom>
            <a:noFill/>
            <a:ln w="9525">
              <a:solidFill>
                <a:schemeClr val="tx1"/>
              </a:solidFill>
              <a:round/>
              <a:headEnd/>
              <a:tailEnd type="triangle" w="med" len="med"/>
            </a:ln>
            <a:effectLst/>
          </p:spPr>
          <p:txBody>
            <a:bodyPr/>
            <a:lstStyle/>
            <a:p>
              <a:endParaRPr lang="en-US"/>
            </a:p>
          </p:txBody>
        </p:sp>
        <p:sp>
          <p:nvSpPr>
            <p:cNvPr id="255024" name="Line 48"/>
            <p:cNvSpPr>
              <a:spLocks noChangeShapeType="1"/>
            </p:cNvSpPr>
            <p:nvPr/>
          </p:nvSpPr>
          <p:spPr bwMode="auto">
            <a:xfrm>
              <a:off x="1680" y="2448"/>
              <a:ext cx="336" cy="192"/>
            </a:xfrm>
            <a:prstGeom prst="line">
              <a:avLst/>
            </a:prstGeom>
            <a:noFill/>
            <a:ln w="9525">
              <a:solidFill>
                <a:schemeClr val="tx1"/>
              </a:solidFill>
              <a:round/>
              <a:headEnd/>
              <a:tailEnd type="triangle" w="med" len="med"/>
            </a:ln>
            <a:effectLst/>
          </p:spPr>
          <p:txBody>
            <a:bodyPr/>
            <a:lstStyle/>
            <a:p>
              <a:endParaRPr lang="en-US"/>
            </a:p>
          </p:txBody>
        </p:sp>
        <p:sp>
          <p:nvSpPr>
            <p:cNvPr id="255025" name="Line 49"/>
            <p:cNvSpPr>
              <a:spLocks noChangeShapeType="1"/>
            </p:cNvSpPr>
            <p:nvPr/>
          </p:nvSpPr>
          <p:spPr bwMode="auto">
            <a:xfrm>
              <a:off x="2592" y="2448"/>
              <a:ext cx="96" cy="192"/>
            </a:xfrm>
            <a:prstGeom prst="line">
              <a:avLst/>
            </a:prstGeom>
            <a:noFill/>
            <a:ln w="9525">
              <a:solidFill>
                <a:schemeClr val="tx1"/>
              </a:solidFill>
              <a:round/>
              <a:headEnd/>
              <a:tailEnd type="triangle" w="med" len="med"/>
            </a:ln>
            <a:effectLst/>
          </p:spPr>
          <p:txBody>
            <a:bodyPr/>
            <a:lstStyle/>
            <a:p>
              <a:endParaRPr lang="en-US"/>
            </a:p>
          </p:txBody>
        </p:sp>
        <p:sp>
          <p:nvSpPr>
            <p:cNvPr id="255026" name="Line 50"/>
            <p:cNvSpPr>
              <a:spLocks noChangeShapeType="1"/>
            </p:cNvSpPr>
            <p:nvPr/>
          </p:nvSpPr>
          <p:spPr bwMode="auto">
            <a:xfrm flipH="1">
              <a:off x="3216" y="2448"/>
              <a:ext cx="144" cy="192"/>
            </a:xfrm>
            <a:prstGeom prst="line">
              <a:avLst/>
            </a:prstGeom>
            <a:noFill/>
            <a:ln w="9525">
              <a:solidFill>
                <a:schemeClr val="tx1"/>
              </a:solidFill>
              <a:round/>
              <a:headEnd/>
              <a:tailEnd type="triangle" w="med" len="med"/>
            </a:ln>
            <a:effectLst/>
          </p:spPr>
          <p:txBody>
            <a:bodyPr/>
            <a:lstStyle/>
            <a:p>
              <a:endParaRPr lang="en-US"/>
            </a:p>
          </p:txBody>
        </p:sp>
        <p:sp>
          <p:nvSpPr>
            <p:cNvPr id="255027" name="Line 51"/>
            <p:cNvSpPr>
              <a:spLocks noChangeShapeType="1"/>
            </p:cNvSpPr>
            <p:nvPr/>
          </p:nvSpPr>
          <p:spPr bwMode="auto">
            <a:xfrm>
              <a:off x="3360" y="2448"/>
              <a:ext cx="432" cy="192"/>
            </a:xfrm>
            <a:prstGeom prst="line">
              <a:avLst/>
            </a:prstGeom>
            <a:noFill/>
            <a:ln w="9525">
              <a:solidFill>
                <a:schemeClr val="tx1"/>
              </a:solidFill>
              <a:round/>
              <a:headEnd/>
              <a:tailEnd type="triangle" w="med" len="med"/>
            </a:ln>
            <a:effectLst/>
          </p:spPr>
          <p:txBody>
            <a:bodyPr/>
            <a:lstStyle/>
            <a:p>
              <a:endParaRPr lang="en-US"/>
            </a:p>
          </p:txBody>
        </p:sp>
        <p:sp>
          <p:nvSpPr>
            <p:cNvPr id="255028" name="Line 52"/>
            <p:cNvSpPr>
              <a:spLocks noChangeShapeType="1"/>
            </p:cNvSpPr>
            <p:nvPr/>
          </p:nvSpPr>
          <p:spPr bwMode="auto">
            <a:xfrm flipH="1">
              <a:off x="1728" y="2880"/>
              <a:ext cx="336" cy="288"/>
            </a:xfrm>
            <a:prstGeom prst="line">
              <a:avLst/>
            </a:prstGeom>
            <a:noFill/>
            <a:ln w="9525">
              <a:solidFill>
                <a:schemeClr val="tx1"/>
              </a:solidFill>
              <a:round/>
              <a:headEnd/>
              <a:tailEnd type="triangle" w="med" len="med"/>
            </a:ln>
            <a:effectLst/>
          </p:spPr>
          <p:txBody>
            <a:bodyPr/>
            <a:lstStyle/>
            <a:p>
              <a:endParaRPr lang="en-US"/>
            </a:p>
          </p:txBody>
        </p:sp>
        <p:sp>
          <p:nvSpPr>
            <p:cNvPr id="255029" name="Line 53"/>
            <p:cNvSpPr>
              <a:spLocks noChangeShapeType="1"/>
            </p:cNvSpPr>
            <p:nvPr/>
          </p:nvSpPr>
          <p:spPr bwMode="auto">
            <a:xfrm>
              <a:off x="2064" y="2880"/>
              <a:ext cx="240" cy="288"/>
            </a:xfrm>
            <a:prstGeom prst="line">
              <a:avLst/>
            </a:prstGeom>
            <a:noFill/>
            <a:ln w="9525">
              <a:solidFill>
                <a:schemeClr val="tx1"/>
              </a:solidFill>
              <a:round/>
              <a:headEnd/>
              <a:tailEnd type="triangle" w="med" len="med"/>
            </a:ln>
            <a:effectLst/>
          </p:spPr>
          <p:txBody>
            <a:bodyPr/>
            <a:lstStyle/>
            <a:p>
              <a:endParaRPr lang="en-US"/>
            </a:p>
          </p:txBody>
        </p:sp>
        <p:grpSp>
          <p:nvGrpSpPr>
            <p:cNvPr id="255030" name="Group 54"/>
            <p:cNvGrpSpPr>
              <a:grpSpLocks/>
            </p:cNvGrpSpPr>
            <p:nvPr/>
          </p:nvGrpSpPr>
          <p:grpSpPr bwMode="auto">
            <a:xfrm>
              <a:off x="3120" y="3168"/>
              <a:ext cx="336" cy="240"/>
              <a:chOff x="2640" y="1776"/>
              <a:chExt cx="336" cy="240"/>
            </a:xfrm>
          </p:grpSpPr>
          <p:sp>
            <p:nvSpPr>
              <p:cNvPr id="255031" name="Oval 5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5032" name="Text Box 5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M</a:t>
                </a:r>
                <a:endParaRPr lang="en-GB"/>
              </a:p>
            </p:txBody>
          </p:sp>
        </p:grpSp>
        <p:grpSp>
          <p:nvGrpSpPr>
            <p:cNvPr id="255033" name="Group 57"/>
            <p:cNvGrpSpPr>
              <a:grpSpLocks/>
            </p:cNvGrpSpPr>
            <p:nvPr/>
          </p:nvGrpSpPr>
          <p:grpSpPr bwMode="auto">
            <a:xfrm>
              <a:off x="3840" y="3120"/>
              <a:ext cx="336" cy="240"/>
              <a:chOff x="2640" y="1776"/>
              <a:chExt cx="336" cy="240"/>
            </a:xfrm>
          </p:grpSpPr>
          <p:sp>
            <p:nvSpPr>
              <p:cNvPr id="255034" name="Oval 5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5035" name="Text Box 5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N</a:t>
                </a:r>
                <a:endParaRPr lang="en-GB"/>
              </a:p>
            </p:txBody>
          </p:sp>
        </p:grpSp>
        <p:sp>
          <p:nvSpPr>
            <p:cNvPr id="255036" name="Line 60"/>
            <p:cNvSpPr>
              <a:spLocks noChangeShapeType="1"/>
            </p:cNvSpPr>
            <p:nvPr/>
          </p:nvSpPr>
          <p:spPr bwMode="auto">
            <a:xfrm>
              <a:off x="3264" y="2880"/>
              <a:ext cx="48" cy="288"/>
            </a:xfrm>
            <a:prstGeom prst="line">
              <a:avLst/>
            </a:prstGeom>
            <a:noFill/>
            <a:ln w="9525">
              <a:solidFill>
                <a:schemeClr val="tx1"/>
              </a:solidFill>
              <a:round/>
              <a:headEnd/>
              <a:tailEnd type="triangle" w="med" len="med"/>
            </a:ln>
            <a:effectLst/>
          </p:spPr>
          <p:txBody>
            <a:bodyPr/>
            <a:lstStyle/>
            <a:p>
              <a:endParaRPr lang="en-US"/>
            </a:p>
          </p:txBody>
        </p:sp>
        <p:sp>
          <p:nvSpPr>
            <p:cNvPr id="255037" name="Line 61"/>
            <p:cNvSpPr>
              <a:spLocks noChangeShapeType="1"/>
            </p:cNvSpPr>
            <p:nvPr/>
          </p:nvSpPr>
          <p:spPr bwMode="auto">
            <a:xfrm>
              <a:off x="3936" y="2880"/>
              <a:ext cx="48" cy="240"/>
            </a:xfrm>
            <a:prstGeom prst="line">
              <a:avLst/>
            </a:prstGeom>
            <a:noFill/>
            <a:ln w="9525">
              <a:solidFill>
                <a:schemeClr val="tx1"/>
              </a:solidFill>
              <a:round/>
              <a:headEnd/>
              <a:tailEnd type="triangle" w="med" len="med"/>
            </a:ln>
            <a:effectLst/>
          </p:spPr>
          <p:txBody>
            <a:bodyPr/>
            <a:lstStyle/>
            <a:p>
              <a:endParaRPr lang="en-US"/>
            </a:p>
          </p:txBody>
        </p:sp>
        <p:sp>
          <p:nvSpPr>
            <p:cNvPr id="255038" name="Line 62"/>
            <p:cNvSpPr>
              <a:spLocks noChangeShapeType="1"/>
            </p:cNvSpPr>
            <p:nvPr/>
          </p:nvSpPr>
          <p:spPr bwMode="auto">
            <a:xfrm flipH="1">
              <a:off x="2304" y="3408"/>
              <a:ext cx="48" cy="288"/>
            </a:xfrm>
            <a:prstGeom prst="line">
              <a:avLst/>
            </a:prstGeom>
            <a:noFill/>
            <a:ln w="9525">
              <a:solidFill>
                <a:schemeClr val="tx1"/>
              </a:solidFill>
              <a:round/>
              <a:headEnd/>
              <a:tailEnd type="triangle" w="med" len="med"/>
            </a:ln>
            <a:effectLst/>
          </p:spPr>
          <p:txBody>
            <a:bodyPr/>
            <a:lstStyle/>
            <a:p>
              <a:endParaRPr lang="en-US"/>
            </a:p>
          </p:txBody>
        </p:sp>
      </p:grpSp>
      <p:sp>
        <p:nvSpPr>
          <p:cNvPr id="255039" name="Text Box 63"/>
          <p:cNvSpPr txBox="1">
            <a:spLocks noChangeArrowheads="1"/>
          </p:cNvSpPr>
          <p:nvPr/>
        </p:nvSpPr>
        <p:spPr bwMode="auto">
          <a:xfrm>
            <a:off x="1371600" y="2895600"/>
            <a:ext cx="1219200" cy="366713"/>
          </a:xfrm>
          <a:prstGeom prst="rect">
            <a:avLst/>
          </a:prstGeom>
          <a:noFill/>
          <a:ln w="9525">
            <a:noFill/>
            <a:miter lim="800000"/>
            <a:headEnd/>
            <a:tailEnd/>
          </a:ln>
          <a:effectLst/>
        </p:spPr>
        <p:txBody>
          <a:bodyPr>
            <a:spAutoFit/>
          </a:bodyPr>
          <a:lstStyle/>
          <a:p>
            <a:pPr>
              <a:spcBef>
                <a:spcPct val="50000"/>
              </a:spcBef>
            </a:pPr>
            <a:r>
              <a:rPr lang="en-US">
                <a:latin typeface="Arial" charset="0"/>
              </a:rPr>
              <a:t>Limit = 0</a:t>
            </a:r>
            <a:endParaRPr lang="en-GB">
              <a:latin typeface="Arial" charset="0"/>
            </a:endParaRPr>
          </a:p>
        </p:txBody>
      </p:sp>
      <p:sp>
        <p:nvSpPr>
          <p:cNvPr id="255040" name="Text Box 64"/>
          <p:cNvSpPr txBox="1">
            <a:spLocks noChangeArrowheads="1"/>
          </p:cNvSpPr>
          <p:nvPr/>
        </p:nvSpPr>
        <p:spPr bwMode="auto">
          <a:xfrm>
            <a:off x="1371600" y="3519488"/>
            <a:ext cx="1219200" cy="366712"/>
          </a:xfrm>
          <a:prstGeom prst="rect">
            <a:avLst/>
          </a:prstGeom>
          <a:noFill/>
          <a:ln w="9525">
            <a:noFill/>
            <a:miter lim="800000"/>
            <a:headEnd/>
            <a:tailEnd/>
          </a:ln>
          <a:effectLst/>
        </p:spPr>
        <p:txBody>
          <a:bodyPr>
            <a:spAutoFit/>
          </a:bodyPr>
          <a:lstStyle/>
          <a:p>
            <a:pPr>
              <a:spcBef>
                <a:spcPct val="50000"/>
              </a:spcBef>
            </a:pPr>
            <a:r>
              <a:rPr lang="en-US">
                <a:latin typeface="Arial" charset="0"/>
              </a:rPr>
              <a:t>Limit = 1</a:t>
            </a:r>
            <a:endParaRPr lang="en-GB">
              <a:latin typeface="Arial" charset="0"/>
            </a:endParaRPr>
          </a:p>
        </p:txBody>
      </p:sp>
      <p:sp>
        <p:nvSpPr>
          <p:cNvPr id="255041" name="Text Box 65"/>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8CB8CD3B-BD02-4943-99D8-40F6B9912864}" type="slidenum">
              <a:rPr lang="ar-SA"/>
              <a:pPr/>
              <a:t>9</a:t>
            </a:fld>
            <a:endParaRPr lang="en-GB"/>
          </a:p>
        </p:txBody>
      </p:sp>
      <p:sp>
        <p:nvSpPr>
          <p:cNvPr id="163842" name="Rectangle 2"/>
          <p:cNvSpPr>
            <a:spLocks noGrp="1" noChangeArrowheads="1"/>
          </p:cNvSpPr>
          <p:nvPr>
            <p:ph type="title"/>
          </p:nvPr>
        </p:nvSpPr>
        <p:spPr>
          <a:xfrm>
            <a:off x="1066800" y="0"/>
            <a:ext cx="7793038" cy="1462088"/>
          </a:xfrm>
        </p:spPr>
        <p:txBody>
          <a:bodyPr/>
          <a:lstStyle/>
          <a:p>
            <a:r>
              <a:rPr lang="en-US"/>
              <a:t>Search Methods</a:t>
            </a:r>
            <a:endParaRPr lang="en-GB"/>
          </a:p>
        </p:txBody>
      </p:sp>
      <p:sp>
        <p:nvSpPr>
          <p:cNvPr id="163843" name="Rectangle 3"/>
          <p:cNvSpPr>
            <a:spLocks noGrp="1" noChangeArrowheads="1"/>
          </p:cNvSpPr>
          <p:nvPr>
            <p:ph type="body" sz="half" idx="1"/>
          </p:nvPr>
        </p:nvSpPr>
        <p:spPr>
          <a:xfrm>
            <a:off x="381000" y="1828800"/>
            <a:ext cx="8610600" cy="1066800"/>
          </a:xfrm>
        </p:spPr>
        <p:txBody>
          <a:bodyPr/>
          <a:lstStyle/>
          <a:p>
            <a:pPr>
              <a:lnSpc>
                <a:spcPct val="80000"/>
              </a:lnSpc>
            </a:pPr>
            <a:r>
              <a:rPr lang="en-US" sz="2000"/>
              <a:t>State space</a:t>
            </a:r>
            <a:r>
              <a:rPr lang="en-US" sz="1600"/>
              <a:t>: </a:t>
            </a:r>
          </a:p>
          <a:p>
            <a:pPr>
              <a:lnSpc>
                <a:spcPct val="80000"/>
              </a:lnSpc>
              <a:buFont typeface="Wingdings" pitchFamily="2" charset="2"/>
              <a:buNone/>
            </a:pPr>
            <a:r>
              <a:rPr lang="en-IE" sz="1600" b="1"/>
              <a:t>	</a:t>
            </a:r>
            <a:r>
              <a:rPr lang="en-IE" sz="1600" b="1">
                <a:latin typeface="Times New Roman" pitchFamily="18" charset="0"/>
                <a:cs typeface="Times New Roman" pitchFamily="18" charset="0"/>
              </a:rPr>
              <a:t>A problem is solved by moving from the initial state to the goal state by applying valid operators in sequence. </a:t>
            </a:r>
            <a:r>
              <a:rPr lang="en-IE" sz="1600" b="1">
                <a:solidFill>
                  <a:schemeClr val="hlink"/>
                </a:solidFill>
                <a:latin typeface="Times New Roman" pitchFamily="18" charset="0"/>
                <a:cs typeface="Times New Roman" pitchFamily="18" charset="0"/>
              </a:rPr>
              <a:t>Thus the state space is the set of states reachable from a particular initial state.</a:t>
            </a:r>
          </a:p>
          <a:p>
            <a:pPr>
              <a:lnSpc>
                <a:spcPct val="80000"/>
              </a:lnSpc>
            </a:pPr>
            <a:endParaRPr lang="en-US" sz="1600" b="1">
              <a:solidFill>
                <a:schemeClr val="hlink"/>
              </a:solidFill>
              <a:latin typeface="Times New Roman" pitchFamily="18" charset="0"/>
              <a:cs typeface="Times New Roman" pitchFamily="18" charset="0"/>
            </a:endParaRPr>
          </a:p>
          <a:p>
            <a:pPr>
              <a:lnSpc>
                <a:spcPct val="80000"/>
              </a:lnSpc>
            </a:pPr>
            <a:endParaRPr lang="en-US" sz="1600"/>
          </a:p>
        </p:txBody>
      </p:sp>
      <p:pic>
        <p:nvPicPr>
          <p:cNvPr id="163844" name="Picture 4"/>
          <p:cNvPicPr>
            <a:picLocks noGrp="1" noChangeAspect="1" noChangeArrowheads="1"/>
          </p:cNvPicPr>
          <p:nvPr>
            <p:ph sz="half" idx="2"/>
          </p:nvPr>
        </p:nvPicPr>
        <p:blipFill>
          <a:blip r:embed="rId2"/>
          <a:srcRect/>
          <a:stretch>
            <a:fillRect/>
          </a:stretch>
        </p:blipFill>
        <p:spPr>
          <a:xfrm>
            <a:off x="1066800" y="2740025"/>
            <a:ext cx="6858000" cy="4117975"/>
          </a:xfrm>
          <a:noFill/>
          <a:ln/>
        </p:spPr>
      </p:pic>
      <p:sp>
        <p:nvSpPr>
          <p:cNvPr id="163846" name="Text Box 6"/>
          <p:cNvSpPr txBox="1">
            <a:spLocks noChangeArrowheads="1"/>
          </p:cNvSpPr>
          <p:nvPr/>
        </p:nvSpPr>
        <p:spPr bwMode="auto">
          <a:xfrm>
            <a:off x="4648200" y="2605088"/>
            <a:ext cx="1600200" cy="36671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Initial state</a:t>
            </a:r>
            <a:endParaRPr lang="en-GB">
              <a:solidFill>
                <a:schemeClr val="accent2"/>
              </a:solidFill>
            </a:endParaRPr>
          </a:p>
        </p:txBody>
      </p:sp>
      <p:sp>
        <p:nvSpPr>
          <p:cNvPr id="163847" name="Text Box 7"/>
          <p:cNvSpPr txBox="1">
            <a:spLocks noChangeArrowheads="1"/>
          </p:cNvSpPr>
          <p:nvPr/>
        </p:nvSpPr>
        <p:spPr bwMode="auto">
          <a:xfrm>
            <a:off x="4419600" y="6415088"/>
            <a:ext cx="1600200"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Goal state</a:t>
            </a:r>
            <a:endParaRPr lang="en-GB">
              <a:solidFill>
                <a:schemeClr val="folHlink"/>
              </a:solidFill>
            </a:endParaRPr>
          </a:p>
        </p:txBody>
      </p:sp>
      <p:sp>
        <p:nvSpPr>
          <p:cNvPr id="163848" name="Text Box 8"/>
          <p:cNvSpPr txBox="1">
            <a:spLocks noChangeArrowheads="1"/>
          </p:cNvSpPr>
          <p:nvPr/>
        </p:nvSpPr>
        <p:spPr bwMode="auto">
          <a:xfrm>
            <a:off x="1828800" y="3367088"/>
            <a:ext cx="1600200" cy="779462"/>
          </a:xfrm>
          <a:prstGeom prst="rect">
            <a:avLst/>
          </a:prstGeom>
          <a:noFill/>
          <a:ln w="9525">
            <a:noFill/>
            <a:miter lim="800000"/>
            <a:headEnd/>
            <a:tailEnd/>
          </a:ln>
          <a:effectLst/>
        </p:spPr>
        <p:txBody>
          <a:bodyPr>
            <a:spAutoFit/>
          </a:bodyPr>
          <a:lstStyle/>
          <a:p>
            <a:pPr>
              <a:spcBef>
                <a:spcPct val="50000"/>
              </a:spcBef>
            </a:pPr>
            <a:r>
              <a:rPr lang="en-US">
                <a:solidFill>
                  <a:schemeClr val="hlink"/>
                </a:solidFill>
              </a:rPr>
              <a:t>Dead</a:t>
            </a:r>
            <a:r>
              <a:rPr lang="en-US">
                <a:solidFill>
                  <a:schemeClr val="accent2"/>
                </a:solidFill>
              </a:rPr>
              <a:t> </a:t>
            </a:r>
            <a:r>
              <a:rPr lang="en-US">
                <a:solidFill>
                  <a:schemeClr val="hlink"/>
                </a:solidFill>
              </a:rPr>
              <a:t>ends</a:t>
            </a:r>
          </a:p>
          <a:p>
            <a:pPr>
              <a:spcBef>
                <a:spcPct val="50000"/>
              </a:spcBef>
            </a:pPr>
            <a:r>
              <a:rPr lang="en-US">
                <a:solidFill>
                  <a:schemeClr val="hlink"/>
                </a:solidFill>
              </a:rPr>
              <a:t>Illegal states</a:t>
            </a:r>
            <a:endParaRPr lang="en-GB">
              <a:solidFill>
                <a:schemeClr val="hlink"/>
              </a:solidFill>
            </a:endParaRPr>
          </a:p>
        </p:txBody>
      </p:sp>
      <p:sp>
        <p:nvSpPr>
          <p:cNvPr id="163849" name="Text Box 9"/>
          <p:cNvSpPr txBox="1">
            <a:spLocks noChangeArrowheads="1"/>
          </p:cNvSpPr>
          <p:nvPr/>
        </p:nvSpPr>
        <p:spPr bwMode="auto">
          <a:xfrm>
            <a:off x="304800" y="4281488"/>
            <a:ext cx="1905000" cy="366712"/>
          </a:xfrm>
          <a:prstGeom prst="rect">
            <a:avLst/>
          </a:prstGeom>
          <a:noFill/>
          <a:ln w="9525">
            <a:noFill/>
            <a:miter lim="800000"/>
            <a:headEnd/>
            <a:tailEnd/>
          </a:ln>
          <a:effectLst/>
        </p:spPr>
        <p:txBody>
          <a:bodyPr>
            <a:spAutoFit/>
          </a:bodyPr>
          <a:lstStyle/>
          <a:p>
            <a:pPr>
              <a:spcBef>
                <a:spcPct val="50000"/>
              </a:spcBef>
            </a:pPr>
            <a:r>
              <a:rPr lang="en-US">
                <a:solidFill>
                  <a:schemeClr val="accent1"/>
                </a:solidFill>
              </a:rPr>
              <a:t>repeated</a:t>
            </a:r>
            <a:r>
              <a:rPr lang="en-US">
                <a:solidFill>
                  <a:schemeClr val="accent2"/>
                </a:solidFill>
              </a:rPr>
              <a:t> </a:t>
            </a:r>
            <a:r>
              <a:rPr lang="en-US">
                <a:solidFill>
                  <a:schemeClr val="accent1"/>
                </a:solidFill>
              </a:rPr>
              <a:t>state</a:t>
            </a:r>
            <a:endParaRPr lang="en-GB">
              <a:solidFill>
                <a:schemeClr val="accent1"/>
              </a:solidFill>
            </a:endParaRPr>
          </a:p>
        </p:txBody>
      </p:sp>
      <p:sp>
        <p:nvSpPr>
          <p:cNvPr id="163850" name="Text Box 10"/>
          <p:cNvSpPr txBox="1">
            <a:spLocks noChangeArrowheads="1"/>
          </p:cNvSpPr>
          <p:nvPr/>
        </p:nvSpPr>
        <p:spPr bwMode="auto">
          <a:xfrm>
            <a:off x="7010400" y="4205288"/>
            <a:ext cx="2057400" cy="366712"/>
          </a:xfrm>
          <a:prstGeom prst="rect">
            <a:avLst/>
          </a:prstGeom>
          <a:noFill/>
          <a:ln w="9525">
            <a:noFill/>
            <a:miter lim="800000"/>
            <a:headEnd/>
            <a:tailEnd/>
          </a:ln>
          <a:effectLst/>
        </p:spPr>
        <p:txBody>
          <a:bodyPr>
            <a:spAutoFit/>
          </a:bodyPr>
          <a:lstStyle/>
          <a:p>
            <a:pPr>
              <a:spcBef>
                <a:spcPct val="50000"/>
              </a:spcBef>
            </a:pPr>
            <a:r>
              <a:rPr lang="en-US">
                <a:solidFill>
                  <a:srgbClr val="C0C0C0"/>
                </a:solidFill>
              </a:rPr>
              <a:t>intermediate state</a:t>
            </a:r>
            <a:endParaRPr lang="en-GB">
              <a:solidFill>
                <a:srgbClr val="C0C0C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B9537A23-EF12-4A2E-BAD3-7993CFA5DF0D}" type="slidenum">
              <a:rPr lang="ar-SA"/>
              <a:pPr/>
              <a:t>90</a:t>
            </a:fld>
            <a:endParaRPr lang="en-GB"/>
          </a:p>
        </p:txBody>
      </p:sp>
      <p:sp>
        <p:nvSpPr>
          <p:cNvPr id="256002"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5600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a:t>
            </a:r>
          </a:p>
        </p:txBody>
      </p:sp>
      <p:grpSp>
        <p:nvGrpSpPr>
          <p:cNvPr id="256004" name="Group 4"/>
          <p:cNvGrpSpPr>
            <a:grpSpLocks/>
          </p:cNvGrpSpPr>
          <p:nvPr/>
        </p:nvGrpSpPr>
        <p:grpSpPr bwMode="auto">
          <a:xfrm>
            <a:off x="4572000" y="2895600"/>
            <a:ext cx="533400" cy="381000"/>
            <a:chOff x="2640" y="1776"/>
            <a:chExt cx="336" cy="240"/>
          </a:xfrm>
        </p:grpSpPr>
        <p:sp>
          <p:nvSpPr>
            <p:cNvPr id="256005" name="Oval 5"/>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5600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56007" name="Group 7"/>
          <p:cNvGrpSpPr>
            <a:grpSpLocks/>
          </p:cNvGrpSpPr>
          <p:nvPr/>
        </p:nvGrpSpPr>
        <p:grpSpPr bwMode="auto">
          <a:xfrm>
            <a:off x="2819400" y="3581400"/>
            <a:ext cx="533400" cy="381000"/>
            <a:chOff x="2640" y="1776"/>
            <a:chExt cx="336" cy="240"/>
          </a:xfrm>
        </p:grpSpPr>
        <p:sp>
          <p:nvSpPr>
            <p:cNvPr id="256008"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00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56010" name="Group 10"/>
          <p:cNvGrpSpPr>
            <a:grpSpLocks/>
          </p:cNvGrpSpPr>
          <p:nvPr/>
        </p:nvGrpSpPr>
        <p:grpSpPr bwMode="auto">
          <a:xfrm>
            <a:off x="4114800" y="3581400"/>
            <a:ext cx="533400" cy="381000"/>
            <a:chOff x="2640" y="1776"/>
            <a:chExt cx="336" cy="240"/>
          </a:xfrm>
        </p:grpSpPr>
        <p:sp>
          <p:nvSpPr>
            <p:cNvPr id="256011"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01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56013" name="Group 13"/>
          <p:cNvGrpSpPr>
            <a:grpSpLocks/>
          </p:cNvGrpSpPr>
          <p:nvPr/>
        </p:nvGrpSpPr>
        <p:grpSpPr bwMode="auto">
          <a:xfrm>
            <a:off x="7010400" y="3581400"/>
            <a:ext cx="533400" cy="381000"/>
            <a:chOff x="2640" y="1776"/>
            <a:chExt cx="336" cy="240"/>
          </a:xfrm>
        </p:grpSpPr>
        <p:sp>
          <p:nvSpPr>
            <p:cNvPr id="25601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01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56016" name="Group 16"/>
          <p:cNvGrpSpPr>
            <a:grpSpLocks/>
          </p:cNvGrpSpPr>
          <p:nvPr/>
        </p:nvGrpSpPr>
        <p:grpSpPr bwMode="auto">
          <a:xfrm>
            <a:off x="5410200" y="3581400"/>
            <a:ext cx="533400" cy="381000"/>
            <a:chOff x="2640" y="1776"/>
            <a:chExt cx="336" cy="240"/>
          </a:xfrm>
        </p:grpSpPr>
        <p:sp>
          <p:nvSpPr>
            <p:cNvPr id="256017"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01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sp>
        <p:nvSpPr>
          <p:cNvPr id="256019" name="Line 19"/>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56020" name="Line 20"/>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56021" name="Line 21"/>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56022" name="Line 22"/>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56023" name="Text Box 2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DEF610FB-7853-4DBF-B4B3-4C44EED41A4E}" type="slidenum">
              <a:rPr lang="ar-SA"/>
              <a:pPr/>
              <a:t>91</a:t>
            </a:fld>
            <a:endParaRPr lang="en-GB"/>
          </a:p>
        </p:txBody>
      </p:sp>
      <p:sp>
        <p:nvSpPr>
          <p:cNvPr id="257026"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5702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a:t>
            </a:r>
          </a:p>
        </p:txBody>
      </p:sp>
      <p:grpSp>
        <p:nvGrpSpPr>
          <p:cNvPr id="257028" name="Group 4"/>
          <p:cNvGrpSpPr>
            <a:grpSpLocks/>
          </p:cNvGrpSpPr>
          <p:nvPr/>
        </p:nvGrpSpPr>
        <p:grpSpPr bwMode="auto">
          <a:xfrm>
            <a:off x="2133600" y="2895600"/>
            <a:ext cx="5410200" cy="1752600"/>
            <a:chOff x="1344" y="1824"/>
            <a:chExt cx="3408" cy="1104"/>
          </a:xfrm>
        </p:grpSpPr>
        <p:grpSp>
          <p:nvGrpSpPr>
            <p:cNvPr id="257029" name="Group 5"/>
            <p:cNvGrpSpPr>
              <a:grpSpLocks/>
            </p:cNvGrpSpPr>
            <p:nvPr/>
          </p:nvGrpSpPr>
          <p:grpSpPr bwMode="auto">
            <a:xfrm>
              <a:off x="2880" y="1824"/>
              <a:ext cx="336" cy="240"/>
              <a:chOff x="2640" y="1776"/>
              <a:chExt cx="336" cy="240"/>
            </a:xfrm>
          </p:grpSpPr>
          <p:sp>
            <p:nvSpPr>
              <p:cNvPr id="257030"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7031"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57032" name="Group 8"/>
            <p:cNvGrpSpPr>
              <a:grpSpLocks/>
            </p:cNvGrpSpPr>
            <p:nvPr/>
          </p:nvGrpSpPr>
          <p:grpSpPr bwMode="auto">
            <a:xfrm>
              <a:off x="1776" y="2256"/>
              <a:ext cx="336" cy="240"/>
              <a:chOff x="2640" y="1776"/>
              <a:chExt cx="336" cy="240"/>
            </a:xfrm>
          </p:grpSpPr>
          <p:sp>
            <p:nvSpPr>
              <p:cNvPr id="257033" name="Oval 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57034"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57035" name="Group 11"/>
            <p:cNvGrpSpPr>
              <a:grpSpLocks/>
            </p:cNvGrpSpPr>
            <p:nvPr/>
          </p:nvGrpSpPr>
          <p:grpSpPr bwMode="auto">
            <a:xfrm>
              <a:off x="2592" y="2256"/>
              <a:ext cx="336" cy="240"/>
              <a:chOff x="2640" y="1776"/>
              <a:chExt cx="336" cy="240"/>
            </a:xfrm>
          </p:grpSpPr>
          <p:sp>
            <p:nvSpPr>
              <p:cNvPr id="257036"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7037"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57038" name="Group 14"/>
            <p:cNvGrpSpPr>
              <a:grpSpLocks/>
            </p:cNvGrpSpPr>
            <p:nvPr/>
          </p:nvGrpSpPr>
          <p:grpSpPr bwMode="auto">
            <a:xfrm>
              <a:off x="4416" y="2256"/>
              <a:ext cx="336" cy="240"/>
              <a:chOff x="2640" y="1776"/>
              <a:chExt cx="336" cy="240"/>
            </a:xfrm>
          </p:grpSpPr>
          <p:sp>
            <p:nvSpPr>
              <p:cNvPr id="257039"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7040"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57041" name="Group 17"/>
            <p:cNvGrpSpPr>
              <a:grpSpLocks/>
            </p:cNvGrpSpPr>
            <p:nvPr/>
          </p:nvGrpSpPr>
          <p:grpSpPr bwMode="auto">
            <a:xfrm>
              <a:off x="3408" y="2256"/>
              <a:ext cx="336" cy="240"/>
              <a:chOff x="2640" y="1776"/>
              <a:chExt cx="336" cy="240"/>
            </a:xfrm>
          </p:grpSpPr>
          <p:sp>
            <p:nvSpPr>
              <p:cNvPr id="257042"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7043"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57044" name="Group 20"/>
            <p:cNvGrpSpPr>
              <a:grpSpLocks/>
            </p:cNvGrpSpPr>
            <p:nvPr/>
          </p:nvGrpSpPr>
          <p:grpSpPr bwMode="auto">
            <a:xfrm>
              <a:off x="1344" y="2688"/>
              <a:ext cx="336" cy="240"/>
              <a:chOff x="2640" y="1776"/>
              <a:chExt cx="336" cy="240"/>
            </a:xfrm>
          </p:grpSpPr>
          <p:sp>
            <p:nvSpPr>
              <p:cNvPr id="257045"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7046"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57047" name="Group 23"/>
            <p:cNvGrpSpPr>
              <a:grpSpLocks/>
            </p:cNvGrpSpPr>
            <p:nvPr/>
          </p:nvGrpSpPr>
          <p:grpSpPr bwMode="auto">
            <a:xfrm>
              <a:off x="2112" y="2688"/>
              <a:ext cx="336" cy="240"/>
              <a:chOff x="2640" y="1776"/>
              <a:chExt cx="336" cy="240"/>
            </a:xfrm>
          </p:grpSpPr>
          <p:sp>
            <p:nvSpPr>
              <p:cNvPr id="257048"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7049"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57050" name="Line 26"/>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57051" name="Line 27"/>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57052" name="Line 28"/>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57053" name="Line 29"/>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57054" name="Line 30"/>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57055" name="Line 31"/>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grpSp>
      <p:sp>
        <p:nvSpPr>
          <p:cNvPr id="257056" name="Text Box 32"/>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04F24B7C-BE43-4FFF-B8E3-27EBC0D85F67}" type="slidenum">
              <a:rPr lang="ar-SA"/>
              <a:pPr/>
              <a:t>92</a:t>
            </a:fld>
            <a:endParaRPr lang="en-GB"/>
          </a:p>
        </p:txBody>
      </p:sp>
      <p:sp>
        <p:nvSpPr>
          <p:cNvPr id="258050"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5805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p:txBody>
      </p:sp>
      <p:grpSp>
        <p:nvGrpSpPr>
          <p:cNvPr id="258052" name="Group 4"/>
          <p:cNvGrpSpPr>
            <a:grpSpLocks/>
          </p:cNvGrpSpPr>
          <p:nvPr/>
        </p:nvGrpSpPr>
        <p:grpSpPr bwMode="auto">
          <a:xfrm>
            <a:off x="838200" y="2895600"/>
            <a:ext cx="6705600" cy="1752600"/>
            <a:chOff x="528" y="1824"/>
            <a:chExt cx="4224" cy="1104"/>
          </a:xfrm>
        </p:grpSpPr>
        <p:grpSp>
          <p:nvGrpSpPr>
            <p:cNvPr id="258053" name="Group 5"/>
            <p:cNvGrpSpPr>
              <a:grpSpLocks/>
            </p:cNvGrpSpPr>
            <p:nvPr/>
          </p:nvGrpSpPr>
          <p:grpSpPr bwMode="auto">
            <a:xfrm>
              <a:off x="2880" y="1824"/>
              <a:ext cx="336" cy="240"/>
              <a:chOff x="2640" y="1776"/>
              <a:chExt cx="336" cy="240"/>
            </a:xfrm>
          </p:grpSpPr>
          <p:sp>
            <p:nvSpPr>
              <p:cNvPr id="258054"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8055"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58056" name="Group 8"/>
            <p:cNvGrpSpPr>
              <a:grpSpLocks/>
            </p:cNvGrpSpPr>
            <p:nvPr/>
          </p:nvGrpSpPr>
          <p:grpSpPr bwMode="auto">
            <a:xfrm>
              <a:off x="1776" y="2256"/>
              <a:ext cx="336" cy="240"/>
              <a:chOff x="2640" y="1776"/>
              <a:chExt cx="336" cy="240"/>
            </a:xfrm>
          </p:grpSpPr>
          <p:sp>
            <p:nvSpPr>
              <p:cNvPr id="258057"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8058"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58059" name="Group 11"/>
            <p:cNvGrpSpPr>
              <a:grpSpLocks/>
            </p:cNvGrpSpPr>
            <p:nvPr/>
          </p:nvGrpSpPr>
          <p:grpSpPr bwMode="auto">
            <a:xfrm>
              <a:off x="2592" y="2256"/>
              <a:ext cx="336" cy="240"/>
              <a:chOff x="2640" y="1776"/>
              <a:chExt cx="336" cy="240"/>
            </a:xfrm>
          </p:grpSpPr>
          <p:sp>
            <p:nvSpPr>
              <p:cNvPr id="258060" name="Oval 1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8061"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58062" name="Group 14"/>
            <p:cNvGrpSpPr>
              <a:grpSpLocks/>
            </p:cNvGrpSpPr>
            <p:nvPr/>
          </p:nvGrpSpPr>
          <p:grpSpPr bwMode="auto">
            <a:xfrm>
              <a:off x="4416" y="2256"/>
              <a:ext cx="336" cy="240"/>
              <a:chOff x="2640" y="1776"/>
              <a:chExt cx="336" cy="240"/>
            </a:xfrm>
          </p:grpSpPr>
          <p:sp>
            <p:nvSpPr>
              <p:cNvPr id="258063"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8064"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58065" name="Group 17"/>
            <p:cNvGrpSpPr>
              <a:grpSpLocks/>
            </p:cNvGrpSpPr>
            <p:nvPr/>
          </p:nvGrpSpPr>
          <p:grpSpPr bwMode="auto">
            <a:xfrm>
              <a:off x="3408" y="2256"/>
              <a:ext cx="336" cy="240"/>
              <a:chOff x="2640" y="1776"/>
              <a:chExt cx="336" cy="240"/>
            </a:xfrm>
          </p:grpSpPr>
          <p:sp>
            <p:nvSpPr>
              <p:cNvPr id="258066"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8067"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58068" name="Group 20"/>
            <p:cNvGrpSpPr>
              <a:grpSpLocks/>
            </p:cNvGrpSpPr>
            <p:nvPr/>
          </p:nvGrpSpPr>
          <p:grpSpPr bwMode="auto">
            <a:xfrm>
              <a:off x="1344" y="2688"/>
              <a:ext cx="336" cy="240"/>
              <a:chOff x="2640" y="1776"/>
              <a:chExt cx="336" cy="240"/>
            </a:xfrm>
          </p:grpSpPr>
          <p:sp>
            <p:nvSpPr>
              <p:cNvPr id="258069" name="Oval 21"/>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58070"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58071" name="Group 23"/>
            <p:cNvGrpSpPr>
              <a:grpSpLocks/>
            </p:cNvGrpSpPr>
            <p:nvPr/>
          </p:nvGrpSpPr>
          <p:grpSpPr bwMode="auto">
            <a:xfrm>
              <a:off x="2112" y="2688"/>
              <a:ext cx="336" cy="240"/>
              <a:chOff x="2640" y="1776"/>
              <a:chExt cx="336" cy="240"/>
            </a:xfrm>
          </p:grpSpPr>
          <p:sp>
            <p:nvSpPr>
              <p:cNvPr id="258072"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8073"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58074" name="Line 26"/>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58075" name="Line 27"/>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58076" name="Line 28"/>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58077" name="Line 29"/>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58078" name="Line 30"/>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58079" name="Line 31"/>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58080" name="Text Box 32"/>
            <p:cNvSpPr txBox="1">
              <a:spLocks noChangeArrowheads="1"/>
            </p:cNvSpPr>
            <p:nvPr/>
          </p:nvSpPr>
          <p:spPr bwMode="auto">
            <a:xfrm>
              <a:off x="528" y="2697"/>
              <a:ext cx="768" cy="231"/>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64D6C4AD-FAED-46A1-B99B-8FF12FBB8E12}" type="slidenum">
              <a:rPr lang="ar-SA"/>
              <a:pPr/>
              <a:t>93</a:t>
            </a:fld>
            <a:endParaRPr lang="en-GB"/>
          </a:p>
        </p:txBody>
      </p:sp>
      <p:sp>
        <p:nvSpPr>
          <p:cNvPr id="259074"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5907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p:txBody>
      </p:sp>
      <p:grpSp>
        <p:nvGrpSpPr>
          <p:cNvPr id="259076" name="Group 4"/>
          <p:cNvGrpSpPr>
            <a:grpSpLocks/>
          </p:cNvGrpSpPr>
          <p:nvPr/>
        </p:nvGrpSpPr>
        <p:grpSpPr bwMode="auto">
          <a:xfrm>
            <a:off x="4572000" y="2895600"/>
            <a:ext cx="533400" cy="381000"/>
            <a:chOff x="2640" y="1776"/>
            <a:chExt cx="336" cy="240"/>
          </a:xfrm>
        </p:grpSpPr>
        <p:sp>
          <p:nvSpPr>
            <p:cNvPr id="25907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907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59079" name="Group 7"/>
          <p:cNvGrpSpPr>
            <a:grpSpLocks/>
          </p:cNvGrpSpPr>
          <p:nvPr/>
        </p:nvGrpSpPr>
        <p:grpSpPr bwMode="auto">
          <a:xfrm>
            <a:off x="2819400" y="3581400"/>
            <a:ext cx="533400" cy="381000"/>
            <a:chOff x="2640" y="1776"/>
            <a:chExt cx="336" cy="240"/>
          </a:xfrm>
        </p:grpSpPr>
        <p:sp>
          <p:nvSpPr>
            <p:cNvPr id="25908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908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59082" name="Group 10"/>
          <p:cNvGrpSpPr>
            <a:grpSpLocks/>
          </p:cNvGrpSpPr>
          <p:nvPr/>
        </p:nvGrpSpPr>
        <p:grpSpPr bwMode="auto">
          <a:xfrm>
            <a:off x="4114800" y="3581400"/>
            <a:ext cx="533400" cy="381000"/>
            <a:chOff x="2640" y="1776"/>
            <a:chExt cx="336" cy="240"/>
          </a:xfrm>
        </p:grpSpPr>
        <p:sp>
          <p:nvSpPr>
            <p:cNvPr id="25908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908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59085" name="Group 13"/>
          <p:cNvGrpSpPr>
            <a:grpSpLocks/>
          </p:cNvGrpSpPr>
          <p:nvPr/>
        </p:nvGrpSpPr>
        <p:grpSpPr bwMode="auto">
          <a:xfrm>
            <a:off x="7010400" y="3581400"/>
            <a:ext cx="533400" cy="381000"/>
            <a:chOff x="2640" y="1776"/>
            <a:chExt cx="336" cy="240"/>
          </a:xfrm>
        </p:grpSpPr>
        <p:sp>
          <p:nvSpPr>
            <p:cNvPr id="25908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908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59088" name="Group 16"/>
          <p:cNvGrpSpPr>
            <a:grpSpLocks/>
          </p:cNvGrpSpPr>
          <p:nvPr/>
        </p:nvGrpSpPr>
        <p:grpSpPr bwMode="auto">
          <a:xfrm>
            <a:off x="5410200" y="3581400"/>
            <a:ext cx="533400" cy="381000"/>
            <a:chOff x="2640" y="1776"/>
            <a:chExt cx="336" cy="240"/>
          </a:xfrm>
        </p:grpSpPr>
        <p:sp>
          <p:nvSpPr>
            <p:cNvPr id="25908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909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59091" name="Group 19"/>
          <p:cNvGrpSpPr>
            <a:grpSpLocks/>
          </p:cNvGrpSpPr>
          <p:nvPr/>
        </p:nvGrpSpPr>
        <p:grpSpPr bwMode="auto">
          <a:xfrm>
            <a:off x="2133600" y="4267200"/>
            <a:ext cx="533400" cy="381000"/>
            <a:chOff x="2640" y="1776"/>
            <a:chExt cx="336" cy="240"/>
          </a:xfrm>
        </p:grpSpPr>
        <p:sp>
          <p:nvSpPr>
            <p:cNvPr id="259092"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909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59094" name="Group 22"/>
          <p:cNvGrpSpPr>
            <a:grpSpLocks/>
          </p:cNvGrpSpPr>
          <p:nvPr/>
        </p:nvGrpSpPr>
        <p:grpSpPr bwMode="auto">
          <a:xfrm>
            <a:off x="3352800" y="4267200"/>
            <a:ext cx="533400" cy="381000"/>
            <a:chOff x="2640" y="1776"/>
            <a:chExt cx="336" cy="240"/>
          </a:xfrm>
        </p:grpSpPr>
        <p:sp>
          <p:nvSpPr>
            <p:cNvPr id="259095" name="Oval 23"/>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5909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sp>
        <p:nvSpPr>
          <p:cNvPr id="259097" name="Line 25"/>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59098" name="Line 26"/>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59099" name="Line 27"/>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59100" name="Line 28"/>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59101" name="Line 29"/>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59102" name="Line 30"/>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59103" name="Text Box 31"/>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71C8F241-9F64-43A7-9F19-EEFF8FBF1EF3}" type="slidenum">
              <a:rPr lang="ar-SA"/>
              <a:pPr/>
              <a:t>94</a:t>
            </a:fld>
            <a:endParaRPr lang="en-GB"/>
          </a:p>
        </p:txBody>
      </p:sp>
      <p:sp>
        <p:nvSpPr>
          <p:cNvPr id="260098"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6009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a:t>
            </a:r>
          </a:p>
        </p:txBody>
      </p:sp>
      <p:grpSp>
        <p:nvGrpSpPr>
          <p:cNvPr id="260100" name="Group 4"/>
          <p:cNvGrpSpPr>
            <a:grpSpLocks/>
          </p:cNvGrpSpPr>
          <p:nvPr/>
        </p:nvGrpSpPr>
        <p:grpSpPr bwMode="auto">
          <a:xfrm>
            <a:off x="838200" y="2895600"/>
            <a:ext cx="6705600" cy="1752600"/>
            <a:chOff x="528" y="1824"/>
            <a:chExt cx="4224" cy="1104"/>
          </a:xfrm>
        </p:grpSpPr>
        <p:grpSp>
          <p:nvGrpSpPr>
            <p:cNvPr id="260101" name="Group 5"/>
            <p:cNvGrpSpPr>
              <a:grpSpLocks/>
            </p:cNvGrpSpPr>
            <p:nvPr/>
          </p:nvGrpSpPr>
          <p:grpSpPr bwMode="auto">
            <a:xfrm>
              <a:off x="2880" y="1824"/>
              <a:ext cx="336" cy="240"/>
              <a:chOff x="2640" y="1776"/>
              <a:chExt cx="336" cy="240"/>
            </a:xfrm>
          </p:grpSpPr>
          <p:sp>
            <p:nvSpPr>
              <p:cNvPr id="260102" name="Oval 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0103" name="Text Box 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0104" name="Group 8"/>
            <p:cNvGrpSpPr>
              <a:grpSpLocks/>
            </p:cNvGrpSpPr>
            <p:nvPr/>
          </p:nvGrpSpPr>
          <p:grpSpPr bwMode="auto">
            <a:xfrm>
              <a:off x="1776" y="2256"/>
              <a:ext cx="336" cy="240"/>
              <a:chOff x="2640" y="1776"/>
              <a:chExt cx="336" cy="240"/>
            </a:xfrm>
          </p:grpSpPr>
          <p:sp>
            <p:nvSpPr>
              <p:cNvPr id="260105" name="Oval 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0106" name="Text Box 1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0107" name="Group 11"/>
            <p:cNvGrpSpPr>
              <a:grpSpLocks/>
            </p:cNvGrpSpPr>
            <p:nvPr/>
          </p:nvGrpSpPr>
          <p:grpSpPr bwMode="auto">
            <a:xfrm>
              <a:off x="2592" y="2256"/>
              <a:ext cx="336" cy="240"/>
              <a:chOff x="2640" y="1776"/>
              <a:chExt cx="336" cy="240"/>
            </a:xfrm>
          </p:grpSpPr>
          <p:sp>
            <p:nvSpPr>
              <p:cNvPr id="260108" name="Oval 12"/>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60109" name="Text Box 1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0110" name="Group 14"/>
            <p:cNvGrpSpPr>
              <a:grpSpLocks/>
            </p:cNvGrpSpPr>
            <p:nvPr/>
          </p:nvGrpSpPr>
          <p:grpSpPr bwMode="auto">
            <a:xfrm>
              <a:off x="4416" y="2256"/>
              <a:ext cx="336" cy="240"/>
              <a:chOff x="2640" y="1776"/>
              <a:chExt cx="336" cy="240"/>
            </a:xfrm>
          </p:grpSpPr>
          <p:sp>
            <p:nvSpPr>
              <p:cNvPr id="260111" name="Oval 1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0112" name="Text Box 1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0113" name="Group 17"/>
            <p:cNvGrpSpPr>
              <a:grpSpLocks/>
            </p:cNvGrpSpPr>
            <p:nvPr/>
          </p:nvGrpSpPr>
          <p:grpSpPr bwMode="auto">
            <a:xfrm>
              <a:off x="3408" y="2256"/>
              <a:ext cx="336" cy="240"/>
              <a:chOff x="2640" y="1776"/>
              <a:chExt cx="336" cy="240"/>
            </a:xfrm>
          </p:grpSpPr>
          <p:sp>
            <p:nvSpPr>
              <p:cNvPr id="260114" name="Oval 1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0115" name="Text Box 1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0116" name="Group 20"/>
            <p:cNvGrpSpPr>
              <a:grpSpLocks/>
            </p:cNvGrpSpPr>
            <p:nvPr/>
          </p:nvGrpSpPr>
          <p:grpSpPr bwMode="auto">
            <a:xfrm>
              <a:off x="1344" y="2688"/>
              <a:ext cx="336" cy="240"/>
              <a:chOff x="2640" y="1776"/>
              <a:chExt cx="336" cy="240"/>
            </a:xfrm>
          </p:grpSpPr>
          <p:sp>
            <p:nvSpPr>
              <p:cNvPr id="260117" name="Oval 2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0118" name="Text Box 2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0119" name="Group 23"/>
            <p:cNvGrpSpPr>
              <a:grpSpLocks/>
            </p:cNvGrpSpPr>
            <p:nvPr/>
          </p:nvGrpSpPr>
          <p:grpSpPr bwMode="auto">
            <a:xfrm>
              <a:off x="2112" y="2688"/>
              <a:ext cx="336" cy="240"/>
              <a:chOff x="2640" y="1776"/>
              <a:chExt cx="336" cy="240"/>
            </a:xfrm>
          </p:grpSpPr>
          <p:sp>
            <p:nvSpPr>
              <p:cNvPr id="260120" name="Oval 2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0121" name="Text Box 2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0122" name="Group 26"/>
            <p:cNvGrpSpPr>
              <a:grpSpLocks/>
            </p:cNvGrpSpPr>
            <p:nvPr/>
          </p:nvGrpSpPr>
          <p:grpSpPr bwMode="auto">
            <a:xfrm>
              <a:off x="2832" y="2688"/>
              <a:ext cx="336" cy="240"/>
              <a:chOff x="2640" y="1776"/>
              <a:chExt cx="336" cy="240"/>
            </a:xfrm>
          </p:grpSpPr>
          <p:sp>
            <p:nvSpPr>
              <p:cNvPr id="260123" name="Oval 2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0124" name="Text Box 2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sp>
          <p:nvSpPr>
            <p:cNvPr id="260125" name="Line 29"/>
            <p:cNvSpPr>
              <a:spLocks noChangeShapeType="1"/>
            </p:cNvSpPr>
            <p:nvPr/>
          </p:nvSpPr>
          <p:spPr bwMode="auto">
            <a:xfrm flipH="1">
              <a:off x="2016" y="2064"/>
              <a:ext cx="1008" cy="192"/>
            </a:xfrm>
            <a:prstGeom prst="line">
              <a:avLst/>
            </a:prstGeom>
            <a:noFill/>
            <a:ln w="9525">
              <a:solidFill>
                <a:schemeClr val="tx1"/>
              </a:solidFill>
              <a:round/>
              <a:headEnd/>
              <a:tailEnd type="triangle" w="med" len="med"/>
            </a:ln>
            <a:effectLst/>
          </p:spPr>
          <p:txBody>
            <a:bodyPr/>
            <a:lstStyle/>
            <a:p>
              <a:endParaRPr lang="en-US"/>
            </a:p>
          </p:txBody>
        </p:sp>
        <p:sp>
          <p:nvSpPr>
            <p:cNvPr id="260126" name="Line 30"/>
            <p:cNvSpPr>
              <a:spLocks noChangeShapeType="1"/>
            </p:cNvSpPr>
            <p:nvPr/>
          </p:nvSpPr>
          <p:spPr bwMode="auto">
            <a:xfrm flipH="1">
              <a:off x="2832" y="2064"/>
              <a:ext cx="192" cy="192"/>
            </a:xfrm>
            <a:prstGeom prst="line">
              <a:avLst/>
            </a:prstGeom>
            <a:noFill/>
            <a:ln w="9525">
              <a:solidFill>
                <a:schemeClr val="tx1"/>
              </a:solidFill>
              <a:round/>
              <a:headEnd/>
              <a:tailEnd type="triangle" w="med" len="med"/>
            </a:ln>
            <a:effectLst/>
          </p:spPr>
          <p:txBody>
            <a:bodyPr/>
            <a:lstStyle/>
            <a:p>
              <a:endParaRPr lang="en-US"/>
            </a:p>
          </p:txBody>
        </p:sp>
        <p:sp>
          <p:nvSpPr>
            <p:cNvPr id="260127" name="Line 31"/>
            <p:cNvSpPr>
              <a:spLocks noChangeShapeType="1"/>
            </p:cNvSpPr>
            <p:nvPr/>
          </p:nvSpPr>
          <p:spPr bwMode="auto">
            <a:xfrm>
              <a:off x="3024" y="2064"/>
              <a:ext cx="480" cy="192"/>
            </a:xfrm>
            <a:prstGeom prst="line">
              <a:avLst/>
            </a:prstGeom>
            <a:noFill/>
            <a:ln w="9525">
              <a:solidFill>
                <a:schemeClr val="tx1"/>
              </a:solidFill>
              <a:round/>
              <a:headEnd/>
              <a:tailEnd type="triangle" w="med" len="med"/>
            </a:ln>
            <a:effectLst/>
          </p:spPr>
          <p:txBody>
            <a:bodyPr/>
            <a:lstStyle/>
            <a:p>
              <a:endParaRPr lang="en-US"/>
            </a:p>
          </p:txBody>
        </p:sp>
        <p:sp>
          <p:nvSpPr>
            <p:cNvPr id="260128" name="Line 32"/>
            <p:cNvSpPr>
              <a:spLocks noChangeShapeType="1"/>
            </p:cNvSpPr>
            <p:nvPr/>
          </p:nvSpPr>
          <p:spPr bwMode="auto">
            <a:xfrm>
              <a:off x="3024" y="2064"/>
              <a:ext cx="1536" cy="192"/>
            </a:xfrm>
            <a:prstGeom prst="line">
              <a:avLst/>
            </a:prstGeom>
            <a:noFill/>
            <a:ln w="9525">
              <a:solidFill>
                <a:schemeClr val="tx1"/>
              </a:solidFill>
              <a:round/>
              <a:headEnd/>
              <a:tailEnd type="triangle" w="med" len="med"/>
            </a:ln>
            <a:effectLst/>
          </p:spPr>
          <p:txBody>
            <a:bodyPr/>
            <a:lstStyle/>
            <a:p>
              <a:endParaRPr lang="en-US"/>
            </a:p>
          </p:txBody>
        </p:sp>
        <p:sp>
          <p:nvSpPr>
            <p:cNvPr id="260129" name="Line 33"/>
            <p:cNvSpPr>
              <a:spLocks noChangeShapeType="1"/>
            </p:cNvSpPr>
            <p:nvPr/>
          </p:nvSpPr>
          <p:spPr bwMode="auto">
            <a:xfrm flipH="1">
              <a:off x="1536" y="2496"/>
              <a:ext cx="384" cy="192"/>
            </a:xfrm>
            <a:prstGeom prst="line">
              <a:avLst/>
            </a:prstGeom>
            <a:noFill/>
            <a:ln w="9525">
              <a:solidFill>
                <a:schemeClr val="tx1"/>
              </a:solidFill>
              <a:round/>
              <a:headEnd/>
              <a:tailEnd type="triangle" w="med" len="med"/>
            </a:ln>
            <a:effectLst/>
          </p:spPr>
          <p:txBody>
            <a:bodyPr/>
            <a:lstStyle/>
            <a:p>
              <a:endParaRPr lang="en-US"/>
            </a:p>
          </p:txBody>
        </p:sp>
        <p:sp>
          <p:nvSpPr>
            <p:cNvPr id="260130" name="Line 34"/>
            <p:cNvSpPr>
              <a:spLocks noChangeShapeType="1"/>
            </p:cNvSpPr>
            <p:nvPr/>
          </p:nvSpPr>
          <p:spPr bwMode="auto">
            <a:xfrm>
              <a:off x="1920" y="2496"/>
              <a:ext cx="336" cy="192"/>
            </a:xfrm>
            <a:prstGeom prst="line">
              <a:avLst/>
            </a:prstGeom>
            <a:noFill/>
            <a:ln w="9525">
              <a:solidFill>
                <a:schemeClr val="tx1"/>
              </a:solidFill>
              <a:round/>
              <a:headEnd/>
              <a:tailEnd type="triangle" w="med" len="med"/>
            </a:ln>
            <a:effectLst/>
          </p:spPr>
          <p:txBody>
            <a:bodyPr/>
            <a:lstStyle/>
            <a:p>
              <a:endParaRPr lang="en-US"/>
            </a:p>
          </p:txBody>
        </p:sp>
        <p:sp>
          <p:nvSpPr>
            <p:cNvPr id="260131" name="Line 35"/>
            <p:cNvSpPr>
              <a:spLocks noChangeShapeType="1"/>
            </p:cNvSpPr>
            <p:nvPr/>
          </p:nvSpPr>
          <p:spPr bwMode="auto">
            <a:xfrm>
              <a:off x="2832" y="2496"/>
              <a:ext cx="96" cy="192"/>
            </a:xfrm>
            <a:prstGeom prst="line">
              <a:avLst/>
            </a:prstGeom>
            <a:noFill/>
            <a:ln w="9525">
              <a:solidFill>
                <a:schemeClr val="tx1"/>
              </a:solidFill>
              <a:round/>
              <a:headEnd/>
              <a:tailEnd type="triangle" w="med" len="med"/>
            </a:ln>
            <a:effectLst/>
          </p:spPr>
          <p:txBody>
            <a:bodyPr/>
            <a:lstStyle/>
            <a:p>
              <a:endParaRPr lang="en-US"/>
            </a:p>
          </p:txBody>
        </p:sp>
        <p:sp>
          <p:nvSpPr>
            <p:cNvPr id="260132" name="Text Box 36"/>
            <p:cNvSpPr txBox="1">
              <a:spLocks noChangeArrowheads="1"/>
            </p:cNvSpPr>
            <p:nvPr/>
          </p:nvSpPr>
          <p:spPr bwMode="auto">
            <a:xfrm>
              <a:off x="528" y="2697"/>
              <a:ext cx="768" cy="231"/>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277757FD-4E7F-45F1-99BA-4D91C9AF6BA5}" type="slidenum">
              <a:rPr lang="ar-SA"/>
              <a:pPr/>
              <a:t>95</a:t>
            </a:fld>
            <a:endParaRPr lang="en-GB"/>
          </a:p>
        </p:txBody>
      </p:sp>
      <p:sp>
        <p:nvSpPr>
          <p:cNvPr id="261122"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61123"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p:txBody>
      </p:sp>
      <p:grpSp>
        <p:nvGrpSpPr>
          <p:cNvPr id="261124" name="Group 4"/>
          <p:cNvGrpSpPr>
            <a:grpSpLocks/>
          </p:cNvGrpSpPr>
          <p:nvPr/>
        </p:nvGrpSpPr>
        <p:grpSpPr bwMode="auto">
          <a:xfrm>
            <a:off x="4572000" y="2895600"/>
            <a:ext cx="533400" cy="381000"/>
            <a:chOff x="2640" y="1776"/>
            <a:chExt cx="336" cy="240"/>
          </a:xfrm>
        </p:grpSpPr>
        <p:sp>
          <p:nvSpPr>
            <p:cNvPr id="261125"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1126"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1127" name="Group 7"/>
          <p:cNvGrpSpPr>
            <a:grpSpLocks/>
          </p:cNvGrpSpPr>
          <p:nvPr/>
        </p:nvGrpSpPr>
        <p:grpSpPr bwMode="auto">
          <a:xfrm>
            <a:off x="2819400" y="3581400"/>
            <a:ext cx="533400" cy="381000"/>
            <a:chOff x="2640" y="1776"/>
            <a:chExt cx="336" cy="240"/>
          </a:xfrm>
        </p:grpSpPr>
        <p:sp>
          <p:nvSpPr>
            <p:cNvPr id="261128"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1129"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1130" name="Group 10"/>
          <p:cNvGrpSpPr>
            <a:grpSpLocks/>
          </p:cNvGrpSpPr>
          <p:nvPr/>
        </p:nvGrpSpPr>
        <p:grpSpPr bwMode="auto">
          <a:xfrm>
            <a:off x="4114800" y="3581400"/>
            <a:ext cx="533400" cy="381000"/>
            <a:chOff x="2640" y="1776"/>
            <a:chExt cx="336" cy="240"/>
          </a:xfrm>
        </p:grpSpPr>
        <p:sp>
          <p:nvSpPr>
            <p:cNvPr id="261131"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1132"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1133" name="Group 13"/>
          <p:cNvGrpSpPr>
            <a:grpSpLocks/>
          </p:cNvGrpSpPr>
          <p:nvPr/>
        </p:nvGrpSpPr>
        <p:grpSpPr bwMode="auto">
          <a:xfrm>
            <a:off x="7010400" y="3581400"/>
            <a:ext cx="533400" cy="381000"/>
            <a:chOff x="2640" y="1776"/>
            <a:chExt cx="336" cy="240"/>
          </a:xfrm>
        </p:grpSpPr>
        <p:sp>
          <p:nvSpPr>
            <p:cNvPr id="261134"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1135"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1136" name="Group 16"/>
          <p:cNvGrpSpPr>
            <a:grpSpLocks/>
          </p:cNvGrpSpPr>
          <p:nvPr/>
        </p:nvGrpSpPr>
        <p:grpSpPr bwMode="auto">
          <a:xfrm>
            <a:off x="5410200" y="3581400"/>
            <a:ext cx="533400" cy="381000"/>
            <a:chOff x="2640" y="1776"/>
            <a:chExt cx="336" cy="240"/>
          </a:xfrm>
        </p:grpSpPr>
        <p:sp>
          <p:nvSpPr>
            <p:cNvPr id="261137"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1138"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1139" name="Group 19"/>
          <p:cNvGrpSpPr>
            <a:grpSpLocks/>
          </p:cNvGrpSpPr>
          <p:nvPr/>
        </p:nvGrpSpPr>
        <p:grpSpPr bwMode="auto">
          <a:xfrm>
            <a:off x="2133600" y="4267200"/>
            <a:ext cx="533400" cy="381000"/>
            <a:chOff x="2640" y="1776"/>
            <a:chExt cx="336" cy="240"/>
          </a:xfrm>
        </p:grpSpPr>
        <p:sp>
          <p:nvSpPr>
            <p:cNvPr id="261140"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1141"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1142" name="Group 22"/>
          <p:cNvGrpSpPr>
            <a:grpSpLocks/>
          </p:cNvGrpSpPr>
          <p:nvPr/>
        </p:nvGrpSpPr>
        <p:grpSpPr bwMode="auto">
          <a:xfrm>
            <a:off x="3352800" y="4267200"/>
            <a:ext cx="533400" cy="381000"/>
            <a:chOff x="2640" y="1776"/>
            <a:chExt cx="336" cy="240"/>
          </a:xfrm>
        </p:grpSpPr>
        <p:sp>
          <p:nvSpPr>
            <p:cNvPr id="261143"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1144"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1145" name="Group 25"/>
          <p:cNvGrpSpPr>
            <a:grpSpLocks/>
          </p:cNvGrpSpPr>
          <p:nvPr/>
        </p:nvGrpSpPr>
        <p:grpSpPr bwMode="auto">
          <a:xfrm>
            <a:off x="4495800" y="4267200"/>
            <a:ext cx="533400" cy="381000"/>
            <a:chOff x="2640" y="1776"/>
            <a:chExt cx="336" cy="240"/>
          </a:xfrm>
        </p:grpSpPr>
        <p:sp>
          <p:nvSpPr>
            <p:cNvPr id="261146" name="Oval 26"/>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61147"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sp>
        <p:nvSpPr>
          <p:cNvPr id="261148" name="Line 28"/>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61149" name="Line 29"/>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61150" name="Line 30"/>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61151" name="Line 31"/>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61152" name="Line 32"/>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61153" name="Line 33"/>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61154" name="Line 34"/>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61155" name="Text Box 35"/>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F35D95EF-C262-45C1-9B59-A34CEA966F2B}" type="slidenum">
              <a:rPr lang="ar-SA"/>
              <a:pPr/>
              <a:t>96</a:t>
            </a:fld>
            <a:endParaRPr lang="en-GB"/>
          </a:p>
        </p:txBody>
      </p:sp>
      <p:sp>
        <p:nvSpPr>
          <p:cNvPr id="262146"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62147"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a:t>
            </a:r>
          </a:p>
        </p:txBody>
      </p:sp>
      <p:grpSp>
        <p:nvGrpSpPr>
          <p:cNvPr id="262148" name="Group 4"/>
          <p:cNvGrpSpPr>
            <a:grpSpLocks/>
          </p:cNvGrpSpPr>
          <p:nvPr/>
        </p:nvGrpSpPr>
        <p:grpSpPr bwMode="auto">
          <a:xfrm>
            <a:off x="4572000" y="2895600"/>
            <a:ext cx="533400" cy="381000"/>
            <a:chOff x="2640" y="1776"/>
            <a:chExt cx="336" cy="240"/>
          </a:xfrm>
        </p:grpSpPr>
        <p:sp>
          <p:nvSpPr>
            <p:cNvPr id="262149"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50"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2151" name="Group 7"/>
          <p:cNvGrpSpPr>
            <a:grpSpLocks/>
          </p:cNvGrpSpPr>
          <p:nvPr/>
        </p:nvGrpSpPr>
        <p:grpSpPr bwMode="auto">
          <a:xfrm>
            <a:off x="2819400" y="3581400"/>
            <a:ext cx="533400" cy="381000"/>
            <a:chOff x="2640" y="1776"/>
            <a:chExt cx="336" cy="240"/>
          </a:xfrm>
        </p:grpSpPr>
        <p:sp>
          <p:nvSpPr>
            <p:cNvPr id="262152"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53"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2154" name="Group 10"/>
          <p:cNvGrpSpPr>
            <a:grpSpLocks/>
          </p:cNvGrpSpPr>
          <p:nvPr/>
        </p:nvGrpSpPr>
        <p:grpSpPr bwMode="auto">
          <a:xfrm>
            <a:off x="4114800" y="3581400"/>
            <a:ext cx="533400" cy="381000"/>
            <a:chOff x="2640" y="1776"/>
            <a:chExt cx="336" cy="240"/>
          </a:xfrm>
        </p:grpSpPr>
        <p:sp>
          <p:nvSpPr>
            <p:cNvPr id="262155"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56"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2157" name="Group 13"/>
          <p:cNvGrpSpPr>
            <a:grpSpLocks/>
          </p:cNvGrpSpPr>
          <p:nvPr/>
        </p:nvGrpSpPr>
        <p:grpSpPr bwMode="auto">
          <a:xfrm>
            <a:off x="7010400" y="3581400"/>
            <a:ext cx="533400" cy="381000"/>
            <a:chOff x="2640" y="1776"/>
            <a:chExt cx="336" cy="240"/>
          </a:xfrm>
        </p:grpSpPr>
        <p:sp>
          <p:nvSpPr>
            <p:cNvPr id="262158"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59"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2160" name="Group 16"/>
          <p:cNvGrpSpPr>
            <a:grpSpLocks/>
          </p:cNvGrpSpPr>
          <p:nvPr/>
        </p:nvGrpSpPr>
        <p:grpSpPr bwMode="auto">
          <a:xfrm>
            <a:off x="5410200" y="3581400"/>
            <a:ext cx="533400" cy="381000"/>
            <a:chOff x="2640" y="1776"/>
            <a:chExt cx="336" cy="240"/>
          </a:xfrm>
        </p:grpSpPr>
        <p:sp>
          <p:nvSpPr>
            <p:cNvPr id="262161" name="Oval 17"/>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62162"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2163" name="Group 19"/>
          <p:cNvGrpSpPr>
            <a:grpSpLocks/>
          </p:cNvGrpSpPr>
          <p:nvPr/>
        </p:nvGrpSpPr>
        <p:grpSpPr bwMode="auto">
          <a:xfrm>
            <a:off x="2133600" y="4267200"/>
            <a:ext cx="533400" cy="381000"/>
            <a:chOff x="2640" y="1776"/>
            <a:chExt cx="336" cy="240"/>
          </a:xfrm>
        </p:grpSpPr>
        <p:sp>
          <p:nvSpPr>
            <p:cNvPr id="262164"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65"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2166" name="Group 22"/>
          <p:cNvGrpSpPr>
            <a:grpSpLocks/>
          </p:cNvGrpSpPr>
          <p:nvPr/>
        </p:nvGrpSpPr>
        <p:grpSpPr bwMode="auto">
          <a:xfrm>
            <a:off x="3352800" y="4267200"/>
            <a:ext cx="533400" cy="381000"/>
            <a:chOff x="2640" y="1776"/>
            <a:chExt cx="336" cy="240"/>
          </a:xfrm>
        </p:grpSpPr>
        <p:sp>
          <p:nvSpPr>
            <p:cNvPr id="262167"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68"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2169" name="Group 25"/>
          <p:cNvGrpSpPr>
            <a:grpSpLocks/>
          </p:cNvGrpSpPr>
          <p:nvPr/>
        </p:nvGrpSpPr>
        <p:grpSpPr bwMode="auto">
          <a:xfrm>
            <a:off x="4495800" y="4267200"/>
            <a:ext cx="533400" cy="381000"/>
            <a:chOff x="2640" y="1776"/>
            <a:chExt cx="336" cy="240"/>
          </a:xfrm>
        </p:grpSpPr>
        <p:sp>
          <p:nvSpPr>
            <p:cNvPr id="262170"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71"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62172" name="Group 28"/>
          <p:cNvGrpSpPr>
            <a:grpSpLocks/>
          </p:cNvGrpSpPr>
          <p:nvPr/>
        </p:nvGrpSpPr>
        <p:grpSpPr bwMode="auto">
          <a:xfrm>
            <a:off x="5257800" y="4267200"/>
            <a:ext cx="533400" cy="381000"/>
            <a:chOff x="2640" y="1776"/>
            <a:chExt cx="336" cy="240"/>
          </a:xfrm>
        </p:grpSpPr>
        <p:sp>
          <p:nvSpPr>
            <p:cNvPr id="262173"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74"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62175" name="Group 31"/>
          <p:cNvGrpSpPr>
            <a:grpSpLocks/>
          </p:cNvGrpSpPr>
          <p:nvPr/>
        </p:nvGrpSpPr>
        <p:grpSpPr bwMode="auto">
          <a:xfrm>
            <a:off x="6248400" y="4267200"/>
            <a:ext cx="533400" cy="381000"/>
            <a:chOff x="2640" y="1776"/>
            <a:chExt cx="336" cy="240"/>
          </a:xfrm>
        </p:grpSpPr>
        <p:sp>
          <p:nvSpPr>
            <p:cNvPr id="262176"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2177"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62178"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62179"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62180"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62181"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62182"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62183"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62184"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62185"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62186"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62187"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F716D8B9-EC7F-49E6-83AF-E8532D8EFE5E}" type="slidenum">
              <a:rPr lang="ar-SA"/>
              <a:pPr/>
              <a:t>97</a:t>
            </a:fld>
            <a:endParaRPr lang="en-GB"/>
          </a:p>
        </p:txBody>
      </p:sp>
      <p:sp>
        <p:nvSpPr>
          <p:cNvPr id="263170"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63171"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a:p>
            <a:pPr marL="342900" indent="-342900">
              <a:spcBef>
                <a:spcPct val="20000"/>
              </a:spcBef>
              <a:buClr>
                <a:schemeClr val="folHlink"/>
              </a:buClr>
              <a:buSzPct val="60000"/>
              <a:buFont typeface="Wingdings" pitchFamily="2" charset="2"/>
              <a:buChar char="n"/>
            </a:pPr>
            <a:endParaRPr lang="en-US" sz="2000"/>
          </a:p>
        </p:txBody>
      </p:sp>
      <p:grpSp>
        <p:nvGrpSpPr>
          <p:cNvPr id="263172" name="Group 4"/>
          <p:cNvGrpSpPr>
            <a:grpSpLocks/>
          </p:cNvGrpSpPr>
          <p:nvPr/>
        </p:nvGrpSpPr>
        <p:grpSpPr bwMode="auto">
          <a:xfrm>
            <a:off x="4572000" y="2895600"/>
            <a:ext cx="533400" cy="381000"/>
            <a:chOff x="2640" y="1776"/>
            <a:chExt cx="336" cy="240"/>
          </a:xfrm>
        </p:grpSpPr>
        <p:sp>
          <p:nvSpPr>
            <p:cNvPr id="263173"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174"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3175" name="Group 7"/>
          <p:cNvGrpSpPr>
            <a:grpSpLocks/>
          </p:cNvGrpSpPr>
          <p:nvPr/>
        </p:nvGrpSpPr>
        <p:grpSpPr bwMode="auto">
          <a:xfrm>
            <a:off x="2819400" y="3581400"/>
            <a:ext cx="533400" cy="381000"/>
            <a:chOff x="2640" y="1776"/>
            <a:chExt cx="336" cy="240"/>
          </a:xfrm>
        </p:grpSpPr>
        <p:sp>
          <p:nvSpPr>
            <p:cNvPr id="263176"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177"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3178" name="Group 10"/>
          <p:cNvGrpSpPr>
            <a:grpSpLocks/>
          </p:cNvGrpSpPr>
          <p:nvPr/>
        </p:nvGrpSpPr>
        <p:grpSpPr bwMode="auto">
          <a:xfrm>
            <a:off x="4114800" y="3581400"/>
            <a:ext cx="533400" cy="381000"/>
            <a:chOff x="2640" y="1776"/>
            <a:chExt cx="336" cy="240"/>
          </a:xfrm>
        </p:grpSpPr>
        <p:sp>
          <p:nvSpPr>
            <p:cNvPr id="263179"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180"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3181" name="Group 13"/>
          <p:cNvGrpSpPr>
            <a:grpSpLocks/>
          </p:cNvGrpSpPr>
          <p:nvPr/>
        </p:nvGrpSpPr>
        <p:grpSpPr bwMode="auto">
          <a:xfrm>
            <a:off x="7010400" y="3581400"/>
            <a:ext cx="533400" cy="381000"/>
            <a:chOff x="2640" y="1776"/>
            <a:chExt cx="336" cy="240"/>
          </a:xfrm>
        </p:grpSpPr>
        <p:sp>
          <p:nvSpPr>
            <p:cNvPr id="263182"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183"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3184" name="Group 16"/>
          <p:cNvGrpSpPr>
            <a:grpSpLocks/>
          </p:cNvGrpSpPr>
          <p:nvPr/>
        </p:nvGrpSpPr>
        <p:grpSpPr bwMode="auto">
          <a:xfrm>
            <a:off x="5410200" y="3581400"/>
            <a:ext cx="533400" cy="381000"/>
            <a:chOff x="2640" y="1776"/>
            <a:chExt cx="336" cy="240"/>
          </a:xfrm>
        </p:grpSpPr>
        <p:sp>
          <p:nvSpPr>
            <p:cNvPr id="263185"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186"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3187" name="Group 19"/>
          <p:cNvGrpSpPr>
            <a:grpSpLocks/>
          </p:cNvGrpSpPr>
          <p:nvPr/>
        </p:nvGrpSpPr>
        <p:grpSpPr bwMode="auto">
          <a:xfrm>
            <a:off x="2133600" y="4267200"/>
            <a:ext cx="533400" cy="381000"/>
            <a:chOff x="2640" y="1776"/>
            <a:chExt cx="336" cy="240"/>
          </a:xfrm>
        </p:grpSpPr>
        <p:sp>
          <p:nvSpPr>
            <p:cNvPr id="263188"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189"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3190" name="Group 22"/>
          <p:cNvGrpSpPr>
            <a:grpSpLocks/>
          </p:cNvGrpSpPr>
          <p:nvPr/>
        </p:nvGrpSpPr>
        <p:grpSpPr bwMode="auto">
          <a:xfrm>
            <a:off x="3352800" y="4267200"/>
            <a:ext cx="533400" cy="381000"/>
            <a:chOff x="2640" y="1776"/>
            <a:chExt cx="336" cy="240"/>
          </a:xfrm>
        </p:grpSpPr>
        <p:sp>
          <p:nvSpPr>
            <p:cNvPr id="263191"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192"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3193" name="Group 25"/>
          <p:cNvGrpSpPr>
            <a:grpSpLocks/>
          </p:cNvGrpSpPr>
          <p:nvPr/>
        </p:nvGrpSpPr>
        <p:grpSpPr bwMode="auto">
          <a:xfrm>
            <a:off x="4495800" y="4267200"/>
            <a:ext cx="533400" cy="381000"/>
            <a:chOff x="2640" y="1776"/>
            <a:chExt cx="336" cy="240"/>
          </a:xfrm>
        </p:grpSpPr>
        <p:sp>
          <p:nvSpPr>
            <p:cNvPr id="263194"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195"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63196" name="Group 28"/>
          <p:cNvGrpSpPr>
            <a:grpSpLocks/>
          </p:cNvGrpSpPr>
          <p:nvPr/>
        </p:nvGrpSpPr>
        <p:grpSpPr bwMode="auto">
          <a:xfrm>
            <a:off x="5257800" y="4267200"/>
            <a:ext cx="533400" cy="381000"/>
            <a:chOff x="2640" y="1776"/>
            <a:chExt cx="336" cy="240"/>
          </a:xfrm>
        </p:grpSpPr>
        <p:sp>
          <p:nvSpPr>
            <p:cNvPr id="263197" name="Oval 29"/>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63198"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63199" name="Group 31"/>
          <p:cNvGrpSpPr>
            <a:grpSpLocks/>
          </p:cNvGrpSpPr>
          <p:nvPr/>
        </p:nvGrpSpPr>
        <p:grpSpPr bwMode="auto">
          <a:xfrm>
            <a:off x="6248400" y="4267200"/>
            <a:ext cx="533400" cy="381000"/>
            <a:chOff x="2640" y="1776"/>
            <a:chExt cx="336" cy="240"/>
          </a:xfrm>
        </p:grpSpPr>
        <p:sp>
          <p:nvSpPr>
            <p:cNvPr id="263200"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3201"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63202"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63203"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63204"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63205"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63206"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63207"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63208"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63209"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63210"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63211"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1318AA7F-5734-496E-B062-E988E855966E}" type="slidenum">
              <a:rPr lang="ar-SA"/>
              <a:pPr/>
              <a:t>98</a:t>
            </a:fld>
            <a:endParaRPr lang="en-GB"/>
          </a:p>
        </p:txBody>
      </p:sp>
      <p:sp>
        <p:nvSpPr>
          <p:cNvPr id="264194"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64195"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a:p>
            <a:pPr marL="342900" indent="-342900">
              <a:spcBef>
                <a:spcPct val="20000"/>
              </a:spcBef>
              <a:buClr>
                <a:schemeClr val="folHlink"/>
              </a:buClr>
              <a:buSzPct val="60000"/>
              <a:buFont typeface="Wingdings" pitchFamily="2" charset="2"/>
              <a:buChar char="n"/>
            </a:pPr>
            <a:r>
              <a:rPr lang="en-US" sz="2000"/>
              <a:t>J,</a:t>
            </a:r>
          </a:p>
        </p:txBody>
      </p:sp>
      <p:grpSp>
        <p:nvGrpSpPr>
          <p:cNvPr id="264196" name="Group 4"/>
          <p:cNvGrpSpPr>
            <a:grpSpLocks/>
          </p:cNvGrpSpPr>
          <p:nvPr/>
        </p:nvGrpSpPr>
        <p:grpSpPr bwMode="auto">
          <a:xfrm>
            <a:off x="4572000" y="2895600"/>
            <a:ext cx="533400" cy="381000"/>
            <a:chOff x="2640" y="1776"/>
            <a:chExt cx="336" cy="240"/>
          </a:xfrm>
        </p:grpSpPr>
        <p:sp>
          <p:nvSpPr>
            <p:cNvPr id="264197"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198"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4199" name="Group 7"/>
          <p:cNvGrpSpPr>
            <a:grpSpLocks/>
          </p:cNvGrpSpPr>
          <p:nvPr/>
        </p:nvGrpSpPr>
        <p:grpSpPr bwMode="auto">
          <a:xfrm>
            <a:off x="2819400" y="3581400"/>
            <a:ext cx="533400" cy="381000"/>
            <a:chOff x="2640" y="1776"/>
            <a:chExt cx="336" cy="240"/>
          </a:xfrm>
        </p:grpSpPr>
        <p:sp>
          <p:nvSpPr>
            <p:cNvPr id="264200"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201"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4202" name="Group 10"/>
          <p:cNvGrpSpPr>
            <a:grpSpLocks/>
          </p:cNvGrpSpPr>
          <p:nvPr/>
        </p:nvGrpSpPr>
        <p:grpSpPr bwMode="auto">
          <a:xfrm>
            <a:off x="4114800" y="3581400"/>
            <a:ext cx="533400" cy="381000"/>
            <a:chOff x="2640" y="1776"/>
            <a:chExt cx="336" cy="240"/>
          </a:xfrm>
        </p:grpSpPr>
        <p:sp>
          <p:nvSpPr>
            <p:cNvPr id="264203"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204"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4205" name="Group 13"/>
          <p:cNvGrpSpPr>
            <a:grpSpLocks/>
          </p:cNvGrpSpPr>
          <p:nvPr/>
        </p:nvGrpSpPr>
        <p:grpSpPr bwMode="auto">
          <a:xfrm>
            <a:off x="7010400" y="3581400"/>
            <a:ext cx="533400" cy="381000"/>
            <a:chOff x="2640" y="1776"/>
            <a:chExt cx="336" cy="240"/>
          </a:xfrm>
        </p:grpSpPr>
        <p:sp>
          <p:nvSpPr>
            <p:cNvPr id="264206" name="Oval 14"/>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207"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4208" name="Group 16"/>
          <p:cNvGrpSpPr>
            <a:grpSpLocks/>
          </p:cNvGrpSpPr>
          <p:nvPr/>
        </p:nvGrpSpPr>
        <p:grpSpPr bwMode="auto">
          <a:xfrm>
            <a:off x="5410200" y="3581400"/>
            <a:ext cx="533400" cy="381000"/>
            <a:chOff x="2640" y="1776"/>
            <a:chExt cx="336" cy="240"/>
          </a:xfrm>
        </p:grpSpPr>
        <p:sp>
          <p:nvSpPr>
            <p:cNvPr id="264209"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210"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4211" name="Group 19"/>
          <p:cNvGrpSpPr>
            <a:grpSpLocks/>
          </p:cNvGrpSpPr>
          <p:nvPr/>
        </p:nvGrpSpPr>
        <p:grpSpPr bwMode="auto">
          <a:xfrm>
            <a:off x="2133600" y="4267200"/>
            <a:ext cx="533400" cy="381000"/>
            <a:chOff x="2640" y="1776"/>
            <a:chExt cx="336" cy="240"/>
          </a:xfrm>
        </p:grpSpPr>
        <p:sp>
          <p:nvSpPr>
            <p:cNvPr id="264212"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213"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4214" name="Group 22"/>
          <p:cNvGrpSpPr>
            <a:grpSpLocks/>
          </p:cNvGrpSpPr>
          <p:nvPr/>
        </p:nvGrpSpPr>
        <p:grpSpPr bwMode="auto">
          <a:xfrm>
            <a:off x="3352800" y="4267200"/>
            <a:ext cx="533400" cy="381000"/>
            <a:chOff x="2640" y="1776"/>
            <a:chExt cx="336" cy="240"/>
          </a:xfrm>
        </p:grpSpPr>
        <p:sp>
          <p:nvSpPr>
            <p:cNvPr id="264215"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216"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4217" name="Group 25"/>
          <p:cNvGrpSpPr>
            <a:grpSpLocks/>
          </p:cNvGrpSpPr>
          <p:nvPr/>
        </p:nvGrpSpPr>
        <p:grpSpPr bwMode="auto">
          <a:xfrm>
            <a:off x="4495800" y="4267200"/>
            <a:ext cx="533400" cy="381000"/>
            <a:chOff x="2640" y="1776"/>
            <a:chExt cx="336" cy="240"/>
          </a:xfrm>
        </p:grpSpPr>
        <p:sp>
          <p:nvSpPr>
            <p:cNvPr id="264218"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219"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64220" name="Group 28"/>
          <p:cNvGrpSpPr>
            <a:grpSpLocks/>
          </p:cNvGrpSpPr>
          <p:nvPr/>
        </p:nvGrpSpPr>
        <p:grpSpPr bwMode="auto">
          <a:xfrm>
            <a:off x="5257800" y="4267200"/>
            <a:ext cx="533400" cy="381000"/>
            <a:chOff x="2640" y="1776"/>
            <a:chExt cx="336" cy="240"/>
          </a:xfrm>
        </p:grpSpPr>
        <p:sp>
          <p:nvSpPr>
            <p:cNvPr id="264221"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4222"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64223" name="Group 31"/>
          <p:cNvGrpSpPr>
            <a:grpSpLocks/>
          </p:cNvGrpSpPr>
          <p:nvPr/>
        </p:nvGrpSpPr>
        <p:grpSpPr bwMode="auto">
          <a:xfrm>
            <a:off x="6248400" y="4267200"/>
            <a:ext cx="533400" cy="381000"/>
            <a:chOff x="2640" y="1776"/>
            <a:chExt cx="336" cy="240"/>
          </a:xfrm>
        </p:grpSpPr>
        <p:sp>
          <p:nvSpPr>
            <p:cNvPr id="264224" name="Oval 32"/>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64225"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64226"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64227"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64228"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64229"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64230"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64231"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64232"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64233"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64234"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64235"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B717C614-7209-485B-A2C8-63D45BF81315}" type="slidenum">
              <a:rPr lang="ar-SA"/>
              <a:pPr/>
              <a:t>99</a:t>
            </a:fld>
            <a:endParaRPr lang="en-GB"/>
          </a:p>
        </p:txBody>
      </p:sp>
      <p:sp>
        <p:nvSpPr>
          <p:cNvPr id="265218" name="Rectangle 2"/>
          <p:cNvSpPr>
            <a:spLocks noGrp="1" noChangeArrowheads="1"/>
          </p:cNvSpPr>
          <p:nvPr>
            <p:ph type="title"/>
          </p:nvPr>
        </p:nvSpPr>
        <p:spPr>
          <a:xfrm>
            <a:off x="1066800" y="533400"/>
            <a:ext cx="7772400" cy="1143000"/>
          </a:xfrm>
          <a:noFill/>
          <a:ln/>
        </p:spPr>
        <p:txBody>
          <a:bodyPr/>
          <a:lstStyle/>
          <a:p>
            <a:r>
              <a:rPr lang="en-US"/>
              <a:t>Depth-Limited Search (DLS)</a:t>
            </a:r>
          </a:p>
        </p:txBody>
      </p:sp>
      <p:sp>
        <p:nvSpPr>
          <p:cNvPr id="265219" name="Rectangle 3"/>
          <p:cNvSpPr>
            <a:spLocks noChangeArrowheads="1"/>
          </p:cNvSpPr>
          <p:nvPr/>
        </p:nvSpPr>
        <p:spPr bwMode="auto">
          <a:xfrm>
            <a:off x="914400" y="1752600"/>
            <a:ext cx="7772400" cy="838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A,B,F,</a:t>
            </a:r>
          </a:p>
          <a:p>
            <a:pPr marL="342900" indent="-342900">
              <a:spcBef>
                <a:spcPct val="20000"/>
              </a:spcBef>
              <a:buClr>
                <a:schemeClr val="folHlink"/>
              </a:buClr>
              <a:buSzPct val="60000"/>
              <a:buFont typeface="Wingdings" pitchFamily="2" charset="2"/>
              <a:buChar char="n"/>
            </a:pPr>
            <a:r>
              <a:rPr lang="en-US" sz="2000"/>
              <a:t>G,</a:t>
            </a:r>
          </a:p>
          <a:p>
            <a:pPr marL="342900" indent="-342900">
              <a:spcBef>
                <a:spcPct val="20000"/>
              </a:spcBef>
              <a:buClr>
                <a:schemeClr val="folHlink"/>
              </a:buClr>
              <a:buSzPct val="60000"/>
              <a:buFont typeface="Wingdings" pitchFamily="2" charset="2"/>
              <a:buChar char="n"/>
            </a:pPr>
            <a:r>
              <a:rPr lang="en-US" sz="2000"/>
              <a:t>C,H,</a:t>
            </a:r>
          </a:p>
          <a:p>
            <a:pPr marL="342900" indent="-342900">
              <a:spcBef>
                <a:spcPct val="20000"/>
              </a:spcBef>
              <a:buClr>
                <a:schemeClr val="folHlink"/>
              </a:buClr>
              <a:buSzPct val="60000"/>
              <a:buFont typeface="Wingdings" pitchFamily="2" charset="2"/>
              <a:buChar char="n"/>
            </a:pPr>
            <a:r>
              <a:rPr lang="en-US" sz="2000"/>
              <a:t>D,I</a:t>
            </a:r>
          </a:p>
          <a:p>
            <a:pPr marL="342900" indent="-342900">
              <a:spcBef>
                <a:spcPct val="20000"/>
              </a:spcBef>
              <a:buClr>
                <a:schemeClr val="folHlink"/>
              </a:buClr>
              <a:buSzPct val="60000"/>
              <a:buFont typeface="Wingdings" pitchFamily="2" charset="2"/>
              <a:buChar char="n"/>
            </a:pPr>
            <a:r>
              <a:rPr lang="en-US" sz="2000"/>
              <a:t>J,</a:t>
            </a:r>
          </a:p>
          <a:p>
            <a:pPr marL="342900" indent="-342900">
              <a:spcBef>
                <a:spcPct val="20000"/>
              </a:spcBef>
              <a:buClr>
                <a:schemeClr val="folHlink"/>
              </a:buClr>
              <a:buSzPct val="60000"/>
              <a:buFont typeface="Wingdings" pitchFamily="2" charset="2"/>
              <a:buChar char="n"/>
            </a:pPr>
            <a:r>
              <a:rPr lang="en-US" sz="2000"/>
              <a:t>E</a:t>
            </a:r>
          </a:p>
        </p:txBody>
      </p:sp>
      <p:grpSp>
        <p:nvGrpSpPr>
          <p:cNvPr id="265220" name="Group 4"/>
          <p:cNvGrpSpPr>
            <a:grpSpLocks/>
          </p:cNvGrpSpPr>
          <p:nvPr/>
        </p:nvGrpSpPr>
        <p:grpSpPr bwMode="auto">
          <a:xfrm>
            <a:off x="4572000" y="2895600"/>
            <a:ext cx="533400" cy="381000"/>
            <a:chOff x="2640" y="1776"/>
            <a:chExt cx="336" cy="240"/>
          </a:xfrm>
        </p:grpSpPr>
        <p:sp>
          <p:nvSpPr>
            <p:cNvPr id="265221" name="Oval 5"/>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22" name="Text Box 6"/>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A</a:t>
              </a:r>
              <a:endParaRPr lang="en-GB"/>
            </a:p>
          </p:txBody>
        </p:sp>
      </p:grpSp>
      <p:grpSp>
        <p:nvGrpSpPr>
          <p:cNvPr id="265223" name="Group 7"/>
          <p:cNvGrpSpPr>
            <a:grpSpLocks/>
          </p:cNvGrpSpPr>
          <p:nvPr/>
        </p:nvGrpSpPr>
        <p:grpSpPr bwMode="auto">
          <a:xfrm>
            <a:off x="2819400" y="3581400"/>
            <a:ext cx="533400" cy="381000"/>
            <a:chOff x="2640" y="1776"/>
            <a:chExt cx="336" cy="240"/>
          </a:xfrm>
        </p:grpSpPr>
        <p:sp>
          <p:nvSpPr>
            <p:cNvPr id="265224" name="Oval 8"/>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25" name="Text Box 9"/>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B</a:t>
              </a:r>
              <a:endParaRPr lang="en-GB"/>
            </a:p>
          </p:txBody>
        </p:sp>
      </p:grpSp>
      <p:grpSp>
        <p:nvGrpSpPr>
          <p:cNvPr id="265226" name="Group 10"/>
          <p:cNvGrpSpPr>
            <a:grpSpLocks/>
          </p:cNvGrpSpPr>
          <p:nvPr/>
        </p:nvGrpSpPr>
        <p:grpSpPr bwMode="auto">
          <a:xfrm>
            <a:off x="4114800" y="3581400"/>
            <a:ext cx="533400" cy="381000"/>
            <a:chOff x="2640" y="1776"/>
            <a:chExt cx="336" cy="240"/>
          </a:xfrm>
        </p:grpSpPr>
        <p:sp>
          <p:nvSpPr>
            <p:cNvPr id="265227" name="Oval 11"/>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28" name="Text Box 12"/>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C</a:t>
              </a:r>
              <a:endParaRPr lang="en-GB"/>
            </a:p>
          </p:txBody>
        </p:sp>
      </p:grpSp>
      <p:grpSp>
        <p:nvGrpSpPr>
          <p:cNvPr id="265229" name="Group 13"/>
          <p:cNvGrpSpPr>
            <a:grpSpLocks/>
          </p:cNvGrpSpPr>
          <p:nvPr/>
        </p:nvGrpSpPr>
        <p:grpSpPr bwMode="auto">
          <a:xfrm>
            <a:off x="7010400" y="3581400"/>
            <a:ext cx="533400" cy="381000"/>
            <a:chOff x="2640" y="1776"/>
            <a:chExt cx="336" cy="240"/>
          </a:xfrm>
        </p:grpSpPr>
        <p:sp>
          <p:nvSpPr>
            <p:cNvPr id="265230" name="Oval 14"/>
            <p:cNvSpPr>
              <a:spLocks noChangeArrowheads="1"/>
            </p:cNvSpPr>
            <p:nvPr/>
          </p:nvSpPr>
          <p:spPr bwMode="auto">
            <a:xfrm>
              <a:off x="2640" y="1776"/>
              <a:ext cx="336" cy="24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65231" name="Text Box 15"/>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E</a:t>
              </a:r>
              <a:endParaRPr lang="en-GB"/>
            </a:p>
          </p:txBody>
        </p:sp>
      </p:grpSp>
      <p:grpSp>
        <p:nvGrpSpPr>
          <p:cNvPr id="265232" name="Group 16"/>
          <p:cNvGrpSpPr>
            <a:grpSpLocks/>
          </p:cNvGrpSpPr>
          <p:nvPr/>
        </p:nvGrpSpPr>
        <p:grpSpPr bwMode="auto">
          <a:xfrm>
            <a:off x="5410200" y="3581400"/>
            <a:ext cx="533400" cy="381000"/>
            <a:chOff x="2640" y="1776"/>
            <a:chExt cx="336" cy="240"/>
          </a:xfrm>
        </p:grpSpPr>
        <p:sp>
          <p:nvSpPr>
            <p:cNvPr id="265233" name="Oval 17"/>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34" name="Text Box 18"/>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D</a:t>
              </a:r>
              <a:endParaRPr lang="en-GB"/>
            </a:p>
          </p:txBody>
        </p:sp>
      </p:grpSp>
      <p:grpSp>
        <p:nvGrpSpPr>
          <p:cNvPr id="265235" name="Group 19"/>
          <p:cNvGrpSpPr>
            <a:grpSpLocks/>
          </p:cNvGrpSpPr>
          <p:nvPr/>
        </p:nvGrpSpPr>
        <p:grpSpPr bwMode="auto">
          <a:xfrm>
            <a:off x="2133600" y="4267200"/>
            <a:ext cx="533400" cy="381000"/>
            <a:chOff x="2640" y="1776"/>
            <a:chExt cx="336" cy="240"/>
          </a:xfrm>
        </p:grpSpPr>
        <p:sp>
          <p:nvSpPr>
            <p:cNvPr id="265236" name="Oval 20"/>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37" name="Text Box 21"/>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F</a:t>
              </a:r>
              <a:endParaRPr lang="en-GB"/>
            </a:p>
          </p:txBody>
        </p:sp>
      </p:grpSp>
      <p:grpSp>
        <p:nvGrpSpPr>
          <p:cNvPr id="265238" name="Group 22"/>
          <p:cNvGrpSpPr>
            <a:grpSpLocks/>
          </p:cNvGrpSpPr>
          <p:nvPr/>
        </p:nvGrpSpPr>
        <p:grpSpPr bwMode="auto">
          <a:xfrm>
            <a:off x="3352800" y="4267200"/>
            <a:ext cx="533400" cy="381000"/>
            <a:chOff x="2640" y="1776"/>
            <a:chExt cx="336" cy="240"/>
          </a:xfrm>
        </p:grpSpPr>
        <p:sp>
          <p:nvSpPr>
            <p:cNvPr id="265239" name="Oval 23"/>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40" name="Text Box 24"/>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G</a:t>
              </a:r>
              <a:endParaRPr lang="en-GB"/>
            </a:p>
          </p:txBody>
        </p:sp>
      </p:grpSp>
      <p:grpSp>
        <p:nvGrpSpPr>
          <p:cNvPr id="265241" name="Group 25"/>
          <p:cNvGrpSpPr>
            <a:grpSpLocks/>
          </p:cNvGrpSpPr>
          <p:nvPr/>
        </p:nvGrpSpPr>
        <p:grpSpPr bwMode="auto">
          <a:xfrm>
            <a:off x="4495800" y="4267200"/>
            <a:ext cx="533400" cy="381000"/>
            <a:chOff x="2640" y="1776"/>
            <a:chExt cx="336" cy="240"/>
          </a:xfrm>
        </p:grpSpPr>
        <p:sp>
          <p:nvSpPr>
            <p:cNvPr id="265242" name="Oval 26"/>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43" name="Text Box 27"/>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H</a:t>
              </a:r>
              <a:endParaRPr lang="en-GB"/>
            </a:p>
          </p:txBody>
        </p:sp>
      </p:grpSp>
      <p:grpSp>
        <p:nvGrpSpPr>
          <p:cNvPr id="265244" name="Group 28"/>
          <p:cNvGrpSpPr>
            <a:grpSpLocks/>
          </p:cNvGrpSpPr>
          <p:nvPr/>
        </p:nvGrpSpPr>
        <p:grpSpPr bwMode="auto">
          <a:xfrm>
            <a:off x="5257800" y="4267200"/>
            <a:ext cx="533400" cy="381000"/>
            <a:chOff x="2640" y="1776"/>
            <a:chExt cx="336" cy="240"/>
          </a:xfrm>
        </p:grpSpPr>
        <p:sp>
          <p:nvSpPr>
            <p:cNvPr id="265245" name="Oval 29"/>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46" name="Text Box 30"/>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I</a:t>
              </a:r>
              <a:endParaRPr lang="en-GB"/>
            </a:p>
          </p:txBody>
        </p:sp>
      </p:grpSp>
      <p:grpSp>
        <p:nvGrpSpPr>
          <p:cNvPr id="265247" name="Group 31"/>
          <p:cNvGrpSpPr>
            <a:grpSpLocks/>
          </p:cNvGrpSpPr>
          <p:nvPr/>
        </p:nvGrpSpPr>
        <p:grpSpPr bwMode="auto">
          <a:xfrm>
            <a:off x="6248400" y="4267200"/>
            <a:ext cx="533400" cy="381000"/>
            <a:chOff x="2640" y="1776"/>
            <a:chExt cx="336" cy="240"/>
          </a:xfrm>
        </p:grpSpPr>
        <p:sp>
          <p:nvSpPr>
            <p:cNvPr id="265248" name="Oval 32"/>
            <p:cNvSpPr>
              <a:spLocks noChangeArrowheads="1"/>
            </p:cNvSpPr>
            <p:nvPr/>
          </p:nvSpPr>
          <p:spPr bwMode="auto">
            <a:xfrm>
              <a:off x="2640" y="1776"/>
              <a:ext cx="336"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5249" name="Text Box 33"/>
            <p:cNvSpPr txBox="1">
              <a:spLocks noChangeArrowheads="1"/>
            </p:cNvSpPr>
            <p:nvPr/>
          </p:nvSpPr>
          <p:spPr bwMode="auto">
            <a:xfrm>
              <a:off x="2736" y="1776"/>
              <a:ext cx="240" cy="231"/>
            </a:xfrm>
            <a:prstGeom prst="rect">
              <a:avLst/>
            </a:prstGeom>
            <a:noFill/>
            <a:ln w="9525">
              <a:noFill/>
              <a:miter lim="800000"/>
              <a:headEnd/>
              <a:tailEnd/>
            </a:ln>
            <a:effectLst/>
          </p:spPr>
          <p:txBody>
            <a:bodyPr>
              <a:spAutoFit/>
            </a:bodyPr>
            <a:lstStyle/>
            <a:p>
              <a:pPr>
                <a:spcBef>
                  <a:spcPct val="50000"/>
                </a:spcBef>
              </a:pPr>
              <a:r>
                <a:rPr lang="en-US"/>
                <a:t>J</a:t>
              </a:r>
              <a:endParaRPr lang="en-GB"/>
            </a:p>
          </p:txBody>
        </p:sp>
      </p:grpSp>
      <p:sp>
        <p:nvSpPr>
          <p:cNvPr id="265250" name="Line 34"/>
          <p:cNvSpPr>
            <a:spLocks noChangeShapeType="1"/>
          </p:cNvSpPr>
          <p:nvPr/>
        </p:nvSpPr>
        <p:spPr bwMode="auto">
          <a:xfrm flipH="1">
            <a:off x="3200400" y="3276600"/>
            <a:ext cx="1600200" cy="304800"/>
          </a:xfrm>
          <a:prstGeom prst="line">
            <a:avLst/>
          </a:prstGeom>
          <a:noFill/>
          <a:ln w="9525">
            <a:solidFill>
              <a:schemeClr val="tx1"/>
            </a:solidFill>
            <a:round/>
            <a:headEnd/>
            <a:tailEnd type="triangle" w="med" len="med"/>
          </a:ln>
          <a:effectLst/>
        </p:spPr>
        <p:txBody>
          <a:bodyPr/>
          <a:lstStyle/>
          <a:p>
            <a:endParaRPr lang="en-US"/>
          </a:p>
        </p:txBody>
      </p:sp>
      <p:sp>
        <p:nvSpPr>
          <p:cNvPr id="265251" name="Line 35"/>
          <p:cNvSpPr>
            <a:spLocks noChangeShapeType="1"/>
          </p:cNvSpPr>
          <p:nvPr/>
        </p:nvSpPr>
        <p:spPr bwMode="auto">
          <a:xfrm flipH="1">
            <a:off x="4495800" y="32766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265252" name="Line 36"/>
          <p:cNvSpPr>
            <a:spLocks noChangeShapeType="1"/>
          </p:cNvSpPr>
          <p:nvPr/>
        </p:nvSpPr>
        <p:spPr bwMode="auto">
          <a:xfrm>
            <a:off x="4800600" y="3276600"/>
            <a:ext cx="762000" cy="304800"/>
          </a:xfrm>
          <a:prstGeom prst="line">
            <a:avLst/>
          </a:prstGeom>
          <a:noFill/>
          <a:ln w="9525">
            <a:solidFill>
              <a:schemeClr val="tx1"/>
            </a:solidFill>
            <a:round/>
            <a:headEnd/>
            <a:tailEnd type="triangle" w="med" len="med"/>
          </a:ln>
          <a:effectLst/>
        </p:spPr>
        <p:txBody>
          <a:bodyPr/>
          <a:lstStyle/>
          <a:p>
            <a:endParaRPr lang="en-US"/>
          </a:p>
        </p:txBody>
      </p:sp>
      <p:sp>
        <p:nvSpPr>
          <p:cNvPr id="265253" name="Line 37"/>
          <p:cNvSpPr>
            <a:spLocks noChangeShapeType="1"/>
          </p:cNvSpPr>
          <p:nvPr/>
        </p:nvSpPr>
        <p:spPr bwMode="auto">
          <a:xfrm>
            <a:off x="4800600" y="3276600"/>
            <a:ext cx="2438400" cy="304800"/>
          </a:xfrm>
          <a:prstGeom prst="line">
            <a:avLst/>
          </a:prstGeom>
          <a:noFill/>
          <a:ln w="9525">
            <a:solidFill>
              <a:schemeClr val="tx1"/>
            </a:solidFill>
            <a:round/>
            <a:headEnd/>
            <a:tailEnd type="triangle" w="med" len="med"/>
          </a:ln>
          <a:effectLst/>
        </p:spPr>
        <p:txBody>
          <a:bodyPr/>
          <a:lstStyle/>
          <a:p>
            <a:endParaRPr lang="en-US"/>
          </a:p>
        </p:txBody>
      </p:sp>
      <p:sp>
        <p:nvSpPr>
          <p:cNvPr id="265254" name="Line 38"/>
          <p:cNvSpPr>
            <a:spLocks noChangeShapeType="1"/>
          </p:cNvSpPr>
          <p:nvPr/>
        </p:nvSpPr>
        <p:spPr bwMode="auto">
          <a:xfrm flipH="1">
            <a:off x="2438400" y="39624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65255" name="Line 39"/>
          <p:cNvSpPr>
            <a:spLocks noChangeShapeType="1"/>
          </p:cNvSpPr>
          <p:nvPr/>
        </p:nvSpPr>
        <p:spPr bwMode="auto">
          <a:xfrm>
            <a:off x="3048000" y="39624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65256" name="Line 40"/>
          <p:cNvSpPr>
            <a:spLocks noChangeShapeType="1"/>
          </p:cNvSpPr>
          <p:nvPr/>
        </p:nvSpPr>
        <p:spPr bwMode="auto">
          <a:xfrm>
            <a:off x="4495800" y="3962400"/>
            <a:ext cx="152400" cy="304800"/>
          </a:xfrm>
          <a:prstGeom prst="line">
            <a:avLst/>
          </a:prstGeom>
          <a:noFill/>
          <a:ln w="9525">
            <a:solidFill>
              <a:schemeClr val="tx1"/>
            </a:solidFill>
            <a:round/>
            <a:headEnd/>
            <a:tailEnd type="triangle" w="med" len="med"/>
          </a:ln>
          <a:effectLst/>
        </p:spPr>
        <p:txBody>
          <a:bodyPr/>
          <a:lstStyle/>
          <a:p>
            <a:endParaRPr lang="en-US"/>
          </a:p>
        </p:txBody>
      </p:sp>
      <p:sp>
        <p:nvSpPr>
          <p:cNvPr id="265257" name="Line 41"/>
          <p:cNvSpPr>
            <a:spLocks noChangeShapeType="1"/>
          </p:cNvSpPr>
          <p:nvPr/>
        </p:nvSpPr>
        <p:spPr bwMode="auto">
          <a:xfrm flipH="1">
            <a:off x="5486400" y="39624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265258" name="Line 42"/>
          <p:cNvSpPr>
            <a:spLocks noChangeShapeType="1"/>
          </p:cNvSpPr>
          <p:nvPr/>
        </p:nvSpPr>
        <p:spPr bwMode="auto">
          <a:xfrm>
            <a:off x="5715000" y="3962400"/>
            <a:ext cx="685800" cy="304800"/>
          </a:xfrm>
          <a:prstGeom prst="line">
            <a:avLst/>
          </a:prstGeom>
          <a:noFill/>
          <a:ln w="9525">
            <a:solidFill>
              <a:schemeClr val="tx1"/>
            </a:solidFill>
            <a:round/>
            <a:headEnd/>
            <a:tailEnd type="triangle" w="med" len="med"/>
          </a:ln>
          <a:effectLst/>
        </p:spPr>
        <p:txBody>
          <a:bodyPr/>
          <a:lstStyle/>
          <a:p>
            <a:endParaRPr lang="en-US"/>
          </a:p>
        </p:txBody>
      </p:sp>
      <p:sp>
        <p:nvSpPr>
          <p:cNvPr id="265259" name="Text Box 43"/>
          <p:cNvSpPr txBox="1">
            <a:spLocks noChangeArrowheads="1"/>
          </p:cNvSpPr>
          <p:nvPr/>
        </p:nvSpPr>
        <p:spPr bwMode="auto">
          <a:xfrm>
            <a:off x="838200" y="4281488"/>
            <a:ext cx="1219200" cy="366712"/>
          </a:xfrm>
          <a:prstGeom prst="rect">
            <a:avLst/>
          </a:prstGeom>
          <a:noFill/>
          <a:ln w="9525">
            <a:noFill/>
            <a:miter lim="800000"/>
            <a:headEnd/>
            <a:tailEnd/>
          </a:ln>
          <a:effectLst/>
        </p:spPr>
        <p:txBody>
          <a:bodyPr>
            <a:spAutoFit/>
          </a:bodyPr>
          <a:lstStyle/>
          <a:p>
            <a:pPr>
              <a:spcBef>
                <a:spcPct val="50000"/>
              </a:spcBef>
            </a:pPr>
            <a:r>
              <a:rPr lang="en-US" b="1">
                <a:latin typeface="Arial" charset="0"/>
              </a:rPr>
              <a:t>Limit = 2</a:t>
            </a:r>
            <a:endParaRPr lang="en-GB" b="1">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usion">
  <a:themeElements>
    <a:clrScheme name="Fus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Fusio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D698FDF180FA49940FB60126EF34C5" ma:contentTypeVersion="1" ma:contentTypeDescription="Create a new document." ma:contentTypeScope="" ma:versionID="eede60e21b1c34709fd89dfb134f4302">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1316200-7EFC-4B2A-B125-4A86F991C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6DC5367-CC58-40DC-95C2-A9D25A449C70}">
  <ds:schemaRefs>
    <ds:schemaRef ds:uri="http://schemas.microsoft.com/sharepoint/v3/contenttype/forms"/>
  </ds:schemaRefs>
</ds:datastoreItem>
</file>

<file path=customXml/itemProps3.xml><?xml version="1.0" encoding="utf-8"?>
<ds:datastoreItem xmlns:ds="http://schemas.openxmlformats.org/officeDocument/2006/customXml" ds:itemID="{99349FF9-6819-4CC2-BF2D-F8A271CF6571}">
  <ds:schemaRefs>
    <ds:schemaRef ds:uri="http://purl.org/dc/terms/"/>
    <ds:schemaRef ds:uri="http://purl.org/dc/dcmitype/"/>
    <ds:schemaRef ds:uri="http://schemas.microsoft.com/office/2006/documentManagement/types"/>
    <ds:schemaRef ds:uri="http://www.w3.org/XML/1998/namespace"/>
    <ds:schemaRef ds:uri="http://purl.org/dc/elements/1.1/"/>
    <ds:schemaRef ds:uri="http://schemas.microsoft.com/office/2006/metadata/propertie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Blends</Template>
  <TotalTime>1694</TotalTime>
  <Words>4293</Words>
  <Application>Microsoft Office PowerPoint</Application>
  <PresentationFormat>On-screen Show (4:3)</PresentationFormat>
  <Paragraphs>1850</Paragraphs>
  <Slides>150</Slides>
  <Notes>0</Notes>
  <HiddenSlides>0</HiddenSlides>
  <MMClips>0</MMClips>
  <ScaleCrop>false</ScaleCrop>
  <HeadingPairs>
    <vt:vector size="4" baseType="variant">
      <vt:variant>
        <vt:lpstr>Theme</vt:lpstr>
      </vt:variant>
      <vt:variant>
        <vt:i4>1</vt:i4>
      </vt:variant>
      <vt:variant>
        <vt:lpstr>Slide Titles</vt:lpstr>
      </vt:variant>
      <vt:variant>
        <vt:i4>150</vt:i4>
      </vt:variant>
    </vt:vector>
  </HeadingPairs>
  <TitlesOfParts>
    <vt:vector size="151" baseType="lpstr">
      <vt:lpstr>Fusion</vt:lpstr>
      <vt:lpstr>Artificial Intelligence Problem solving by searching </vt:lpstr>
      <vt:lpstr>Outline</vt:lpstr>
      <vt:lpstr>Example: Romania</vt:lpstr>
      <vt:lpstr>Example: Romania</vt:lpstr>
      <vt:lpstr>Problem types</vt:lpstr>
      <vt:lpstr>Search Methods</vt:lpstr>
      <vt:lpstr>Search Methods</vt:lpstr>
      <vt:lpstr>Search Methods</vt:lpstr>
      <vt:lpstr>Search Methods</vt:lpstr>
      <vt:lpstr>Search Methods</vt:lpstr>
      <vt:lpstr>Search Methods</vt:lpstr>
      <vt:lpstr>Search Methods</vt:lpstr>
      <vt:lpstr>Problem Solving by searching</vt:lpstr>
      <vt:lpstr>Basic Search Algorithms</vt:lpstr>
      <vt:lpstr>What Criteria are used to Compare different search techniques ?</vt:lpstr>
      <vt:lpstr>Time and Space Complexity ?</vt:lpstr>
      <vt:lpstr>Branching factors for some problems</vt:lpstr>
      <vt:lpstr>PowerPoint Presentation</vt:lpstr>
      <vt:lpstr>The state Space</vt:lpstr>
      <vt:lpstr>Generic Search Algorithms</vt:lpstr>
      <vt:lpstr>Representing Search</vt:lpstr>
      <vt:lpstr>Solution</vt:lpstr>
      <vt:lpstr>Implementation of Generic Search Algorithm</vt:lpstr>
      <vt:lpstr>Key Issues of State-Space search algorithm</vt:lpstr>
      <vt:lpstr>Uninformed search strategies (Blind search)</vt:lpstr>
      <vt:lpstr>Basic Search Algorithms Uninformed Search</vt:lpstr>
      <vt:lpstr>Breadth First Search (BFS)</vt:lpstr>
      <vt:lpstr>Breadth First Search (BFS)</vt:lpstr>
      <vt:lpstr>Breadth First Search</vt:lpstr>
      <vt:lpstr>Basic Search Algorithms Uninformed Search</vt:lpstr>
      <vt:lpstr>Uniform Cost Search (UCS)</vt:lpstr>
      <vt:lpstr>Uniform Cost Search (UCS)</vt:lpstr>
      <vt:lpstr>Uniform Cost Search (UCS)</vt:lpstr>
      <vt:lpstr>Uniform Cost Search (UCS)</vt:lpstr>
      <vt:lpstr>Uniform Cost Search (UCS)</vt:lpstr>
      <vt:lpstr>Uniform Cost Search (UCS)</vt:lpstr>
      <vt:lpstr>Uniform Cost Search (UCS)</vt:lpstr>
      <vt:lpstr>Uniform Cost Search (UCS)</vt:lpstr>
      <vt:lpstr>Uniform Cost Search (UCS)</vt:lpstr>
      <vt:lpstr>Basic Search Algorithms Uninformed Search</vt:lpstr>
      <vt:lpstr>Depth First Search (DFS)</vt:lpstr>
      <vt:lpstr>Depth First Search (DFS)</vt:lpstr>
      <vt:lpstr>Depth First Search</vt:lpstr>
      <vt:lpstr>Depth-First Search (DFS)</vt:lpstr>
      <vt:lpstr>Basic Search Algorithms Uninformed Search</vt:lpstr>
      <vt:lpstr>Depth-Limited Search (DLS)</vt:lpstr>
      <vt:lpstr>Depth-Limited Search (DLS)</vt:lpstr>
      <vt:lpstr>Depth-Limited Search (DLS)</vt:lpstr>
      <vt:lpstr>Basic Search Algorithms Uninformed Search</vt:lpstr>
      <vt:lpstr>Iterative Deepening Search (IDS)</vt:lpstr>
      <vt:lpstr>Iterative Deepening Search (IDS)</vt:lpstr>
      <vt:lpstr>Iterative Deepening Search (IDS)</vt:lpstr>
      <vt:lpstr>Iterative Deepening Search (IDS)</vt:lpstr>
      <vt:lpstr>Iterative Deepening Search (IDS)</vt:lpstr>
      <vt:lpstr>Basic Search Algorithms Uninformed Search</vt:lpstr>
      <vt:lpstr>Bi-directional Search (BDS)</vt:lpstr>
      <vt:lpstr>Basic Search Algorithms</vt:lpstr>
      <vt:lpstr>Comparison of search algorithms</vt:lpstr>
      <vt:lpstr>Blind Search Algorithms</vt:lpstr>
      <vt:lpstr>Basic Search Algorithms</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Basic Search Algorithms</vt:lpstr>
      <vt:lpstr>Depth First Search (DFS)</vt:lpstr>
      <vt:lpstr>Depth First Search</vt:lpstr>
      <vt:lpstr>Depth First Search</vt:lpstr>
      <vt:lpstr>Depth First Search</vt:lpstr>
      <vt:lpstr>Depth First Search</vt:lpstr>
      <vt:lpstr>Depth First Search</vt:lpstr>
      <vt:lpstr>Depth First Search</vt:lpstr>
      <vt:lpstr>Depth First Search</vt:lpstr>
      <vt:lpstr>Depth First Search</vt:lpstr>
      <vt:lpstr>Basic Search Algorithms</vt:lpstr>
      <vt:lpstr>Depth-Limited Search (DLS)</vt:lpstr>
      <vt:lpstr>Depth-Limited Search (DLS)</vt:lpstr>
      <vt:lpstr>Depth-Limited Search (DLS)</vt:lpstr>
      <vt:lpstr>Depth-Limited Search (DLS)</vt:lpstr>
      <vt:lpstr>Depth-Limited Search (DLS)</vt:lpstr>
      <vt:lpstr>Depth-Limited Search (DLS)</vt:lpstr>
      <vt:lpstr>Depth-Limited Search (DLS)</vt:lpstr>
      <vt:lpstr>Depth-Limited Search (DLS)</vt:lpstr>
      <vt:lpstr>Depth-Limited Search (DLS)</vt:lpstr>
      <vt:lpstr>Depth-Limited Search (DLS)</vt:lpstr>
      <vt:lpstr>Depth-Limited Search (DLS)</vt:lpstr>
      <vt:lpstr>Depth-Limited Search (DLS)</vt:lpstr>
      <vt:lpstr>Depth-Limited Search (DLS)</vt:lpstr>
      <vt:lpstr>Basic Search Algorithms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Iterative Deepening Search (IDS)</vt:lpstr>
      <vt:lpstr>Summary</vt:lpstr>
    </vt:vector>
  </TitlesOfParts>
  <Company>KSU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CSC 361</dc:title>
  <dc:creator>mbatouche</dc:creator>
  <cp:lastModifiedBy>FSKKP</cp:lastModifiedBy>
  <cp:revision>104</cp:revision>
  <dcterms:created xsi:type="dcterms:W3CDTF">2007-09-18T02:19:02Z</dcterms:created>
  <dcterms:modified xsi:type="dcterms:W3CDTF">2014-02-24T10:53:17Z</dcterms:modified>
</cp:coreProperties>
</file>