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4" r:id="rId4"/>
    <p:sldId id="267" r:id="rId5"/>
    <p:sldId id="265" r:id="rId6"/>
    <p:sldId id="268" r:id="rId7"/>
    <p:sldId id="269" r:id="rId8"/>
    <p:sldId id="266" r:id="rId9"/>
    <p:sldId id="270" r:id="rId10"/>
    <p:sldId id="263" r:id="rId11"/>
  </p:sldIdLst>
  <p:sldSz cx="9144000" cy="6858000" type="screen4x3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65699-64D6-4801-963D-8A2D1611850F}" type="doc">
      <dgm:prSet loTypeId="urn:microsoft.com/office/officeart/2005/8/layout/radial2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775383-F841-45FD-8521-268226F37F13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bg1"/>
              </a:solidFill>
            </a:rPr>
            <a:t>tblUser</a:t>
          </a:r>
          <a:endParaRPr lang="en-US" sz="2400" dirty="0">
            <a:solidFill>
              <a:schemeClr val="bg1"/>
            </a:solidFill>
          </a:endParaRPr>
        </a:p>
      </dgm:t>
    </dgm:pt>
    <dgm:pt modelId="{1FF9098A-A271-47BE-9A8E-FACCD4AED260}" type="parTrans" cxnId="{B44E4DF8-1AC9-4575-8E33-DACA03320223}">
      <dgm:prSet/>
      <dgm:spPr/>
      <dgm:t>
        <a:bodyPr/>
        <a:lstStyle/>
        <a:p>
          <a:endParaRPr lang="en-US"/>
        </a:p>
      </dgm:t>
    </dgm:pt>
    <dgm:pt modelId="{6E58053A-3411-475A-9F01-05908DFD6C7D}" type="sibTrans" cxnId="{B44E4DF8-1AC9-4575-8E33-DACA03320223}">
      <dgm:prSet/>
      <dgm:spPr/>
      <dgm:t>
        <a:bodyPr/>
        <a:lstStyle/>
        <a:p>
          <a:endParaRPr lang="en-US"/>
        </a:p>
      </dgm:t>
    </dgm:pt>
    <dgm:pt modelId="{D9ED577B-5F2B-40B5-8C13-70FE89F47AB3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bg1"/>
              </a:solidFill>
            </a:rPr>
            <a:t>tbl</a:t>
          </a:r>
          <a:endParaRPr lang="en-US" sz="2400" dirty="0" smtClean="0">
            <a:solidFill>
              <a:schemeClr val="bg1"/>
            </a:solidFill>
          </a:endParaRPr>
        </a:p>
        <a:p>
          <a:r>
            <a:rPr lang="en-US" sz="2400" dirty="0" smtClean="0">
              <a:solidFill>
                <a:schemeClr val="bg1"/>
              </a:solidFill>
            </a:rPr>
            <a:t>Challenge</a:t>
          </a:r>
          <a:endParaRPr lang="en-US" sz="1400" dirty="0">
            <a:solidFill>
              <a:schemeClr val="bg1"/>
            </a:solidFill>
          </a:endParaRPr>
        </a:p>
      </dgm:t>
    </dgm:pt>
    <dgm:pt modelId="{2F6AF574-D429-4855-B713-E96F25BF3A3A}" type="parTrans" cxnId="{C2BC8F40-22BA-41EE-A34F-95BB9A59F8B9}">
      <dgm:prSet/>
      <dgm:spPr/>
      <dgm:t>
        <a:bodyPr/>
        <a:lstStyle/>
        <a:p>
          <a:endParaRPr lang="en-US"/>
        </a:p>
      </dgm:t>
    </dgm:pt>
    <dgm:pt modelId="{6BF378C0-FFED-40F1-9720-677A6016AB67}" type="sibTrans" cxnId="{C2BC8F40-22BA-41EE-A34F-95BB9A59F8B9}">
      <dgm:prSet/>
      <dgm:spPr/>
      <dgm:t>
        <a:bodyPr/>
        <a:lstStyle/>
        <a:p>
          <a:endParaRPr lang="en-US"/>
        </a:p>
      </dgm:t>
    </dgm:pt>
    <dgm:pt modelId="{E72E172E-3BA4-42A1-A4E6-A4B8743EF2E6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bg1"/>
              </a:solidFill>
            </a:rPr>
            <a:t>tbl</a:t>
          </a:r>
          <a:r>
            <a:rPr lang="en-US" sz="2400" dirty="0" smtClean="0">
              <a:solidFill>
                <a:schemeClr val="bg1"/>
              </a:solidFill>
            </a:rPr>
            <a:t> Scoreboard</a:t>
          </a:r>
          <a:endParaRPr lang="en-US" sz="2400" dirty="0">
            <a:solidFill>
              <a:schemeClr val="bg1"/>
            </a:solidFill>
          </a:endParaRPr>
        </a:p>
      </dgm:t>
    </dgm:pt>
    <dgm:pt modelId="{77892415-5B60-4B8F-B837-ABC64FAC951E}" type="parTrans" cxnId="{8B00BFE2-1D4B-4D1D-A07F-16E0D1EBBB9A}">
      <dgm:prSet/>
      <dgm:spPr/>
      <dgm:t>
        <a:bodyPr/>
        <a:lstStyle/>
        <a:p>
          <a:endParaRPr lang="en-US"/>
        </a:p>
      </dgm:t>
    </dgm:pt>
    <dgm:pt modelId="{D26FA263-47D0-404D-A958-1C6012E233D6}" type="sibTrans" cxnId="{8B00BFE2-1D4B-4D1D-A07F-16E0D1EBBB9A}">
      <dgm:prSet/>
      <dgm:spPr/>
      <dgm:t>
        <a:bodyPr/>
        <a:lstStyle/>
        <a:p>
          <a:endParaRPr lang="en-US"/>
        </a:p>
      </dgm:t>
    </dgm:pt>
    <dgm:pt modelId="{F7EF7F79-C794-42F0-B7C1-EC67E3EDC262}" type="pres">
      <dgm:prSet presAssocID="{45565699-64D6-4801-963D-8A2D1611850F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6A685CF8-8627-4217-AA64-0A532F3501D4}" type="pres">
      <dgm:prSet presAssocID="{45565699-64D6-4801-963D-8A2D1611850F}" presName="cycle" presStyleCnt="0"/>
      <dgm:spPr/>
    </dgm:pt>
    <dgm:pt modelId="{12138697-497A-4D23-BD07-355F8A5913E3}" type="pres">
      <dgm:prSet presAssocID="{45565699-64D6-4801-963D-8A2D1611850F}" presName="centerShape" presStyleCnt="0"/>
      <dgm:spPr/>
    </dgm:pt>
    <dgm:pt modelId="{DA3EC44B-CAEE-44A5-A7EB-1B820F731F2A}" type="pres">
      <dgm:prSet presAssocID="{45565699-64D6-4801-963D-8A2D1611850F}" presName="connSite" presStyleLbl="node1" presStyleIdx="0" presStyleCnt="4"/>
      <dgm:spPr/>
    </dgm:pt>
    <dgm:pt modelId="{DD5B7143-7D07-4633-9500-DA5C1EF0F75D}" type="pres">
      <dgm:prSet presAssocID="{45565699-64D6-4801-963D-8A2D1611850F}" presName="visible" presStyleLbl="node1" presStyleIdx="0" presStyleCnt="4"/>
      <dgm:spPr/>
    </dgm:pt>
    <dgm:pt modelId="{E8794EFB-3A6B-4FC3-B444-1AC890E9E187}" type="pres">
      <dgm:prSet presAssocID="{1FF9098A-A271-47BE-9A8E-FACCD4AED260}" presName="Name25" presStyleLbl="parChTrans1D1" presStyleIdx="0" presStyleCnt="3"/>
      <dgm:spPr/>
    </dgm:pt>
    <dgm:pt modelId="{0289B0D6-F0A3-47B3-B042-4E9D51B857BC}" type="pres">
      <dgm:prSet presAssocID="{E8775383-F841-45FD-8521-268226F37F13}" presName="node" presStyleCnt="0"/>
      <dgm:spPr/>
    </dgm:pt>
    <dgm:pt modelId="{22C8F396-A077-4E8A-B5A1-968EF2BD3D6C}" type="pres">
      <dgm:prSet presAssocID="{E8775383-F841-45FD-8521-268226F37F13}" presName="parentNode" presStyleLbl="node1" presStyleIdx="1" presStyleCnt="4" custScaleX="1402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09AA5C-946B-4695-989C-C0DEF2295423}" type="pres">
      <dgm:prSet presAssocID="{E8775383-F841-45FD-8521-268226F37F13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D10F1-2227-481D-BC6F-258A0AFADF0D}" type="pres">
      <dgm:prSet presAssocID="{2F6AF574-D429-4855-B713-E96F25BF3A3A}" presName="Name25" presStyleLbl="parChTrans1D1" presStyleIdx="1" presStyleCnt="3"/>
      <dgm:spPr/>
    </dgm:pt>
    <dgm:pt modelId="{C325F635-14C3-4D2D-AA55-4E2CB92D3B1D}" type="pres">
      <dgm:prSet presAssocID="{D9ED577B-5F2B-40B5-8C13-70FE89F47AB3}" presName="node" presStyleCnt="0"/>
      <dgm:spPr/>
    </dgm:pt>
    <dgm:pt modelId="{DE9028EA-6C20-4A35-BA5C-944E3BAFAB48}" type="pres">
      <dgm:prSet presAssocID="{D9ED577B-5F2B-40B5-8C13-70FE89F47AB3}" presName="parentNode" presStyleLbl="node1" presStyleIdx="2" presStyleCnt="4" custScaleX="1346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1C423-2722-41C6-80E5-DE67B890A14F}" type="pres">
      <dgm:prSet presAssocID="{D9ED577B-5F2B-40B5-8C13-70FE89F47AB3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E21DC-BDB8-49C5-BD63-A39FFD45FAA5}" type="pres">
      <dgm:prSet presAssocID="{77892415-5B60-4B8F-B837-ABC64FAC951E}" presName="Name25" presStyleLbl="parChTrans1D1" presStyleIdx="2" presStyleCnt="3"/>
      <dgm:spPr/>
    </dgm:pt>
    <dgm:pt modelId="{9B7AAD3E-408F-478B-9BF6-5DBF6F45DFF3}" type="pres">
      <dgm:prSet presAssocID="{E72E172E-3BA4-42A1-A4E6-A4B8743EF2E6}" presName="node" presStyleCnt="0"/>
      <dgm:spPr/>
    </dgm:pt>
    <dgm:pt modelId="{03CA6AED-CCCB-43C4-9D0D-669DB7F63310}" type="pres">
      <dgm:prSet presAssocID="{E72E172E-3BA4-42A1-A4E6-A4B8743EF2E6}" presName="parentNode" presStyleLbl="node1" presStyleIdx="3" presStyleCnt="4" custScaleX="14259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60921F-A70E-4401-B8B9-87056319E436}" type="pres">
      <dgm:prSet presAssocID="{E72E172E-3BA4-42A1-A4E6-A4B8743EF2E6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C0563F-E8DD-4F7E-9E94-BDC9891DA6A4}" type="presOf" srcId="{1FF9098A-A271-47BE-9A8E-FACCD4AED260}" destId="{E8794EFB-3A6B-4FC3-B444-1AC890E9E187}" srcOrd="0" destOrd="0" presId="urn:microsoft.com/office/officeart/2005/8/layout/radial2"/>
    <dgm:cxn modelId="{B44E4DF8-1AC9-4575-8E33-DACA03320223}" srcId="{45565699-64D6-4801-963D-8A2D1611850F}" destId="{E8775383-F841-45FD-8521-268226F37F13}" srcOrd="0" destOrd="0" parTransId="{1FF9098A-A271-47BE-9A8E-FACCD4AED260}" sibTransId="{6E58053A-3411-475A-9F01-05908DFD6C7D}"/>
    <dgm:cxn modelId="{8B00BFE2-1D4B-4D1D-A07F-16E0D1EBBB9A}" srcId="{45565699-64D6-4801-963D-8A2D1611850F}" destId="{E72E172E-3BA4-42A1-A4E6-A4B8743EF2E6}" srcOrd="2" destOrd="0" parTransId="{77892415-5B60-4B8F-B837-ABC64FAC951E}" sibTransId="{D26FA263-47D0-404D-A958-1C6012E233D6}"/>
    <dgm:cxn modelId="{C2BC8F40-22BA-41EE-A34F-95BB9A59F8B9}" srcId="{45565699-64D6-4801-963D-8A2D1611850F}" destId="{D9ED577B-5F2B-40B5-8C13-70FE89F47AB3}" srcOrd="1" destOrd="0" parTransId="{2F6AF574-D429-4855-B713-E96F25BF3A3A}" sibTransId="{6BF378C0-FFED-40F1-9720-677A6016AB67}"/>
    <dgm:cxn modelId="{D481E2BC-EF3B-4279-B5E9-8063A97FA6D1}" type="presOf" srcId="{E8775383-F841-45FD-8521-268226F37F13}" destId="{22C8F396-A077-4E8A-B5A1-968EF2BD3D6C}" srcOrd="0" destOrd="0" presId="urn:microsoft.com/office/officeart/2005/8/layout/radial2"/>
    <dgm:cxn modelId="{906EEB6C-65D2-44A2-A92D-45538073A932}" type="presOf" srcId="{2F6AF574-D429-4855-B713-E96F25BF3A3A}" destId="{DB9D10F1-2227-481D-BC6F-258A0AFADF0D}" srcOrd="0" destOrd="0" presId="urn:microsoft.com/office/officeart/2005/8/layout/radial2"/>
    <dgm:cxn modelId="{C965A1FA-3207-46A0-8D12-3CF7D71E2E79}" type="presOf" srcId="{45565699-64D6-4801-963D-8A2D1611850F}" destId="{F7EF7F79-C794-42F0-B7C1-EC67E3EDC262}" srcOrd="0" destOrd="0" presId="urn:microsoft.com/office/officeart/2005/8/layout/radial2"/>
    <dgm:cxn modelId="{A2BA1271-643D-4A83-84A3-35D9A61C500D}" type="presOf" srcId="{E72E172E-3BA4-42A1-A4E6-A4B8743EF2E6}" destId="{03CA6AED-CCCB-43C4-9D0D-669DB7F63310}" srcOrd="0" destOrd="0" presId="urn:microsoft.com/office/officeart/2005/8/layout/radial2"/>
    <dgm:cxn modelId="{6274040E-1645-460E-BD46-CF68B4E9CD1D}" type="presOf" srcId="{77892415-5B60-4B8F-B837-ABC64FAC951E}" destId="{0D9E21DC-BDB8-49C5-BD63-A39FFD45FAA5}" srcOrd="0" destOrd="0" presId="urn:microsoft.com/office/officeart/2005/8/layout/radial2"/>
    <dgm:cxn modelId="{678FCA16-1F24-4FDF-86CC-6951DB2BE803}" type="presOf" srcId="{D9ED577B-5F2B-40B5-8C13-70FE89F47AB3}" destId="{DE9028EA-6C20-4A35-BA5C-944E3BAFAB48}" srcOrd="0" destOrd="0" presId="urn:microsoft.com/office/officeart/2005/8/layout/radial2"/>
    <dgm:cxn modelId="{D9F4C213-6D7B-479F-917E-067A53F8DC08}" type="presParOf" srcId="{F7EF7F79-C794-42F0-B7C1-EC67E3EDC262}" destId="{6A685CF8-8627-4217-AA64-0A532F3501D4}" srcOrd="0" destOrd="0" presId="urn:microsoft.com/office/officeart/2005/8/layout/radial2"/>
    <dgm:cxn modelId="{3AE7821D-7F0B-4BF7-98E8-4C23AA0DC30B}" type="presParOf" srcId="{6A685CF8-8627-4217-AA64-0A532F3501D4}" destId="{12138697-497A-4D23-BD07-355F8A5913E3}" srcOrd="0" destOrd="0" presId="urn:microsoft.com/office/officeart/2005/8/layout/radial2"/>
    <dgm:cxn modelId="{D4CC6757-EDBC-4F51-834B-2962D7B6301C}" type="presParOf" srcId="{12138697-497A-4D23-BD07-355F8A5913E3}" destId="{DA3EC44B-CAEE-44A5-A7EB-1B820F731F2A}" srcOrd="0" destOrd="0" presId="urn:microsoft.com/office/officeart/2005/8/layout/radial2"/>
    <dgm:cxn modelId="{E027C85F-FD13-42FA-B006-9D40207E3FBE}" type="presParOf" srcId="{12138697-497A-4D23-BD07-355F8A5913E3}" destId="{DD5B7143-7D07-4633-9500-DA5C1EF0F75D}" srcOrd="1" destOrd="0" presId="urn:microsoft.com/office/officeart/2005/8/layout/radial2"/>
    <dgm:cxn modelId="{8CA633B8-E532-40E6-B76A-4BAABA223368}" type="presParOf" srcId="{6A685CF8-8627-4217-AA64-0A532F3501D4}" destId="{E8794EFB-3A6B-4FC3-B444-1AC890E9E187}" srcOrd="1" destOrd="0" presId="urn:microsoft.com/office/officeart/2005/8/layout/radial2"/>
    <dgm:cxn modelId="{B109F804-61AA-4BE8-9642-708B32A313C6}" type="presParOf" srcId="{6A685CF8-8627-4217-AA64-0A532F3501D4}" destId="{0289B0D6-F0A3-47B3-B042-4E9D51B857BC}" srcOrd="2" destOrd="0" presId="urn:microsoft.com/office/officeart/2005/8/layout/radial2"/>
    <dgm:cxn modelId="{C781267B-24C3-46BD-9E72-4B61C0C0B9DE}" type="presParOf" srcId="{0289B0D6-F0A3-47B3-B042-4E9D51B857BC}" destId="{22C8F396-A077-4E8A-B5A1-968EF2BD3D6C}" srcOrd="0" destOrd="0" presId="urn:microsoft.com/office/officeart/2005/8/layout/radial2"/>
    <dgm:cxn modelId="{AC52CA61-83E6-4E8F-9C35-313C97C93BFE}" type="presParOf" srcId="{0289B0D6-F0A3-47B3-B042-4E9D51B857BC}" destId="{3E09AA5C-946B-4695-989C-C0DEF2295423}" srcOrd="1" destOrd="0" presId="urn:microsoft.com/office/officeart/2005/8/layout/radial2"/>
    <dgm:cxn modelId="{5DA86E20-6289-4502-90BC-CA955D2CBF75}" type="presParOf" srcId="{6A685CF8-8627-4217-AA64-0A532F3501D4}" destId="{DB9D10F1-2227-481D-BC6F-258A0AFADF0D}" srcOrd="3" destOrd="0" presId="urn:microsoft.com/office/officeart/2005/8/layout/radial2"/>
    <dgm:cxn modelId="{49FEAFEB-8E03-4B73-9BD3-00CBEB11F7A8}" type="presParOf" srcId="{6A685CF8-8627-4217-AA64-0A532F3501D4}" destId="{C325F635-14C3-4D2D-AA55-4E2CB92D3B1D}" srcOrd="4" destOrd="0" presId="urn:microsoft.com/office/officeart/2005/8/layout/radial2"/>
    <dgm:cxn modelId="{CCDDBE4E-46B8-4774-9E0F-C4ACB62C88B4}" type="presParOf" srcId="{C325F635-14C3-4D2D-AA55-4E2CB92D3B1D}" destId="{DE9028EA-6C20-4A35-BA5C-944E3BAFAB48}" srcOrd="0" destOrd="0" presId="urn:microsoft.com/office/officeart/2005/8/layout/radial2"/>
    <dgm:cxn modelId="{55392286-2A77-4B58-B446-CB1DE66716E3}" type="presParOf" srcId="{C325F635-14C3-4D2D-AA55-4E2CB92D3B1D}" destId="{FCD1C423-2722-41C6-80E5-DE67B890A14F}" srcOrd="1" destOrd="0" presId="urn:microsoft.com/office/officeart/2005/8/layout/radial2"/>
    <dgm:cxn modelId="{2D1F3EEA-D1E2-4345-A21D-C31D77AE6F7A}" type="presParOf" srcId="{6A685CF8-8627-4217-AA64-0A532F3501D4}" destId="{0D9E21DC-BDB8-49C5-BD63-A39FFD45FAA5}" srcOrd="5" destOrd="0" presId="urn:microsoft.com/office/officeart/2005/8/layout/radial2"/>
    <dgm:cxn modelId="{EFE2EC78-29E5-4BFC-8578-A1A4ABD5556A}" type="presParOf" srcId="{6A685CF8-8627-4217-AA64-0A532F3501D4}" destId="{9B7AAD3E-408F-478B-9BF6-5DBF6F45DFF3}" srcOrd="6" destOrd="0" presId="urn:microsoft.com/office/officeart/2005/8/layout/radial2"/>
    <dgm:cxn modelId="{409A647E-C7AB-4739-A799-26EE11A3ED18}" type="presParOf" srcId="{9B7AAD3E-408F-478B-9BF6-5DBF6F45DFF3}" destId="{03CA6AED-CCCB-43C4-9D0D-669DB7F63310}" srcOrd="0" destOrd="0" presId="urn:microsoft.com/office/officeart/2005/8/layout/radial2"/>
    <dgm:cxn modelId="{6414F5C5-A71F-4F9E-BE04-107E17206DE8}" type="presParOf" srcId="{9B7AAD3E-408F-478B-9BF6-5DBF6F45DFF3}" destId="{4360921F-A70E-4401-B8B9-87056319E43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C9A095-0F64-463B-A5C2-5BFC6BB430AC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000D2F-0AE1-4E16-88FF-6B30039AA261}">
      <dgm:prSet phldrT="[Text]" custT="1"/>
      <dgm:spPr/>
      <dgm:t>
        <a:bodyPr/>
        <a:lstStyle/>
        <a:p>
          <a:r>
            <a:rPr lang="en-US" sz="3200" b="1" spc="50" dirty="0" smtClean="0">
              <a:ln w="11430"/>
              <a:solidFill>
                <a:srgbClr val="FFC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haroni" pitchFamily="2" charset="-79"/>
              <a:cs typeface="Aharoni" pitchFamily="2" charset="-79"/>
            </a:rPr>
            <a:t>Validation Web Controls</a:t>
          </a:r>
          <a:endParaRPr lang="en-US" sz="3200" dirty="0"/>
        </a:p>
      </dgm:t>
    </dgm:pt>
    <dgm:pt modelId="{984DAA0D-96BA-4D6E-BDFC-8087CCE4532E}" type="parTrans" cxnId="{9BB1D478-04D4-4060-B1FD-41F81FA85C0E}">
      <dgm:prSet/>
      <dgm:spPr/>
      <dgm:t>
        <a:bodyPr/>
        <a:lstStyle/>
        <a:p>
          <a:endParaRPr lang="en-US"/>
        </a:p>
      </dgm:t>
    </dgm:pt>
    <dgm:pt modelId="{44E769DA-A4C8-435B-A653-98F006326F95}" type="sibTrans" cxnId="{9BB1D478-04D4-4060-B1FD-41F81FA85C0E}">
      <dgm:prSet/>
      <dgm:spPr/>
      <dgm:t>
        <a:bodyPr/>
        <a:lstStyle/>
        <a:p>
          <a:endParaRPr lang="en-US"/>
        </a:p>
      </dgm:t>
    </dgm:pt>
    <dgm:pt modelId="{D0EF72C7-0035-4780-9F39-6A4D1804496B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 Narrow" pitchFamily="34" charset="0"/>
              <a:cs typeface="Arial" pitchFamily="34" charset="0"/>
            </a:rPr>
            <a:t>Required Field Validator</a:t>
          </a:r>
          <a:endParaRPr lang="en-US" dirty="0">
            <a:solidFill>
              <a:schemeClr val="bg1"/>
            </a:solidFill>
          </a:endParaRPr>
        </a:p>
      </dgm:t>
    </dgm:pt>
    <dgm:pt modelId="{14EFE2D4-0C92-4CF6-B663-369952AB7302}" type="parTrans" cxnId="{D5E999D5-D4BC-4F66-BA69-11905631281B}">
      <dgm:prSet/>
      <dgm:spPr/>
      <dgm:t>
        <a:bodyPr/>
        <a:lstStyle/>
        <a:p>
          <a:endParaRPr lang="en-US"/>
        </a:p>
      </dgm:t>
    </dgm:pt>
    <dgm:pt modelId="{F6CC6A61-78FB-499F-8E84-0C3EA1FC36CE}" type="sibTrans" cxnId="{D5E999D5-D4BC-4F66-BA69-11905631281B}">
      <dgm:prSet/>
      <dgm:spPr/>
      <dgm:t>
        <a:bodyPr/>
        <a:lstStyle/>
        <a:p>
          <a:endParaRPr lang="en-US"/>
        </a:p>
      </dgm:t>
    </dgm:pt>
    <dgm:pt modelId="{8F4D78B2-C474-45A8-B8DE-1E561B84FE5B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300" dirty="0" smtClean="0">
              <a:solidFill>
                <a:schemeClr val="bg1"/>
              </a:solidFill>
              <a:latin typeface="Arial Narrow" pitchFamily="34" charset="0"/>
              <a:cs typeface="Arial" pitchFamily="34" charset="0"/>
            </a:rPr>
            <a:t>Compare Validator</a:t>
          </a:r>
          <a:endParaRPr lang="en-US" sz="2300" dirty="0">
            <a:solidFill>
              <a:schemeClr val="bg1"/>
            </a:solidFill>
          </a:endParaRPr>
        </a:p>
      </dgm:t>
    </dgm:pt>
    <dgm:pt modelId="{50ABB368-F1CE-42E6-AB1A-7B3C86EA3ACD}" type="parTrans" cxnId="{B75200C8-5BC9-4A9C-A1FA-56BB66DB0533}">
      <dgm:prSet/>
      <dgm:spPr/>
      <dgm:t>
        <a:bodyPr/>
        <a:lstStyle/>
        <a:p>
          <a:endParaRPr lang="en-US"/>
        </a:p>
      </dgm:t>
    </dgm:pt>
    <dgm:pt modelId="{BBAB838B-655D-430C-A7F4-22C2A3065809}" type="sibTrans" cxnId="{B75200C8-5BC9-4A9C-A1FA-56BB66DB0533}">
      <dgm:prSet/>
      <dgm:spPr/>
      <dgm:t>
        <a:bodyPr/>
        <a:lstStyle/>
        <a:p>
          <a:endParaRPr lang="en-US"/>
        </a:p>
      </dgm:t>
    </dgm:pt>
    <dgm:pt modelId="{81D5526E-1794-431D-AFF0-9DCBD986CE76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300" dirty="0" smtClean="0">
              <a:solidFill>
                <a:schemeClr val="bg1"/>
              </a:solidFill>
              <a:latin typeface="Arial Narrow" pitchFamily="34" charset="0"/>
              <a:cs typeface="Arial" pitchFamily="34" charset="0"/>
            </a:rPr>
            <a:t>Regular Expression Validator</a:t>
          </a:r>
          <a:endParaRPr lang="en-US" sz="2300" dirty="0">
            <a:solidFill>
              <a:schemeClr val="bg1"/>
            </a:solidFill>
          </a:endParaRPr>
        </a:p>
      </dgm:t>
    </dgm:pt>
    <dgm:pt modelId="{432F14A9-748C-4140-A5D8-DAC11587B25E}" type="parTrans" cxnId="{464175DB-5E7F-46D4-B256-CAC30A98950C}">
      <dgm:prSet/>
      <dgm:spPr/>
      <dgm:t>
        <a:bodyPr/>
        <a:lstStyle/>
        <a:p>
          <a:endParaRPr lang="en-US"/>
        </a:p>
      </dgm:t>
    </dgm:pt>
    <dgm:pt modelId="{5A38952E-E052-4CF6-95F6-4F34DFB9E915}" type="sibTrans" cxnId="{464175DB-5E7F-46D4-B256-CAC30A98950C}">
      <dgm:prSet/>
      <dgm:spPr/>
      <dgm:t>
        <a:bodyPr/>
        <a:lstStyle/>
        <a:p>
          <a:endParaRPr lang="en-US"/>
        </a:p>
      </dgm:t>
    </dgm:pt>
    <dgm:pt modelId="{EDDCBB60-9F30-45A8-B017-27A527CBF213}" type="pres">
      <dgm:prSet presAssocID="{8CC9A095-0F64-463B-A5C2-5BFC6BB430AC}" presName="Name0" presStyleCnt="0">
        <dgm:presLayoutVars>
          <dgm:chMax val="1"/>
          <dgm:chPref val="1"/>
        </dgm:presLayoutVars>
      </dgm:prSet>
      <dgm:spPr/>
    </dgm:pt>
    <dgm:pt modelId="{1F0E3B47-D4D9-49C6-B5F2-47943AE8918E}" type="pres">
      <dgm:prSet presAssocID="{34000D2F-0AE1-4E16-88FF-6B30039AA261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4B08AE0B-B107-4F7F-BE11-5BF5A33AFC51}" type="pres">
      <dgm:prSet presAssocID="{34000D2F-0AE1-4E16-88FF-6B30039AA261}" presName="Accent1" presStyleLbl="node1" presStyleIdx="0" presStyleCnt="15"/>
      <dgm:spPr/>
    </dgm:pt>
    <dgm:pt modelId="{782AE7F6-4771-4C41-8642-9F607F550D64}" type="pres">
      <dgm:prSet presAssocID="{34000D2F-0AE1-4E16-88FF-6B30039AA261}" presName="Accent2" presStyleLbl="node1" presStyleIdx="1" presStyleCnt="15"/>
      <dgm:spPr/>
    </dgm:pt>
    <dgm:pt modelId="{8521B5BE-933B-49DB-AAF4-3FCD8660EED4}" type="pres">
      <dgm:prSet presAssocID="{34000D2F-0AE1-4E16-88FF-6B30039AA261}" presName="Accent3" presStyleLbl="node1" presStyleIdx="2" presStyleCnt="15"/>
      <dgm:spPr/>
    </dgm:pt>
    <dgm:pt modelId="{DCA8E483-D095-45BC-80C1-286C8EB9B7E9}" type="pres">
      <dgm:prSet presAssocID="{34000D2F-0AE1-4E16-88FF-6B30039AA261}" presName="Accent4" presStyleLbl="node1" presStyleIdx="3" presStyleCnt="15"/>
      <dgm:spPr/>
    </dgm:pt>
    <dgm:pt modelId="{B9A5FE83-4CE3-4F3A-A48B-D94E67B6AC73}" type="pres">
      <dgm:prSet presAssocID="{34000D2F-0AE1-4E16-88FF-6B30039AA261}" presName="Accent5" presStyleLbl="node1" presStyleIdx="4" presStyleCnt="15"/>
      <dgm:spPr/>
    </dgm:pt>
    <dgm:pt modelId="{9D2DD6FD-CF7A-4930-9A8B-462A249C784C}" type="pres">
      <dgm:prSet presAssocID="{34000D2F-0AE1-4E16-88FF-6B30039AA261}" presName="Accent6" presStyleLbl="node1" presStyleIdx="5" presStyleCnt="15"/>
      <dgm:spPr/>
    </dgm:pt>
    <dgm:pt modelId="{DA88767C-54AD-4FE7-8F47-F819A0F4926C}" type="pres">
      <dgm:prSet presAssocID="{D0EF72C7-0035-4780-9F39-6A4D1804496B}" presName="Child1" presStyleLbl="node1" presStyleIdx="6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2478267-7902-410F-9129-666C7CBF232E}" type="pres">
      <dgm:prSet presAssocID="{D0EF72C7-0035-4780-9F39-6A4D1804496B}" presName="Accent7" presStyleCnt="0"/>
      <dgm:spPr/>
    </dgm:pt>
    <dgm:pt modelId="{BEE9DB83-3500-47F4-957E-523B2D5EB129}" type="pres">
      <dgm:prSet presAssocID="{D0EF72C7-0035-4780-9F39-6A4D1804496B}" presName="AccentHold1" presStyleLbl="node1" presStyleIdx="7" presStyleCnt="15"/>
      <dgm:spPr/>
    </dgm:pt>
    <dgm:pt modelId="{9FCF1978-0D04-4FB5-9FB9-2F71657E4364}" type="pres">
      <dgm:prSet presAssocID="{D0EF72C7-0035-4780-9F39-6A4D1804496B}" presName="Accent8" presStyleCnt="0"/>
      <dgm:spPr/>
    </dgm:pt>
    <dgm:pt modelId="{C60AF031-FFC9-4942-AD20-30EB2099B897}" type="pres">
      <dgm:prSet presAssocID="{D0EF72C7-0035-4780-9F39-6A4D1804496B}" presName="AccentHold2" presStyleLbl="node1" presStyleIdx="8" presStyleCnt="15"/>
      <dgm:spPr/>
    </dgm:pt>
    <dgm:pt modelId="{D01D51F1-24B4-4386-A3E9-3CE55516E85F}" type="pres">
      <dgm:prSet presAssocID="{8F4D78B2-C474-45A8-B8DE-1E561B84FE5B}" presName="Child2" presStyleLbl="node1" presStyleIdx="9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524A0BB-001C-4F6F-8973-5B7C1084E632}" type="pres">
      <dgm:prSet presAssocID="{8F4D78B2-C474-45A8-B8DE-1E561B84FE5B}" presName="Accent9" presStyleCnt="0"/>
      <dgm:spPr/>
    </dgm:pt>
    <dgm:pt modelId="{E1511552-F040-49E7-9582-5D5F9DE96113}" type="pres">
      <dgm:prSet presAssocID="{8F4D78B2-C474-45A8-B8DE-1E561B84FE5B}" presName="AccentHold1" presStyleLbl="node1" presStyleIdx="10" presStyleCnt="15"/>
      <dgm:spPr/>
    </dgm:pt>
    <dgm:pt modelId="{C84B5273-75E5-4147-A2B4-EC6F6925E4E7}" type="pres">
      <dgm:prSet presAssocID="{8F4D78B2-C474-45A8-B8DE-1E561B84FE5B}" presName="Accent10" presStyleCnt="0"/>
      <dgm:spPr/>
    </dgm:pt>
    <dgm:pt modelId="{508841D4-0C66-467A-9B20-53F6AABA4BE0}" type="pres">
      <dgm:prSet presAssocID="{8F4D78B2-C474-45A8-B8DE-1E561B84FE5B}" presName="AccentHold2" presStyleLbl="node1" presStyleIdx="11" presStyleCnt="15"/>
      <dgm:spPr/>
    </dgm:pt>
    <dgm:pt modelId="{D8C326BE-2E2D-4550-8A07-B7697558DC96}" type="pres">
      <dgm:prSet presAssocID="{8F4D78B2-C474-45A8-B8DE-1E561B84FE5B}" presName="Accent11" presStyleCnt="0"/>
      <dgm:spPr/>
    </dgm:pt>
    <dgm:pt modelId="{80459935-3829-4846-A128-3FB561EB3311}" type="pres">
      <dgm:prSet presAssocID="{8F4D78B2-C474-45A8-B8DE-1E561B84FE5B}" presName="AccentHold3" presStyleLbl="node1" presStyleIdx="12" presStyleCnt="15"/>
      <dgm:spPr/>
    </dgm:pt>
    <dgm:pt modelId="{0E03BD6E-9FE8-4F05-9478-DCEDB45F507E}" type="pres">
      <dgm:prSet presAssocID="{81D5526E-1794-431D-AFF0-9DCBD986CE76}" presName="Child3" presStyleLbl="node1" presStyleIdx="13" presStyleCnt="15" custScaleX="12626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8BAF9A7-3B2B-4EC0-AE7D-AA78555DADAD}" type="pres">
      <dgm:prSet presAssocID="{81D5526E-1794-431D-AFF0-9DCBD986CE76}" presName="Accent12" presStyleCnt="0"/>
      <dgm:spPr/>
    </dgm:pt>
    <dgm:pt modelId="{10658F82-166A-483E-8CA7-CFBD02BC9221}" type="pres">
      <dgm:prSet presAssocID="{81D5526E-1794-431D-AFF0-9DCBD986CE76}" presName="AccentHold1" presStyleLbl="node1" presStyleIdx="14" presStyleCnt="15"/>
      <dgm:spPr/>
    </dgm:pt>
  </dgm:ptLst>
  <dgm:cxnLst>
    <dgm:cxn modelId="{20105AD4-8F80-494B-8983-34D540FBA19A}" type="presOf" srcId="{8CC9A095-0F64-463B-A5C2-5BFC6BB430AC}" destId="{EDDCBB60-9F30-45A8-B017-27A527CBF213}" srcOrd="0" destOrd="0" presId="urn:microsoft.com/office/officeart/2009/3/layout/CircleRelationship"/>
    <dgm:cxn modelId="{97ED3069-3C1D-46C0-9F42-CFF1658E6B33}" type="presOf" srcId="{8F4D78B2-C474-45A8-B8DE-1E561B84FE5B}" destId="{D01D51F1-24B4-4386-A3E9-3CE55516E85F}" srcOrd="0" destOrd="0" presId="urn:microsoft.com/office/officeart/2009/3/layout/CircleRelationship"/>
    <dgm:cxn modelId="{D5E999D5-D4BC-4F66-BA69-11905631281B}" srcId="{34000D2F-0AE1-4E16-88FF-6B30039AA261}" destId="{D0EF72C7-0035-4780-9F39-6A4D1804496B}" srcOrd="0" destOrd="0" parTransId="{14EFE2D4-0C92-4CF6-B663-369952AB7302}" sibTransId="{F6CC6A61-78FB-499F-8E84-0C3EA1FC36CE}"/>
    <dgm:cxn modelId="{9345F30E-4FA8-4D61-ADC8-4141701B8751}" type="presOf" srcId="{34000D2F-0AE1-4E16-88FF-6B30039AA261}" destId="{1F0E3B47-D4D9-49C6-B5F2-47943AE8918E}" srcOrd="0" destOrd="0" presId="urn:microsoft.com/office/officeart/2009/3/layout/CircleRelationship"/>
    <dgm:cxn modelId="{464175DB-5E7F-46D4-B256-CAC30A98950C}" srcId="{34000D2F-0AE1-4E16-88FF-6B30039AA261}" destId="{81D5526E-1794-431D-AFF0-9DCBD986CE76}" srcOrd="2" destOrd="0" parTransId="{432F14A9-748C-4140-A5D8-DAC11587B25E}" sibTransId="{5A38952E-E052-4CF6-95F6-4F34DFB9E915}"/>
    <dgm:cxn modelId="{9BB1D478-04D4-4060-B1FD-41F81FA85C0E}" srcId="{8CC9A095-0F64-463B-A5C2-5BFC6BB430AC}" destId="{34000D2F-0AE1-4E16-88FF-6B30039AA261}" srcOrd="0" destOrd="0" parTransId="{984DAA0D-96BA-4D6E-BDFC-8087CCE4532E}" sibTransId="{44E769DA-A4C8-435B-A653-98F006326F95}"/>
    <dgm:cxn modelId="{226D4063-95B8-4086-A9AA-3AF4C919EFC8}" type="presOf" srcId="{81D5526E-1794-431D-AFF0-9DCBD986CE76}" destId="{0E03BD6E-9FE8-4F05-9478-DCEDB45F507E}" srcOrd="0" destOrd="0" presId="urn:microsoft.com/office/officeart/2009/3/layout/CircleRelationship"/>
    <dgm:cxn modelId="{3B3403BB-2EE1-468D-AB46-5852691F4CA5}" type="presOf" srcId="{D0EF72C7-0035-4780-9F39-6A4D1804496B}" destId="{DA88767C-54AD-4FE7-8F47-F819A0F4926C}" srcOrd="0" destOrd="0" presId="urn:microsoft.com/office/officeart/2009/3/layout/CircleRelationship"/>
    <dgm:cxn modelId="{B75200C8-5BC9-4A9C-A1FA-56BB66DB0533}" srcId="{34000D2F-0AE1-4E16-88FF-6B30039AA261}" destId="{8F4D78B2-C474-45A8-B8DE-1E561B84FE5B}" srcOrd="1" destOrd="0" parTransId="{50ABB368-F1CE-42E6-AB1A-7B3C86EA3ACD}" sibTransId="{BBAB838B-655D-430C-A7F4-22C2A3065809}"/>
    <dgm:cxn modelId="{DD712EF1-5B47-4FD2-9579-AE62C2C4278D}" type="presParOf" srcId="{EDDCBB60-9F30-45A8-B017-27A527CBF213}" destId="{1F0E3B47-D4D9-49C6-B5F2-47943AE8918E}" srcOrd="0" destOrd="0" presId="urn:microsoft.com/office/officeart/2009/3/layout/CircleRelationship"/>
    <dgm:cxn modelId="{BF8E7490-5B81-4DEE-9B6D-37678E42A1A3}" type="presParOf" srcId="{EDDCBB60-9F30-45A8-B017-27A527CBF213}" destId="{4B08AE0B-B107-4F7F-BE11-5BF5A33AFC51}" srcOrd="1" destOrd="0" presId="urn:microsoft.com/office/officeart/2009/3/layout/CircleRelationship"/>
    <dgm:cxn modelId="{C029242E-F6B3-45BB-BA9D-DDE8A705965C}" type="presParOf" srcId="{EDDCBB60-9F30-45A8-B017-27A527CBF213}" destId="{782AE7F6-4771-4C41-8642-9F607F550D64}" srcOrd="2" destOrd="0" presId="urn:microsoft.com/office/officeart/2009/3/layout/CircleRelationship"/>
    <dgm:cxn modelId="{CD387A49-431C-451F-856B-038DFA268C50}" type="presParOf" srcId="{EDDCBB60-9F30-45A8-B017-27A527CBF213}" destId="{8521B5BE-933B-49DB-AAF4-3FCD8660EED4}" srcOrd="3" destOrd="0" presId="urn:microsoft.com/office/officeart/2009/3/layout/CircleRelationship"/>
    <dgm:cxn modelId="{F63C01DD-FF97-41EE-BB50-1B7AEAF54E64}" type="presParOf" srcId="{EDDCBB60-9F30-45A8-B017-27A527CBF213}" destId="{DCA8E483-D095-45BC-80C1-286C8EB9B7E9}" srcOrd="4" destOrd="0" presId="urn:microsoft.com/office/officeart/2009/3/layout/CircleRelationship"/>
    <dgm:cxn modelId="{316D6FB2-1DD6-4425-A430-4F57C26DCD3B}" type="presParOf" srcId="{EDDCBB60-9F30-45A8-B017-27A527CBF213}" destId="{B9A5FE83-4CE3-4F3A-A48B-D94E67B6AC73}" srcOrd="5" destOrd="0" presId="urn:microsoft.com/office/officeart/2009/3/layout/CircleRelationship"/>
    <dgm:cxn modelId="{C926041E-B399-4358-BAD0-F899E2DB4475}" type="presParOf" srcId="{EDDCBB60-9F30-45A8-B017-27A527CBF213}" destId="{9D2DD6FD-CF7A-4930-9A8B-462A249C784C}" srcOrd="6" destOrd="0" presId="urn:microsoft.com/office/officeart/2009/3/layout/CircleRelationship"/>
    <dgm:cxn modelId="{E68481DC-C14C-4D7B-BD98-412D36C79614}" type="presParOf" srcId="{EDDCBB60-9F30-45A8-B017-27A527CBF213}" destId="{DA88767C-54AD-4FE7-8F47-F819A0F4926C}" srcOrd="7" destOrd="0" presId="urn:microsoft.com/office/officeart/2009/3/layout/CircleRelationship"/>
    <dgm:cxn modelId="{E4756E69-7C0E-402A-9625-3AAF3D930A01}" type="presParOf" srcId="{EDDCBB60-9F30-45A8-B017-27A527CBF213}" destId="{12478267-7902-410F-9129-666C7CBF232E}" srcOrd="8" destOrd="0" presId="urn:microsoft.com/office/officeart/2009/3/layout/CircleRelationship"/>
    <dgm:cxn modelId="{F7D094B4-9B16-4C7E-A452-673FD43E5F19}" type="presParOf" srcId="{12478267-7902-410F-9129-666C7CBF232E}" destId="{BEE9DB83-3500-47F4-957E-523B2D5EB129}" srcOrd="0" destOrd="0" presId="urn:microsoft.com/office/officeart/2009/3/layout/CircleRelationship"/>
    <dgm:cxn modelId="{18E2B78B-88D9-44CD-A84C-FB81E61CF692}" type="presParOf" srcId="{EDDCBB60-9F30-45A8-B017-27A527CBF213}" destId="{9FCF1978-0D04-4FB5-9FB9-2F71657E4364}" srcOrd="9" destOrd="0" presId="urn:microsoft.com/office/officeart/2009/3/layout/CircleRelationship"/>
    <dgm:cxn modelId="{097C642E-A529-43C7-860E-649C2EC6F461}" type="presParOf" srcId="{9FCF1978-0D04-4FB5-9FB9-2F71657E4364}" destId="{C60AF031-FFC9-4942-AD20-30EB2099B897}" srcOrd="0" destOrd="0" presId="urn:microsoft.com/office/officeart/2009/3/layout/CircleRelationship"/>
    <dgm:cxn modelId="{11FA8C09-9DDB-46B6-910B-0916252FB360}" type="presParOf" srcId="{EDDCBB60-9F30-45A8-B017-27A527CBF213}" destId="{D01D51F1-24B4-4386-A3E9-3CE55516E85F}" srcOrd="10" destOrd="0" presId="urn:microsoft.com/office/officeart/2009/3/layout/CircleRelationship"/>
    <dgm:cxn modelId="{E9865D07-7E39-4D06-8E44-BE896E8FB349}" type="presParOf" srcId="{EDDCBB60-9F30-45A8-B017-27A527CBF213}" destId="{3524A0BB-001C-4F6F-8973-5B7C1084E632}" srcOrd="11" destOrd="0" presId="urn:microsoft.com/office/officeart/2009/3/layout/CircleRelationship"/>
    <dgm:cxn modelId="{BD3E77EF-55DB-445C-B1B6-117C5A019144}" type="presParOf" srcId="{3524A0BB-001C-4F6F-8973-5B7C1084E632}" destId="{E1511552-F040-49E7-9582-5D5F9DE96113}" srcOrd="0" destOrd="0" presId="urn:microsoft.com/office/officeart/2009/3/layout/CircleRelationship"/>
    <dgm:cxn modelId="{01F19DC6-3A9F-4A4A-85D4-2A9F064264F1}" type="presParOf" srcId="{EDDCBB60-9F30-45A8-B017-27A527CBF213}" destId="{C84B5273-75E5-4147-A2B4-EC6F6925E4E7}" srcOrd="12" destOrd="0" presId="urn:microsoft.com/office/officeart/2009/3/layout/CircleRelationship"/>
    <dgm:cxn modelId="{53B95AA9-4247-4DA7-87B0-6657AC232435}" type="presParOf" srcId="{C84B5273-75E5-4147-A2B4-EC6F6925E4E7}" destId="{508841D4-0C66-467A-9B20-53F6AABA4BE0}" srcOrd="0" destOrd="0" presId="urn:microsoft.com/office/officeart/2009/3/layout/CircleRelationship"/>
    <dgm:cxn modelId="{9CEF71CF-338A-425D-A374-F032AE94E1B3}" type="presParOf" srcId="{EDDCBB60-9F30-45A8-B017-27A527CBF213}" destId="{D8C326BE-2E2D-4550-8A07-B7697558DC96}" srcOrd="13" destOrd="0" presId="urn:microsoft.com/office/officeart/2009/3/layout/CircleRelationship"/>
    <dgm:cxn modelId="{F38C68A5-A799-421B-A286-1066B889ADE1}" type="presParOf" srcId="{D8C326BE-2E2D-4550-8A07-B7697558DC96}" destId="{80459935-3829-4846-A128-3FB561EB3311}" srcOrd="0" destOrd="0" presId="urn:microsoft.com/office/officeart/2009/3/layout/CircleRelationship"/>
    <dgm:cxn modelId="{C91E56C0-ACB9-46F3-9E1B-D84CDFE758BD}" type="presParOf" srcId="{EDDCBB60-9F30-45A8-B017-27A527CBF213}" destId="{0E03BD6E-9FE8-4F05-9478-DCEDB45F507E}" srcOrd="14" destOrd="0" presId="urn:microsoft.com/office/officeart/2009/3/layout/CircleRelationship"/>
    <dgm:cxn modelId="{A27F9D74-1755-446D-985E-60F4C5AD1634}" type="presParOf" srcId="{EDDCBB60-9F30-45A8-B017-27A527CBF213}" destId="{28BAF9A7-3B2B-4EC0-AE7D-AA78555DADAD}" srcOrd="15" destOrd="0" presId="urn:microsoft.com/office/officeart/2009/3/layout/CircleRelationship"/>
    <dgm:cxn modelId="{66BB58E6-C562-4ACE-A7D9-2D2708917AD5}" type="presParOf" srcId="{28BAF9A7-3B2B-4EC0-AE7D-AA78555DADAD}" destId="{10658F82-166A-483E-8CA7-CFBD02BC9221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955D76-65A5-444E-BBEB-B332E7D08E1D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7E85AF90-A513-4353-8C52-82337F630B2D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800" dirty="0" smtClean="0">
              <a:latin typeface="Arial Narrow" panose="020B0606020202030204" pitchFamily="34" charset="0"/>
            </a:rPr>
            <a:t>Dropdown list Search</a:t>
          </a:r>
          <a:endParaRPr lang="en-US" sz="2800" dirty="0">
            <a:latin typeface="Arial Narrow" panose="020B0606020202030204" pitchFamily="34" charset="0"/>
          </a:endParaRPr>
        </a:p>
      </dgm:t>
    </dgm:pt>
    <dgm:pt modelId="{5A77E234-1AA3-4B4C-9A66-2AFAEBFD461D}" type="parTrans" cxnId="{C5E23F12-3A98-4BCD-B3F7-B855D21E20D6}">
      <dgm:prSet/>
      <dgm:spPr/>
      <dgm:t>
        <a:bodyPr/>
        <a:lstStyle/>
        <a:p>
          <a:pPr algn="ctr"/>
          <a:endParaRPr lang="en-US"/>
        </a:p>
      </dgm:t>
    </dgm:pt>
    <dgm:pt modelId="{83A64A85-BD2A-4E88-BE8B-4B235DD3CFDF}" type="sibTrans" cxnId="{C5E23F12-3A98-4BCD-B3F7-B855D21E20D6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endParaRPr lang="en-US"/>
        </a:p>
      </dgm:t>
    </dgm:pt>
    <dgm:pt modelId="{2B288585-A93D-42AA-8030-DB5B67B38F30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800" dirty="0" smtClean="0">
              <a:latin typeface="Arial Narrow" panose="020B0606020202030204" pitchFamily="34" charset="0"/>
            </a:rPr>
            <a:t>Grid View Table</a:t>
          </a:r>
          <a:endParaRPr lang="en-US" sz="2800" dirty="0">
            <a:latin typeface="Arial Narrow" panose="020B0606020202030204" pitchFamily="34" charset="0"/>
          </a:endParaRPr>
        </a:p>
      </dgm:t>
    </dgm:pt>
    <dgm:pt modelId="{F7C60351-7968-4BDD-8CE5-E6032A906896}" type="parTrans" cxnId="{63D74446-9391-4CFF-A741-BA7E9D74A71B}">
      <dgm:prSet/>
      <dgm:spPr/>
      <dgm:t>
        <a:bodyPr/>
        <a:lstStyle/>
        <a:p>
          <a:pPr algn="ctr"/>
          <a:endParaRPr lang="en-US"/>
        </a:p>
      </dgm:t>
    </dgm:pt>
    <dgm:pt modelId="{3A48E210-E476-4A43-BE92-8610F3A7B702}" type="sibTrans" cxnId="{63D74446-9391-4CFF-A741-BA7E9D74A71B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endParaRPr lang="en-US"/>
        </a:p>
      </dgm:t>
    </dgm:pt>
    <dgm:pt modelId="{B17D1090-214D-45AE-8FD2-C253356ABBC7}">
      <dgm:prSet phldrT="[Text]"/>
      <dgm:spPr/>
      <dgm:t>
        <a:bodyPr/>
        <a:lstStyle/>
        <a:p>
          <a:pPr algn="ctr"/>
          <a:r>
            <a: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rPr>
            <a:t>Applications of Grid View</a:t>
          </a:r>
          <a:endParaRPr lang="en-US" b="1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728570D-C146-44DC-B98D-F28AE9F8ACC9}" type="parTrans" cxnId="{48920EF7-888A-41F0-8FC4-9ED4A64FDC8C}">
      <dgm:prSet/>
      <dgm:spPr/>
      <dgm:t>
        <a:bodyPr/>
        <a:lstStyle/>
        <a:p>
          <a:pPr algn="ctr"/>
          <a:endParaRPr lang="en-US"/>
        </a:p>
      </dgm:t>
    </dgm:pt>
    <dgm:pt modelId="{AFEEE633-F731-438A-9DAD-65E5914E131C}" type="sibTrans" cxnId="{48920EF7-888A-41F0-8FC4-9ED4A64FDC8C}">
      <dgm:prSet/>
      <dgm:spPr/>
      <dgm:t>
        <a:bodyPr/>
        <a:lstStyle/>
        <a:p>
          <a:pPr algn="ctr"/>
          <a:endParaRPr lang="en-US"/>
        </a:p>
      </dgm:t>
    </dgm:pt>
    <dgm:pt modelId="{D75F28F4-949D-4086-8C66-B81916F25256}" type="pres">
      <dgm:prSet presAssocID="{6D955D76-65A5-444E-BBEB-B332E7D08E1D}" presName="Name0" presStyleCnt="0">
        <dgm:presLayoutVars>
          <dgm:dir/>
          <dgm:resizeHandles val="exact"/>
        </dgm:presLayoutVars>
      </dgm:prSet>
      <dgm:spPr/>
    </dgm:pt>
    <dgm:pt modelId="{15051F52-4016-4E51-8522-458C9EA59529}" type="pres">
      <dgm:prSet presAssocID="{6D955D76-65A5-444E-BBEB-B332E7D08E1D}" presName="vNodes" presStyleCnt="0"/>
      <dgm:spPr/>
    </dgm:pt>
    <dgm:pt modelId="{623B107C-9E95-43C6-AE68-892ACACE9E63}" type="pres">
      <dgm:prSet presAssocID="{7E85AF90-A513-4353-8C52-82337F630B2D}" presName="node" presStyleLbl="node1" presStyleIdx="0" presStyleCnt="3" custScaleX="1129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2764F-4F49-40EC-AB14-16778DC240A8}" type="pres">
      <dgm:prSet presAssocID="{83A64A85-BD2A-4E88-BE8B-4B235DD3CFDF}" presName="spacerT" presStyleCnt="0"/>
      <dgm:spPr/>
    </dgm:pt>
    <dgm:pt modelId="{F4818E23-9E4A-4A3B-B51B-1C6FA794AD6B}" type="pres">
      <dgm:prSet presAssocID="{83A64A85-BD2A-4E88-BE8B-4B235DD3CFDF}" presName="sibTrans" presStyleLbl="sibTrans2D1" presStyleIdx="0" presStyleCnt="2"/>
      <dgm:spPr/>
    </dgm:pt>
    <dgm:pt modelId="{519BB1EB-2D7C-40A7-ADF1-092345AA9C0E}" type="pres">
      <dgm:prSet presAssocID="{83A64A85-BD2A-4E88-BE8B-4B235DD3CFDF}" presName="spacerB" presStyleCnt="0"/>
      <dgm:spPr/>
    </dgm:pt>
    <dgm:pt modelId="{AC307A35-731A-44F6-8F73-7239F64199C7}" type="pres">
      <dgm:prSet presAssocID="{2B288585-A93D-42AA-8030-DB5B67B38F30}" presName="node" presStyleLbl="node1" presStyleIdx="1" presStyleCnt="3">
        <dgm:presLayoutVars>
          <dgm:bulletEnabled val="1"/>
        </dgm:presLayoutVars>
      </dgm:prSet>
      <dgm:spPr/>
    </dgm:pt>
    <dgm:pt modelId="{2F975335-0BC7-485D-AC9B-8B8869FC760C}" type="pres">
      <dgm:prSet presAssocID="{6D955D76-65A5-444E-BBEB-B332E7D08E1D}" presName="sibTransLast" presStyleLbl="sibTrans2D1" presStyleIdx="1" presStyleCnt="2" custScaleX="178709"/>
      <dgm:spPr/>
    </dgm:pt>
    <dgm:pt modelId="{42AE3D0A-A2D9-413E-BE2A-64AF5E1CF4C1}" type="pres">
      <dgm:prSet presAssocID="{6D955D76-65A5-444E-BBEB-B332E7D08E1D}" presName="connectorText" presStyleLbl="sibTrans2D1" presStyleIdx="1" presStyleCnt="2"/>
      <dgm:spPr/>
    </dgm:pt>
    <dgm:pt modelId="{D1420C77-E4DD-4E61-8CAA-1D2D6DE99593}" type="pres">
      <dgm:prSet presAssocID="{6D955D76-65A5-444E-BBEB-B332E7D08E1D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E0F8BF3-F8A6-44DF-8D28-29E96F32487F}" type="presOf" srcId="{B17D1090-214D-45AE-8FD2-C253356ABBC7}" destId="{D1420C77-E4DD-4E61-8CAA-1D2D6DE99593}" srcOrd="0" destOrd="0" presId="urn:microsoft.com/office/officeart/2005/8/layout/equation2"/>
    <dgm:cxn modelId="{A30D1CF0-E108-4716-AD63-672CD1F3D537}" type="presOf" srcId="{3A48E210-E476-4A43-BE92-8610F3A7B702}" destId="{42AE3D0A-A2D9-413E-BE2A-64AF5E1CF4C1}" srcOrd="1" destOrd="0" presId="urn:microsoft.com/office/officeart/2005/8/layout/equation2"/>
    <dgm:cxn modelId="{4A8AD9A2-06CB-4D30-BC5E-4E0768A04533}" type="presOf" srcId="{83A64A85-BD2A-4E88-BE8B-4B235DD3CFDF}" destId="{F4818E23-9E4A-4A3B-B51B-1C6FA794AD6B}" srcOrd="0" destOrd="0" presId="urn:microsoft.com/office/officeart/2005/8/layout/equation2"/>
    <dgm:cxn modelId="{01233EEB-83FA-4FA0-8680-ABE3E2498EFE}" type="presOf" srcId="{2B288585-A93D-42AA-8030-DB5B67B38F30}" destId="{AC307A35-731A-44F6-8F73-7239F64199C7}" srcOrd="0" destOrd="0" presId="urn:microsoft.com/office/officeart/2005/8/layout/equation2"/>
    <dgm:cxn modelId="{63D74446-9391-4CFF-A741-BA7E9D74A71B}" srcId="{6D955D76-65A5-444E-BBEB-B332E7D08E1D}" destId="{2B288585-A93D-42AA-8030-DB5B67B38F30}" srcOrd="1" destOrd="0" parTransId="{F7C60351-7968-4BDD-8CE5-E6032A906896}" sibTransId="{3A48E210-E476-4A43-BE92-8610F3A7B702}"/>
    <dgm:cxn modelId="{8F0D1EC4-FA42-4581-8ADE-B457FAB92C92}" type="presOf" srcId="{3A48E210-E476-4A43-BE92-8610F3A7B702}" destId="{2F975335-0BC7-485D-AC9B-8B8869FC760C}" srcOrd="0" destOrd="0" presId="urn:microsoft.com/office/officeart/2005/8/layout/equation2"/>
    <dgm:cxn modelId="{C5E23F12-3A98-4BCD-B3F7-B855D21E20D6}" srcId="{6D955D76-65A5-444E-BBEB-B332E7D08E1D}" destId="{7E85AF90-A513-4353-8C52-82337F630B2D}" srcOrd="0" destOrd="0" parTransId="{5A77E234-1AA3-4B4C-9A66-2AFAEBFD461D}" sibTransId="{83A64A85-BD2A-4E88-BE8B-4B235DD3CFDF}"/>
    <dgm:cxn modelId="{48920EF7-888A-41F0-8FC4-9ED4A64FDC8C}" srcId="{6D955D76-65A5-444E-BBEB-B332E7D08E1D}" destId="{B17D1090-214D-45AE-8FD2-C253356ABBC7}" srcOrd="2" destOrd="0" parTransId="{6728570D-C146-44DC-B98D-F28AE9F8ACC9}" sibTransId="{AFEEE633-F731-438A-9DAD-65E5914E131C}"/>
    <dgm:cxn modelId="{BBE6E8A3-D82D-4C02-A259-816349F53EBF}" type="presOf" srcId="{6D955D76-65A5-444E-BBEB-B332E7D08E1D}" destId="{D75F28F4-949D-4086-8C66-B81916F25256}" srcOrd="0" destOrd="0" presId="urn:microsoft.com/office/officeart/2005/8/layout/equation2"/>
    <dgm:cxn modelId="{41E344EB-DE04-4C59-BE82-B3A6D84DE2BE}" type="presOf" srcId="{7E85AF90-A513-4353-8C52-82337F630B2D}" destId="{623B107C-9E95-43C6-AE68-892ACACE9E63}" srcOrd="0" destOrd="0" presId="urn:microsoft.com/office/officeart/2005/8/layout/equation2"/>
    <dgm:cxn modelId="{691ECC03-F358-43F9-938F-ECF38509CB92}" type="presParOf" srcId="{D75F28F4-949D-4086-8C66-B81916F25256}" destId="{15051F52-4016-4E51-8522-458C9EA59529}" srcOrd="0" destOrd="0" presId="urn:microsoft.com/office/officeart/2005/8/layout/equation2"/>
    <dgm:cxn modelId="{1378C10C-140A-48A4-A538-8EF5D1E62BF9}" type="presParOf" srcId="{15051F52-4016-4E51-8522-458C9EA59529}" destId="{623B107C-9E95-43C6-AE68-892ACACE9E63}" srcOrd="0" destOrd="0" presId="urn:microsoft.com/office/officeart/2005/8/layout/equation2"/>
    <dgm:cxn modelId="{7646FB72-340D-4FB8-9C8E-32CB5496F08E}" type="presParOf" srcId="{15051F52-4016-4E51-8522-458C9EA59529}" destId="{8B12764F-4F49-40EC-AB14-16778DC240A8}" srcOrd="1" destOrd="0" presId="urn:microsoft.com/office/officeart/2005/8/layout/equation2"/>
    <dgm:cxn modelId="{4EC47B96-5C62-490F-9923-672873AAAF4A}" type="presParOf" srcId="{15051F52-4016-4E51-8522-458C9EA59529}" destId="{F4818E23-9E4A-4A3B-B51B-1C6FA794AD6B}" srcOrd="2" destOrd="0" presId="urn:microsoft.com/office/officeart/2005/8/layout/equation2"/>
    <dgm:cxn modelId="{2C1267BC-DD87-4586-A641-EA7C21D94951}" type="presParOf" srcId="{15051F52-4016-4E51-8522-458C9EA59529}" destId="{519BB1EB-2D7C-40A7-ADF1-092345AA9C0E}" srcOrd="3" destOrd="0" presId="urn:microsoft.com/office/officeart/2005/8/layout/equation2"/>
    <dgm:cxn modelId="{6C830200-90F2-4EA3-8187-A363A7761B10}" type="presParOf" srcId="{15051F52-4016-4E51-8522-458C9EA59529}" destId="{AC307A35-731A-44F6-8F73-7239F64199C7}" srcOrd="4" destOrd="0" presId="urn:microsoft.com/office/officeart/2005/8/layout/equation2"/>
    <dgm:cxn modelId="{482FB9E1-3BC4-4A01-9C49-916699D3E33E}" type="presParOf" srcId="{D75F28F4-949D-4086-8C66-B81916F25256}" destId="{2F975335-0BC7-485D-AC9B-8B8869FC760C}" srcOrd="1" destOrd="0" presId="urn:microsoft.com/office/officeart/2005/8/layout/equation2"/>
    <dgm:cxn modelId="{0DCA5CE5-C6B6-43AC-83F6-7011A572F16A}" type="presParOf" srcId="{2F975335-0BC7-485D-AC9B-8B8869FC760C}" destId="{42AE3D0A-A2D9-413E-BE2A-64AF5E1CF4C1}" srcOrd="0" destOrd="0" presId="urn:microsoft.com/office/officeart/2005/8/layout/equation2"/>
    <dgm:cxn modelId="{AA039B8E-EDA0-41B6-8D7A-CBB01B77D3E9}" type="presParOf" srcId="{D75F28F4-949D-4086-8C66-B81916F25256}" destId="{D1420C77-E4DD-4E61-8CAA-1D2D6DE9959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E21DC-BDB8-49C5-BD63-A39FFD45FAA5}">
      <dsp:nvSpPr>
        <dsp:cNvPr id="0" name=""/>
        <dsp:cNvSpPr/>
      </dsp:nvSpPr>
      <dsp:spPr>
        <a:xfrm rot="2633696">
          <a:off x="2533194" y="3626075"/>
          <a:ext cx="578509" cy="55019"/>
        </a:xfrm>
        <a:custGeom>
          <a:avLst/>
          <a:gdLst/>
          <a:ahLst/>
          <a:cxnLst/>
          <a:rect l="0" t="0" r="0" b="0"/>
          <a:pathLst>
            <a:path>
              <a:moveTo>
                <a:pt x="0" y="27509"/>
              </a:moveTo>
              <a:lnTo>
                <a:pt x="578509" y="27509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D10F1-2227-481D-BC6F-258A0AFADF0D}">
      <dsp:nvSpPr>
        <dsp:cNvPr id="0" name=""/>
        <dsp:cNvSpPr/>
      </dsp:nvSpPr>
      <dsp:spPr>
        <a:xfrm>
          <a:off x="2614008" y="2580554"/>
          <a:ext cx="547426" cy="55019"/>
        </a:xfrm>
        <a:custGeom>
          <a:avLst/>
          <a:gdLst/>
          <a:ahLst/>
          <a:cxnLst/>
          <a:rect l="0" t="0" r="0" b="0"/>
          <a:pathLst>
            <a:path>
              <a:moveTo>
                <a:pt x="0" y="27509"/>
              </a:moveTo>
              <a:lnTo>
                <a:pt x="547426" y="27509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94EFB-3A6B-4FC3-B444-1AC890E9E187}">
      <dsp:nvSpPr>
        <dsp:cNvPr id="0" name=""/>
        <dsp:cNvSpPr/>
      </dsp:nvSpPr>
      <dsp:spPr>
        <a:xfrm rot="18970310">
          <a:off x="2532109" y="1533966"/>
          <a:ext cx="587975" cy="55019"/>
        </a:xfrm>
        <a:custGeom>
          <a:avLst/>
          <a:gdLst/>
          <a:ahLst/>
          <a:cxnLst/>
          <a:rect l="0" t="0" r="0" b="0"/>
          <a:pathLst>
            <a:path>
              <a:moveTo>
                <a:pt x="0" y="27509"/>
              </a:moveTo>
              <a:lnTo>
                <a:pt x="587975" y="27509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B7143-7D07-4633-9500-DA5C1EF0F75D}">
      <dsp:nvSpPr>
        <dsp:cNvPr id="0" name=""/>
        <dsp:cNvSpPr/>
      </dsp:nvSpPr>
      <dsp:spPr>
        <a:xfrm>
          <a:off x="481214" y="1353479"/>
          <a:ext cx="2509169" cy="25091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C8F396-A077-4E8A-B5A1-968EF2BD3D6C}">
      <dsp:nvSpPr>
        <dsp:cNvPr id="0" name=""/>
        <dsp:cNvSpPr/>
      </dsp:nvSpPr>
      <dsp:spPr>
        <a:xfrm>
          <a:off x="2612266" y="929"/>
          <a:ext cx="2110728" cy="15055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tblUser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921375" y="221405"/>
        <a:ext cx="1492510" cy="1064549"/>
      </dsp:txXfrm>
    </dsp:sp>
    <dsp:sp modelId="{DE9028EA-6C20-4A35-BA5C-944E3BAFAB48}">
      <dsp:nvSpPr>
        <dsp:cNvPr id="0" name=""/>
        <dsp:cNvSpPr/>
      </dsp:nvSpPr>
      <dsp:spPr>
        <a:xfrm>
          <a:off x="3161435" y="1855313"/>
          <a:ext cx="2027067" cy="15055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tbl</a:t>
          </a:r>
          <a:endParaRPr lang="en-US" sz="2400" kern="1200" dirty="0" smtClean="0">
            <a:solidFill>
              <a:schemeClr val="bg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Challenge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458292" y="2075789"/>
        <a:ext cx="1433353" cy="1064549"/>
      </dsp:txXfrm>
    </dsp:sp>
    <dsp:sp modelId="{03CA6AED-CCCB-43C4-9D0D-669DB7F63310}">
      <dsp:nvSpPr>
        <dsp:cNvPr id="0" name=""/>
        <dsp:cNvSpPr/>
      </dsp:nvSpPr>
      <dsp:spPr>
        <a:xfrm>
          <a:off x="2589759" y="3709696"/>
          <a:ext cx="2146739" cy="15055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tbl</a:t>
          </a:r>
          <a:r>
            <a:rPr lang="en-US" sz="2400" kern="1200" dirty="0" smtClean="0">
              <a:solidFill>
                <a:schemeClr val="bg1"/>
              </a:solidFill>
            </a:rPr>
            <a:t> Scoreboard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904142" y="3930172"/>
        <a:ext cx="1517973" cy="1064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E3B47-D4D9-49C6-B5F2-47943AE8918E}">
      <dsp:nvSpPr>
        <dsp:cNvPr id="0" name=""/>
        <dsp:cNvSpPr/>
      </dsp:nvSpPr>
      <dsp:spPr>
        <a:xfrm>
          <a:off x="1405221" y="188156"/>
          <a:ext cx="4129338" cy="41298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pc="50" dirty="0" smtClean="0">
              <a:ln w="11430"/>
              <a:solidFill>
                <a:srgbClr val="FFC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haroni" pitchFamily="2" charset="-79"/>
              <a:cs typeface="Aharoni" pitchFamily="2" charset="-79"/>
            </a:rPr>
            <a:t>Validation Web Controls</a:t>
          </a:r>
          <a:endParaRPr lang="en-US" sz="3200" kern="1200" dirty="0"/>
        </a:p>
      </dsp:txBody>
      <dsp:txXfrm>
        <a:off x="2009949" y="792952"/>
        <a:ext cx="2919882" cy="2920210"/>
      </dsp:txXfrm>
    </dsp:sp>
    <dsp:sp modelId="{4B08AE0B-B107-4F7F-BE11-5BF5A33AFC51}">
      <dsp:nvSpPr>
        <dsp:cNvPr id="0" name=""/>
        <dsp:cNvSpPr/>
      </dsp:nvSpPr>
      <dsp:spPr>
        <a:xfrm>
          <a:off x="3761697" y="0"/>
          <a:ext cx="459097" cy="4592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AE7F6-4771-4C41-8642-9F607F550D64}">
      <dsp:nvSpPr>
        <dsp:cNvPr id="0" name=""/>
        <dsp:cNvSpPr/>
      </dsp:nvSpPr>
      <dsp:spPr>
        <a:xfrm>
          <a:off x="2674940" y="4011119"/>
          <a:ext cx="332888" cy="3328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1B5BE-933B-49DB-AAF4-3FCD8660EED4}">
      <dsp:nvSpPr>
        <dsp:cNvPr id="0" name=""/>
        <dsp:cNvSpPr/>
      </dsp:nvSpPr>
      <dsp:spPr>
        <a:xfrm>
          <a:off x="5800531" y="1864200"/>
          <a:ext cx="332888" cy="3328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8E483-D095-45BC-80C1-286C8EB9B7E9}">
      <dsp:nvSpPr>
        <dsp:cNvPr id="0" name=""/>
        <dsp:cNvSpPr/>
      </dsp:nvSpPr>
      <dsp:spPr>
        <a:xfrm>
          <a:off x="4209783" y="4365240"/>
          <a:ext cx="459097" cy="4592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5FE83-4CE3-4F3A-A48B-D94E67B6AC73}">
      <dsp:nvSpPr>
        <dsp:cNvPr id="0" name=""/>
        <dsp:cNvSpPr/>
      </dsp:nvSpPr>
      <dsp:spPr>
        <a:xfrm>
          <a:off x="2768114" y="652759"/>
          <a:ext cx="332888" cy="3328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DD6FD-CF7A-4930-9A8B-462A249C784C}">
      <dsp:nvSpPr>
        <dsp:cNvPr id="0" name=""/>
        <dsp:cNvSpPr/>
      </dsp:nvSpPr>
      <dsp:spPr>
        <a:xfrm>
          <a:off x="1720321" y="2557004"/>
          <a:ext cx="332888" cy="3328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8767C-54AD-4FE7-8F47-F819A0F4926C}">
      <dsp:nvSpPr>
        <dsp:cNvPr id="0" name=""/>
        <dsp:cNvSpPr/>
      </dsp:nvSpPr>
      <dsp:spPr>
        <a:xfrm>
          <a:off x="114326" y="933547"/>
          <a:ext cx="1678840" cy="1678456"/>
        </a:xfrm>
        <a:prstGeom prst="ellipse">
          <a:avLst/>
        </a:prstGeom>
        <a:gradFill rotWithShape="1">
          <a:gsLst>
            <a:gs pos="0">
              <a:schemeClr val="accent2">
                <a:tint val="79000"/>
                <a:satMod val="180000"/>
              </a:schemeClr>
            </a:gs>
            <a:gs pos="65000">
              <a:schemeClr val="accent2">
                <a:tint val="52000"/>
                <a:satMod val="250000"/>
              </a:schemeClr>
            </a:gs>
            <a:gs pos="100000">
              <a:schemeClr val="accent2">
                <a:tint val="29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  <a:latin typeface="Arial Narrow" pitchFamily="34" charset="0"/>
              <a:cs typeface="Arial" pitchFamily="34" charset="0"/>
            </a:rPr>
            <a:t>Required Field Validator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60186" y="1179351"/>
        <a:ext cx="1187120" cy="1186848"/>
      </dsp:txXfrm>
    </dsp:sp>
    <dsp:sp modelId="{BEE9DB83-3500-47F4-957E-523B2D5EB129}">
      <dsp:nvSpPr>
        <dsp:cNvPr id="0" name=""/>
        <dsp:cNvSpPr/>
      </dsp:nvSpPr>
      <dsp:spPr>
        <a:xfrm>
          <a:off x="3297517" y="667233"/>
          <a:ext cx="459097" cy="4592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AF031-FFC9-4942-AD20-30EB2099B897}">
      <dsp:nvSpPr>
        <dsp:cNvPr id="0" name=""/>
        <dsp:cNvSpPr/>
      </dsp:nvSpPr>
      <dsp:spPr>
        <a:xfrm>
          <a:off x="272723" y="3104106"/>
          <a:ext cx="830102" cy="8303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D51F1-24B4-4386-A3E9-3CE55516E85F}">
      <dsp:nvSpPr>
        <dsp:cNvPr id="0" name=""/>
        <dsp:cNvSpPr/>
      </dsp:nvSpPr>
      <dsp:spPr>
        <a:xfrm>
          <a:off x="5958928" y="143771"/>
          <a:ext cx="1678840" cy="1678456"/>
        </a:xfrm>
        <a:prstGeom prst="ellipse">
          <a:avLst/>
        </a:prstGeom>
        <a:gradFill rotWithShape="1">
          <a:gsLst>
            <a:gs pos="0">
              <a:schemeClr val="accent2">
                <a:tint val="79000"/>
                <a:satMod val="180000"/>
              </a:schemeClr>
            </a:gs>
            <a:gs pos="65000">
              <a:schemeClr val="accent2">
                <a:tint val="52000"/>
                <a:satMod val="250000"/>
              </a:schemeClr>
            </a:gs>
            <a:gs pos="100000">
              <a:schemeClr val="accent2">
                <a:tint val="29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  <a:latin typeface="Arial Narrow" pitchFamily="34" charset="0"/>
              <a:cs typeface="Arial" pitchFamily="34" charset="0"/>
            </a:rPr>
            <a:t>Compare Validator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204788" y="389575"/>
        <a:ext cx="1187120" cy="1186848"/>
      </dsp:txXfrm>
    </dsp:sp>
    <dsp:sp modelId="{E1511552-F040-49E7-9582-5D5F9DE96113}">
      <dsp:nvSpPr>
        <dsp:cNvPr id="0" name=""/>
        <dsp:cNvSpPr/>
      </dsp:nvSpPr>
      <dsp:spPr>
        <a:xfrm>
          <a:off x="5209295" y="1302624"/>
          <a:ext cx="459097" cy="4592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841D4-0C66-467A-9B20-53F6AABA4BE0}">
      <dsp:nvSpPr>
        <dsp:cNvPr id="0" name=""/>
        <dsp:cNvSpPr/>
      </dsp:nvSpPr>
      <dsp:spPr>
        <a:xfrm>
          <a:off x="-43223" y="4092171"/>
          <a:ext cx="332888" cy="3328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59935-3829-4846-A128-3FB561EB3311}">
      <dsp:nvSpPr>
        <dsp:cNvPr id="0" name=""/>
        <dsp:cNvSpPr/>
      </dsp:nvSpPr>
      <dsp:spPr>
        <a:xfrm>
          <a:off x="3273800" y="3618402"/>
          <a:ext cx="332888" cy="3328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3BD6E-9FE8-4F05-9478-DCEDB45F507E}">
      <dsp:nvSpPr>
        <dsp:cNvPr id="0" name=""/>
        <dsp:cNvSpPr/>
      </dsp:nvSpPr>
      <dsp:spPr>
        <a:xfrm>
          <a:off x="6527916" y="3045247"/>
          <a:ext cx="2119754" cy="1678456"/>
        </a:xfrm>
        <a:prstGeom prst="ellipse">
          <a:avLst/>
        </a:prstGeom>
        <a:gradFill rotWithShape="1">
          <a:gsLst>
            <a:gs pos="0">
              <a:schemeClr val="accent2">
                <a:tint val="79000"/>
                <a:satMod val="180000"/>
              </a:schemeClr>
            </a:gs>
            <a:gs pos="65000">
              <a:schemeClr val="accent2">
                <a:tint val="52000"/>
                <a:satMod val="250000"/>
              </a:schemeClr>
            </a:gs>
            <a:gs pos="100000">
              <a:schemeClr val="accent2">
                <a:tint val="29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  <a:latin typeface="Arial Narrow" pitchFamily="34" charset="0"/>
              <a:cs typeface="Arial" pitchFamily="34" charset="0"/>
            </a:rPr>
            <a:t>Regular Expression Validator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838347" y="3291051"/>
        <a:ext cx="1498892" cy="1186848"/>
      </dsp:txXfrm>
    </dsp:sp>
    <dsp:sp modelId="{10658F82-166A-483E-8CA7-CFBD02BC9221}">
      <dsp:nvSpPr>
        <dsp:cNvPr id="0" name=""/>
        <dsp:cNvSpPr/>
      </dsp:nvSpPr>
      <dsp:spPr>
        <a:xfrm>
          <a:off x="6274876" y="2986387"/>
          <a:ext cx="332888" cy="3328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B107C-9E95-43C6-AE68-892ACACE9E63}">
      <dsp:nvSpPr>
        <dsp:cNvPr id="0" name=""/>
        <dsp:cNvSpPr/>
      </dsp:nvSpPr>
      <dsp:spPr>
        <a:xfrm>
          <a:off x="474754" y="389"/>
          <a:ext cx="2045528" cy="1811468"/>
        </a:xfrm>
        <a:prstGeom prst="ellipse">
          <a:avLst/>
        </a:prstGeom>
        <a:gradFill rotWithShape="1">
          <a:gsLst>
            <a:gs pos="0">
              <a:schemeClr val="accent2">
                <a:tint val="79000"/>
                <a:satMod val="180000"/>
              </a:schemeClr>
            </a:gs>
            <a:gs pos="65000">
              <a:schemeClr val="accent2">
                <a:tint val="52000"/>
                <a:satMod val="250000"/>
              </a:schemeClr>
            </a:gs>
            <a:gs pos="100000">
              <a:schemeClr val="accent2">
                <a:tint val="29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 Narrow" panose="020B0606020202030204" pitchFamily="34" charset="0"/>
            </a:rPr>
            <a:t>Dropdown list Search</a:t>
          </a:r>
          <a:endParaRPr lang="en-US" sz="2800" kern="1200" dirty="0">
            <a:latin typeface="Arial Narrow" panose="020B0606020202030204" pitchFamily="34" charset="0"/>
          </a:endParaRPr>
        </a:p>
      </dsp:txBody>
      <dsp:txXfrm>
        <a:off x="774315" y="265672"/>
        <a:ext cx="1446406" cy="1280902"/>
      </dsp:txXfrm>
    </dsp:sp>
    <dsp:sp modelId="{F4818E23-9E4A-4A3B-B51B-1C6FA794AD6B}">
      <dsp:nvSpPr>
        <dsp:cNvPr id="0" name=""/>
        <dsp:cNvSpPr/>
      </dsp:nvSpPr>
      <dsp:spPr>
        <a:xfrm>
          <a:off x="972192" y="1958950"/>
          <a:ext cx="1050651" cy="1050651"/>
        </a:xfrm>
        <a:prstGeom prst="mathPlus">
          <a:avLst/>
        </a:prstGeom>
        <a:gradFill rotWithShape="1">
          <a:gsLst>
            <a:gs pos="0">
              <a:schemeClr val="accent5">
                <a:shade val="15000"/>
                <a:satMod val="180000"/>
              </a:schemeClr>
            </a:gs>
            <a:gs pos="50000">
              <a:schemeClr val="accent5">
                <a:shade val="45000"/>
                <a:satMod val="170000"/>
              </a:schemeClr>
            </a:gs>
            <a:gs pos="70000">
              <a:schemeClr val="accent5">
                <a:tint val="99000"/>
                <a:shade val="65000"/>
                <a:satMod val="155000"/>
              </a:schemeClr>
            </a:gs>
            <a:gs pos="100000">
              <a:schemeClr val="accent5">
                <a:tint val="955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8700000"/>
          </a:lightRig>
        </a:scene3d>
        <a:sp3d contourW="12700" prstMaterial="dkEdge">
          <a:bevelT w="0" h="0" prst="relaxedInset"/>
          <a:contourClr>
            <a:schemeClr val="accent5">
              <a:shade val="65000"/>
              <a:satMod val="150000"/>
            </a:schemeClr>
          </a:contourClr>
        </a:sp3d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1111456" y="2360719"/>
        <a:ext cx="772123" cy="247113"/>
      </dsp:txXfrm>
    </dsp:sp>
    <dsp:sp modelId="{AC307A35-731A-44F6-8F73-7239F64199C7}">
      <dsp:nvSpPr>
        <dsp:cNvPr id="0" name=""/>
        <dsp:cNvSpPr/>
      </dsp:nvSpPr>
      <dsp:spPr>
        <a:xfrm>
          <a:off x="591784" y="3156693"/>
          <a:ext cx="1811468" cy="1811468"/>
        </a:xfrm>
        <a:prstGeom prst="ellipse">
          <a:avLst/>
        </a:prstGeom>
        <a:gradFill rotWithShape="1">
          <a:gsLst>
            <a:gs pos="0">
              <a:schemeClr val="accent2">
                <a:tint val="79000"/>
                <a:satMod val="180000"/>
              </a:schemeClr>
            </a:gs>
            <a:gs pos="65000">
              <a:schemeClr val="accent2">
                <a:tint val="52000"/>
                <a:satMod val="250000"/>
              </a:schemeClr>
            </a:gs>
            <a:gs pos="100000">
              <a:schemeClr val="accent2">
                <a:tint val="29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 Narrow" panose="020B0606020202030204" pitchFamily="34" charset="0"/>
            </a:rPr>
            <a:t>Grid View Table</a:t>
          </a:r>
          <a:endParaRPr lang="en-US" sz="2800" kern="1200" dirty="0">
            <a:latin typeface="Arial Narrow" panose="020B0606020202030204" pitchFamily="34" charset="0"/>
          </a:endParaRPr>
        </a:p>
      </dsp:txBody>
      <dsp:txXfrm>
        <a:off x="857067" y="3421976"/>
        <a:ext cx="1280902" cy="1280902"/>
      </dsp:txXfrm>
    </dsp:sp>
    <dsp:sp modelId="{2F975335-0BC7-485D-AC9B-8B8869FC760C}">
      <dsp:nvSpPr>
        <dsp:cNvPr id="0" name=""/>
        <dsp:cNvSpPr/>
      </dsp:nvSpPr>
      <dsp:spPr>
        <a:xfrm>
          <a:off x="2565302" y="2147342"/>
          <a:ext cx="1029447" cy="67386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15000"/>
                <a:satMod val="180000"/>
              </a:schemeClr>
            </a:gs>
            <a:gs pos="50000">
              <a:schemeClr val="accent5">
                <a:shade val="45000"/>
                <a:satMod val="170000"/>
              </a:schemeClr>
            </a:gs>
            <a:gs pos="70000">
              <a:schemeClr val="accent5">
                <a:tint val="99000"/>
                <a:shade val="65000"/>
                <a:satMod val="155000"/>
              </a:schemeClr>
            </a:gs>
            <a:gs pos="100000">
              <a:schemeClr val="accent5">
                <a:tint val="955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8700000"/>
          </a:lightRig>
        </a:scene3d>
        <a:sp3d contourW="12700" prstMaterial="dkEdge">
          <a:bevelT w="0" h="0" prst="relaxedInset"/>
          <a:contourClr>
            <a:schemeClr val="accent5">
              <a:shade val="65000"/>
              <a:satMod val="150000"/>
            </a:schemeClr>
          </a:contourClr>
        </a:sp3d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2565302" y="2282115"/>
        <a:ext cx="827287" cy="404320"/>
      </dsp:txXfrm>
    </dsp:sp>
    <dsp:sp modelId="{D1420C77-E4DD-4E61-8CAA-1D2D6DE99593}">
      <dsp:nvSpPr>
        <dsp:cNvPr id="0" name=""/>
        <dsp:cNvSpPr/>
      </dsp:nvSpPr>
      <dsp:spPr>
        <a:xfrm>
          <a:off x="3607164" y="672807"/>
          <a:ext cx="3622937" cy="3622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rPr>
            <a:t>Applications of Grid View</a:t>
          </a:r>
          <a:endParaRPr lang="en-US" sz="3300" b="1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4137731" y="1203374"/>
        <a:ext cx="2561803" cy="2561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A94-D830-4419-9E3D-3F35309E17F5}" type="datetimeFigureOut">
              <a:rPr lang="ms-MY" smtClean="0"/>
              <a:t>05/12/2014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226-83C4-4DB0-BDC5-69EFBC8A53C1}" type="slidenum">
              <a:rPr lang="ms-MY" smtClean="0"/>
              <a:t>‹#›</a:t>
            </a:fld>
            <a:endParaRPr lang="ms-MY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A94-D830-4419-9E3D-3F35309E17F5}" type="datetimeFigureOut">
              <a:rPr lang="ms-MY" smtClean="0"/>
              <a:t>05/12/2014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226-83C4-4DB0-BDC5-69EFBC8A53C1}" type="slidenum">
              <a:rPr lang="ms-MY" smtClean="0"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A94-D830-4419-9E3D-3F35309E17F5}" type="datetimeFigureOut">
              <a:rPr lang="ms-MY" smtClean="0"/>
              <a:t>05/12/2014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226-83C4-4DB0-BDC5-69EFBC8A53C1}" type="slidenum">
              <a:rPr lang="ms-MY" smtClean="0"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A94-D830-4419-9E3D-3F35309E17F5}" type="datetimeFigureOut">
              <a:rPr lang="ms-MY" smtClean="0"/>
              <a:t>05/12/2014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226-83C4-4DB0-BDC5-69EFBC8A53C1}" type="slidenum">
              <a:rPr lang="ms-MY" smtClean="0"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A94-D830-4419-9E3D-3F35309E17F5}" type="datetimeFigureOut">
              <a:rPr lang="ms-MY" smtClean="0"/>
              <a:t>05/12/2014</a:t>
            </a:fld>
            <a:endParaRPr lang="ms-MY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226-83C4-4DB0-BDC5-69EFBC8A53C1}" type="slidenum">
              <a:rPr lang="ms-MY" smtClean="0"/>
              <a:t>‹#›</a:t>
            </a:fld>
            <a:endParaRPr lang="ms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A94-D830-4419-9E3D-3F35309E17F5}" type="datetimeFigureOut">
              <a:rPr lang="ms-MY" smtClean="0"/>
              <a:t>05/12/2014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226-83C4-4DB0-BDC5-69EFBC8A53C1}" type="slidenum">
              <a:rPr lang="ms-MY" smtClean="0"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A94-D830-4419-9E3D-3F35309E17F5}" type="datetimeFigureOut">
              <a:rPr lang="ms-MY" smtClean="0"/>
              <a:t>05/12/2014</a:t>
            </a:fld>
            <a:endParaRPr lang="ms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226-83C4-4DB0-BDC5-69EFBC8A53C1}" type="slidenum">
              <a:rPr lang="ms-MY" smtClean="0"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A94-D830-4419-9E3D-3F35309E17F5}" type="datetimeFigureOut">
              <a:rPr lang="ms-MY" smtClean="0"/>
              <a:t>05/12/2014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226-83C4-4DB0-BDC5-69EFBC8A53C1}" type="slidenum">
              <a:rPr lang="ms-MY" smtClean="0"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A94-D830-4419-9E3D-3F35309E17F5}" type="datetimeFigureOut">
              <a:rPr lang="ms-MY" smtClean="0"/>
              <a:t>05/12/2014</a:t>
            </a:fld>
            <a:endParaRPr lang="ms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226-83C4-4DB0-BDC5-69EFBC8A53C1}" type="slidenum">
              <a:rPr lang="ms-MY" smtClean="0"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A94-D830-4419-9E3D-3F35309E17F5}" type="datetimeFigureOut">
              <a:rPr lang="ms-MY" smtClean="0"/>
              <a:t>05/12/2014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226-83C4-4DB0-BDC5-69EFBC8A53C1}" type="slidenum">
              <a:rPr lang="ms-MY" smtClean="0"/>
              <a:t>‹#›</a:t>
            </a:fld>
            <a:endParaRPr lang="ms-MY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A94-D830-4419-9E3D-3F35309E17F5}" type="datetimeFigureOut">
              <a:rPr lang="ms-MY" smtClean="0"/>
              <a:t>05/12/2014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226-83C4-4DB0-BDC5-69EFBC8A53C1}" type="slidenum">
              <a:rPr lang="ms-MY" smtClean="0"/>
              <a:t>‹#›</a:t>
            </a:fld>
            <a:endParaRPr lang="ms-MY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EFA2A94-D830-4419-9E3D-3F35309E17F5}" type="datetimeFigureOut">
              <a:rPr lang="ms-MY" smtClean="0"/>
              <a:t>05/12/2014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B023226-83C4-4DB0-BDC5-69EFBC8A53C1}" type="slidenum">
              <a:rPr lang="ms-MY" smtClean="0"/>
              <a:t>‹#›</a:t>
            </a:fld>
            <a:endParaRPr lang="ms-M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332656"/>
            <a:ext cx="6948264" cy="1370583"/>
          </a:xfrm>
        </p:spPr>
        <p:txBody>
          <a:bodyPr>
            <a:noAutofit/>
          </a:bodyPr>
          <a:lstStyle/>
          <a:p>
            <a:pPr algn="ctr"/>
            <a:r>
              <a:rPr lang="en-US" sz="480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MULTIPLAYER HANGMAN GAME</a:t>
            </a:r>
            <a:endParaRPr lang="ms-MY" sz="48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6012160" cy="12275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MICHAEL LING CHEE SIANG CB12082</a:t>
            </a:r>
          </a:p>
          <a:p>
            <a:r>
              <a:rPr lang="en-US" dirty="0" smtClean="0"/>
              <a:t>NG KE HUEY CB12098</a:t>
            </a:r>
          </a:p>
          <a:p>
            <a:r>
              <a:rPr lang="en-US" dirty="0" smtClean="0"/>
              <a:t>NUR SYUHAIDAH BINTI ISMAIL CB13006</a:t>
            </a:r>
          </a:p>
          <a:p>
            <a:r>
              <a:rPr lang="en-US" dirty="0" smtClean="0"/>
              <a:t>MAHDI HISHAMUDDIN BIN ABDUL AZIZI CB13009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7544" y="2276872"/>
            <a:ext cx="4032448" cy="888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175153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1.bp.blogspot.com/-WDaDuF-55Ts/UEeR4724BXI/AAAAAAAAA-A/yEgGwYCJ-3w/s1600/dem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8064895" cy="388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560" y="4059816"/>
            <a:ext cx="81176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MULTIPLAYER HANGMAN GAME</a:t>
            </a:r>
            <a:endParaRPr lang="en-US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3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Bernard MT Condensed" panose="02050806060905020404" pitchFamily="18" charset="0"/>
                <a:cs typeface="Times New Roman" pitchFamily="18" charset="0"/>
              </a:rPr>
              <a:t>TOPIC PRESENTED</a:t>
            </a:r>
            <a:endParaRPr lang="en-US" sz="5400" dirty="0">
              <a:solidFill>
                <a:srgbClr val="00B0F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Project Background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Database Design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Web Application Theory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Applied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00B0F0"/>
                </a:solidFill>
                <a:latin typeface="Bernard MT Condensed" panose="02050806060905020404" pitchFamily="18" charset="0"/>
              </a:rPr>
              <a:t>PROJECT BACKGROUND</a:t>
            </a:r>
            <a:endParaRPr lang="en-US" sz="5400" dirty="0">
              <a:solidFill>
                <a:srgbClr val="00B0F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/>
              <a:t>In this game, player must reveal the hidden word before running out of chance. Each time player makes a wrong guess, the chances will be decreased by one. As ‘hangman’ has 6 different body parts (to-be-hanged), so total chances of 6 will be given to player when player clicks to start new game. Every correct guess is an addition of 20% while any wrong guesses will be a deduction of 10%. </a:t>
            </a:r>
          </a:p>
          <a:p>
            <a:r>
              <a:rPr lang="en-US" sz="3000" dirty="0"/>
              <a:t>To make this game more interesting, a multiplayer system has been developed. Player is not allowed to play this game unless he/she was challenged by other players. Every player can challenge other players except himself. To send a challenge, player has to select other players’ username and assign a word/phrase either from system database or own. There is no limit for number of challenges to be accepted by player.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Bernard MT Condensed" panose="02050806060905020404" pitchFamily="18" charset="0"/>
              </a:rPr>
              <a:t>DATABASE DESIGN</a:t>
            </a:r>
            <a:endParaRPr lang="en-US" sz="6600" dirty="0">
              <a:solidFill>
                <a:srgbClr val="00B0F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73471120"/>
              </p:ext>
            </p:extLst>
          </p:nvPr>
        </p:nvGraphicFramePr>
        <p:xfrm>
          <a:off x="1475656" y="1484784"/>
          <a:ext cx="8208912" cy="5216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0" name="Picture 4" descr="C:\Users\aiDaH\Desktop\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72" y="3230554"/>
            <a:ext cx="216024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50666" y="3863817"/>
            <a:ext cx="2611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HANGMAN GAME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2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/>
            </a:r>
            <a:br>
              <a:rPr lang="en-US" sz="5400" dirty="0"/>
            </a:br>
            <a:endParaRPr lang="en-US" sz="5400" dirty="0">
              <a:latin typeface="Bernard MT Condensed" panose="02050806060905020404" pitchFamily="18" charset="0"/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820796"/>
            <a:ext cx="6048672" cy="2179638"/>
          </a:xfrm>
          <a:prstGeom prst="rect">
            <a:avLst/>
          </a:prstGeom>
          <a:noFill/>
          <a:ln w="222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7272808" cy="1512168"/>
          </a:xfrm>
          <a:prstGeom prst="rect">
            <a:avLst/>
          </a:prstGeom>
          <a:noFill/>
          <a:ln w="317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63888" y="5229200"/>
            <a:ext cx="20281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latin typeface="Adobe Naskh Medium" pitchFamily="50" charset="-78"/>
                <a:cs typeface="Adobe Naskh Medium" pitchFamily="50" charset="-78"/>
              </a:rPr>
              <a:t>tblUser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13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64703"/>
            <a:ext cx="5184576" cy="2160661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7200800" cy="144016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36710" y="5013176"/>
            <a:ext cx="335861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latin typeface="Adobe Naskh Medium" pitchFamily="50" charset="-78"/>
                <a:cs typeface="Adobe Naskh Medium" pitchFamily="50" charset="-78"/>
              </a:rPr>
              <a:t>tblChallenge</a:t>
            </a:r>
            <a:endParaRPr lang="en-US" sz="6600" dirty="0">
              <a:latin typeface="Adobe Naskh Medium" pitchFamily="50" charset="-78"/>
              <a:cs typeface="Adobe Naskh Medium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8454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14356"/>
            <a:ext cx="5616624" cy="2088232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7488832" cy="1872208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71800" y="5157192"/>
            <a:ext cx="37016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latin typeface="Adobe Naskh Medium" pitchFamily="50" charset="-78"/>
                <a:cs typeface="Adobe Naskh Medium" pitchFamily="50" charset="-78"/>
              </a:rPr>
              <a:t>tblScoreboard</a:t>
            </a:r>
            <a:endParaRPr lang="en-US" dirty="0">
              <a:latin typeface="Adobe Naskh Medium" pitchFamily="50" charset="-78"/>
              <a:cs typeface="Adobe Naskh Medium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343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 smtClean="0">
                <a:solidFill>
                  <a:srgbClr val="00B0F0"/>
                </a:solidFill>
                <a:latin typeface="Bernard MT Condensed" panose="02050806060905020404" pitchFamily="18" charset="0"/>
                <a:cs typeface="Times New Roman" pitchFamily="18" charset="0"/>
              </a:rPr>
              <a:t>WEB APPLICATION THEORY APPLIED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33506976"/>
              </p:ext>
            </p:extLst>
          </p:nvPr>
        </p:nvGraphicFramePr>
        <p:xfrm>
          <a:off x="539552" y="1772816"/>
          <a:ext cx="860444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96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59595577"/>
              </p:ext>
            </p:extLst>
          </p:nvPr>
        </p:nvGraphicFramePr>
        <p:xfrm>
          <a:off x="827584" y="1052736"/>
          <a:ext cx="770485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431780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111</TotalTime>
  <Words>237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Thatch</vt:lpstr>
      <vt:lpstr>MULTIPLAYER HANGMAN GAME</vt:lpstr>
      <vt:lpstr>TOPIC PRESENTED</vt:lpstr>
      <vt:lpstr>PROJECT BACKGROUND</vt:lpstr>
      <vt:lpstr>DATABASE DESIGN</vt:lpstr>
      <vt:lpstr> </vt:lpstr>
      <vt:lpstr>PowerPoint Presentation</vt:lpstr>
      <vt:lpstr>PowerPoint Presentation</vt:lpstr>
      <vt:lpstr>WEB APPLICATION THEORY APPLIED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TIMETABLE  MANAGEMENT SYSTEM</dc:title>
  <dc:creator>User</dc:creator>
  <cp:lastModifiedBy>aiDaH</cp:lastModifiedBy>
  <cp:revision>82</cp:revision>
  <dcterms:created xsi:type="dcterms:W3CDTF">2014-11-24T18:06:47Z</dcterms:created>
  <dcterms:modified xsi:type="dcterms:W3CDTF">2014-12-05T10:34:45Z</dcterms:modified>
</cp:coreProperties>
</file>