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1C6A513-C193-41BC-AAA6-379671D7DB3D}" type="datetimeFigureOut">
              <a:rPr lang="en-US" smtClean="0"/>
              <a:t>11-Mar-14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4E47CC4-3CCE-4FC4-8C50-7388AA1B85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4525963"/>
          </a:xfrm>
        </p:spPr>
        <p:txBody>
          <a:bodyPr/>
          <a:lstStyle/>
          <a:p>
            <a:r>
              <a:rPr lang="en-US" dirty="0" err="1" smtClean="0"/>
              <a:t>Mior</a:t>
            </a:r>
            <a:r>
              <a:rPr lang="en-US" dirty="0" smtClean="0"/>
              <a:t> </a:t>
            </a:r>
            <a:r>
              <a:rPr lang="en-US" dirty="0" err="1" smtClean="0"/>
              <a:t>Farhansyukri</a:t>
            </a:r>
            <a:endParaRPr lang="en-US" dirty="0" smtClean="0"/>
          </a:p>
          <a:p>
            <a:r>
              <a:rPr lang="en-US" dirty="0" err="1" smtClean="0"/>
              <a:t>Khairul</a:t>
            </a:r>
            <a:r>
              <a:rPr lang="en-US" dirty="0" smtClean="0"/>
              <a:t> </a:t>
            </a:r>
            <a:r>
              <a:rPr lang="en-US" dirty="0" err="1" smtClean="0"/>
              <a:t>Abidin</a:t>
            </a:r>
            <a:endParaRPr lang="en-US" dirty="0" smtClean="0"/>
          </a:p>
          <a:p>
            <a:r>
              <a:rPr lang="en-US" smtClean="0"/>
              <a:t>-</a:t>
            </a:r>
            <a:endParaRPr lang="en-US" dirty="0" smtClean="0"/>
          </a:p>
          <a:p>
            <a:r>
              <a:rPr lang="en-US" dirty="0"/>
              <a:t>-</a:t>
            </a:r>
            <a:endParaRPr lang="en-US" dirty="0"/>
          </a:p>
          <a:p>
            <a:r>
              <a:rPr lang="en-US" dirty="0"/>
              <a:t>-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4525963"/>
          </a:xfrm>
        </p:spPr>
        <p:txBody>
          <a:bodyPr/>
          <a:lstStyle/>
          <a:p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Syuhaidah</a:t>
            </a:r>
            <a:endParaRPr lang="en-US" dirty="0" smtClean="0"/>
          </a:p>
          <a:p>
            <a:r>
              <a:rPr lang="en-US" dirty="0" err="1" smtClean="0"/>
              <a:t>Fatin</a:t>
            </a:r>
            <a:r>
              <a:rPr lang="en-US" dirty="0" smtClean="0"/>
              <a:t> </a:t>
            </a:r>
            <a:r>
              <a:rPr lang="en-US" dirty="0" err="1" smtClean="0"/>
              <a:t>Hazirah</a:t>
            </a:r>
            <a:endParaRPr lang="en-US" dirty="0" smtClean="0"/>
          </a:p>
          <a:p>
            <a:r>
              <a:rPr lang="en-US" dirty="0"/>
              <a:t>-</a:t>
            </a:r>
            <a:endParaRPr lang="en-US" dirty="0" smtClean="0"/>
          </a:p>
          <a:p>
            <a:r>
              <a:rPr lang="en-US" dirty="0"/>
              <a:t>-</a:t>
            </a:r>
            <a:endParaRPr lang="en-US" dirty="0" smtClean="0"/>
          </a:p>
          <a:p>
            <a:r>
              <a:rPr lang="en-US" dirty="0"/>
              <a:t>-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pPr algn="ctr"/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HARD AT WORK.</a:t>
            </a:r>
          </a:p>
          <a:p>
            <a:pPr algn="ctr"/>
            <a:r>
              <a:rPr lang="en-US" b="1" dirty="0" smtClean="0"/>
              <a:t>EASY ON YOU!!</a:t>
            </a:r>
            <a:endParaRPr lang="en-US" b="1" dirty="0"/>
          </a:p>
        </p:txBody>
      </p:sp>
      <p:pic>
        <p:nvPicPr>
          <p:cNvPr id="1028" name="Picture 4" descr="http://srv-live-02.lazada.com.my/p/fitbit-1044-320605-1-produ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334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304800"/>
            <a:ext cx="807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Fitbit</a:t>
            </a:r>
            <a:r>
              <a:rPr lang="en-US" sz="2800" b="1" dirty="0" smtClean="0"/>
              <a:t> Flex Wireless Activity + Sleep Tracking Wristband Slate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41248"/>
          </a:xfrm>
        </p:spPr>
        <p:txBody>
          <a:bodyPr/>
          <a:lstStyle/>
          <a:p>
            <a:pPr algn="ctr"/>
            <a:r>
              <a:rPr lang="en-US" dirty="0" smtClean="0"/>
              <a:t>PRODUCT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5257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Goals and </a:t>
            </a:r>
            <a:r>
              <a:rPr lang="en-US" b="1" dirty="0" smtClean="0"/>
              <a:t>Tracking</a:t>
            </a:r>
          </a:p>
          <a:p>
            <a:pPr marL="0" indent="0">
              <a:buNone/>
            </a:pPr>
            <a:r>
              <a:rPr lang="en-US" b="1" dirty="0" smtClean="0"/>
              <a:t>-</a:t>
            </a:r>
            <a:r>
              <a:rPr lang="en-US" sz="2000" dirty="0" smtClean="0"/>
              <a:t> Uses </a:t>
            </a:r>
            <a:r>
              <a:rPr lang="en-US" sz="2000" dirty="0"/>
              <a:t>LED lights to show </a:t>
            </a:r>
            <a:r>
              <a:rPr lang="en-US" sz="2000" dirty="0" smtClean="0"/>
              <a:t>how stacking </a:t>
            </a:r>
            <a:r>
              <a:rPr lang="en-US" sz="2000" dirty="0"/>
              <a:t>up </a:t>
            </a:r>
            <a:r>
              <a:rPr lang="en-US" sz="2000" dirty="0" smtClean="0"/>
              <a:t>against </a:t>
            </a:r>
            <a:r>
              <a:rPr lang="en-US" sz="2000" dirty="0"/>
              <a:t>daily </a:t>
            </a:r>
            <a:r>
              <a:rPr lang="en-US" sz="2000" dirty="0" smtClean="0"/>
              <a:t>goal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Wireless </a:t>
            </a:r>
            <a:r>
              <a:rPr lang="en-US" b="1" dirty="0" smtClean="0"/>
              <a:t>Sync</a:t>
            </a:r>
          </a:p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sz="2000" dirty="0" smtClean="0"/>
              <a:t>Select </a:t>
            </a:r>
            <a:r>
              <a:rPr lang="en-US" sz="2000" dirty="0"/>
              <a:t>Bluetooth 4.0 devices, without plugging in or pushing </a:t>
            </a:r>
            <a:r>
              <a:rPr lang="en-US" sz="2000" dirty="0" smtClean="0"/>
              <a:t>buttons.</a:t>
            </a:r>
            <a:endParaRPr lang="en-US" b="1" dirty="0"/>
          </a:p>
          <a:p>
            <a:r>
              <a:rPr lang="en-US" b="1" dirty="0"/>
              <a:t>Dashboard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2000" dirty="0" err="1" smtClean="0"/>
              <a:t>Fitbit</a:t>
            </a:r>
            <a:r>
              <a:rPr lang="en-US" sz="2000" dirty="0" smtClean="0"/>
              <a:t> </a:t>
            </a:r>
            <a:r>
              <a:rPr lang="en-US" sz="2000" dirty="0"/>
              <a:t>App for iPhone and Android to track steps, distance, calories, active minutes, and sleep, and receive goal progress notifications and milestone updates.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Compatibility</a:t>
            </a:r>
          </a:p>
          <a:p>
            <a:pPr marL="0" indent="0">
              <a:buNone/>
            </a:pPr>
            <a:r>
              <a:rPr lang="en-US" b="1" dirty="0" smtClean="0"/>
              <a:t>- </a:t>
            </a:r>
            <a:r>
              <a:rPr lang="en-US" sz="2000" dirty="0" smtClean="0"/>
              <a:t>Flex </a:t>
            </a:r>
            <a:r>
              <a:rPr lang="en-US" sz="2000" dirty="0"/>
              <a:t>syncs with popular fitness apps for an integrated fitness </a:t>
            </a:r>
            <a:r>
              <a:rPr lang="en-US" sz="2000" dirty="0" smtClean="0"/>
              <a:t>regiment.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Badges</a:t>
            </a:r>
          </a:p>
          <a:p>
            <a:pPr marL="0" indent="0">
              <a:buNone/>
            </a:pPr>
            <a:r>
              <a:rPr lang="en-US" b="1" dirty="0" smtClean="0"/>
              <a:t>-</a:t>
            </a:r>
            <a:r>
              <a:rPr lang="en-US" sz="2000" dirty="0"/>
              <a:t>Flex keeps you motivated and helps you reach and celebrate milestones by awarding badges as you reach daily and lifetime achievements and goals.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7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41248"/>
          </a:xfrm>
        </p:spPr>
        <p:txBody>
          <a:bodyPr/>
          <a:lstStyle/>
          <a:p>
            <a:pPr algn="ctr"/>
            <a:r>
              <a:rPr lang="en-US" dirty="0" smtClean="0"/>
              <a:t>WHO WILL BUY THIS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438400"/>
            <a:ext cx="4191000" cy="2514600"/>
          </a:xfrm>
        </p:spPr>
        <p:txBody>
          <a:bodyPr/>
          <a:lstStyle/>
          <a:p>
            <a:r>
              <a:rPr lang="en-US" dirty="0"/>
              <a:t>This product is compatible receiver for all. No matter the adults or teenagers.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343400" cy="5486400"/>
          </a:xfrm>
        </p:spPr>
        <p:txBody>
          <a:bodyPr/>
          <a:lstStyle/>
          <a:p>
            <a:r>
              <a:rPr lang="en-US" dirty="0" smtClean="0"/>
              <a:t>Adult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Teenager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7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65</TotalTime>
  <Words>160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GROUP MEMBER</vt:lpstr>
      <vt:lpstr> </vt:lpstr>
      <vt:lpstr>PRODUCT FUNCTIONS</vt:lpstr>
      <vt:lpstr>WHO WILL BUY THIS PRODUCT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Technopreneurship  </dc:title>
  <dc:creator>aiDaH</dc:creator>
  <cp:lastModifiedBy>aiDaH</cp:lastModifiedBy>
  <cp:revision>31</cp:revision>
  <dcterms:created xsi:type="dcterms:W3CDTF">2014-03-02T14:30:00Z</dcterms:created>
  <dcterms:modified xsi:type="dcterms:W3CDTF">2014-03-10T23:33:41Z</dcterms:modified>
</cp:coreProperties>
</file>