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sldIdLst>
    <p:sldId id="256" r:id="rId2"/>
    <p:sldId id="257" r:id="rId3"/>
    <p:sldId id="258" r:id="rId4"/>
    <p:sldId id="260" r:id="rId5"/>
    <p:sldId id="261" r:id="rId6"/>
    <p:sldId id="262"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BF87CF-430D-465A-A14F-258F883F93B4}"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CDE8620B-E01A-403E-93C8-B998F9F14C59}">
      <dgm:prSet phldrT="[Text]"/>
      <dgm:spPr>
        <a:xfrm>
          <a:off x="2405741" y="1300"/>
          <a:ext cx="1074966" cy="1074966"/>
        </a:xfrm>
        <a:prstGeom prst="ellipse">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a:solidFill>
                <a:sysClr val="window" lastClr="FFFFFF"/>
              </a:solidFill>
              <a:latin typeface="Calibri"/>
              <a:ea typeface="+mn-ea"/>
              <a:cs typeface="+mn-cs"/>
            </a:rPr>
            <a:t>Step 1 : Project Planning</a:t>
          </a:r>
        </a:p>
      </dgm:t>
    </dgm:pt>
    <dgm:pt modelId="{30DE1476-877F-46A4-A311-75D2AACE6B96}" type="parTrans" cxnId="{07B437C2-94CB-431D-8B5E-A1D224B4162E}">
      <dgm:prSet/>
      <dgm:spPr/>
      <dgm:t>
        <a:bodyPr/>
        <a:lstStyle/>
        <a:p>
          <a:endParaRPr lang="en-US"/>
        </a:p>
      </dgm:t>
    </dgm:pt>
    <dgm:pt modelId="{B1CF002C-0004-43B3-8DA9-080EA5DEDFB1}" type="sibTrans" cxnId="{07B437C2-94CB-431D-8B5E-A1D224B4162E}">
      <dgm:prSet/>
      <dgm:spPr>
        <a:xfrm rot="1800000">
          <a:off x="3492240" y="756807"/>
          <a:ext cx="285616" cy="362801"/>
        </a:xfrm>
        <a:prstGeom prst="rightArrow">
          <a:avLst>
            <a:gd name="adj1" fmla="val 60000"/>
            <a:gd name="adj2" fmla="val 50000"/>
          </a:avLst>
        </a:prstGeom>
        <a:solidFill>
          <a:srgbClr val="C0504D">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D57E8852-DFBD-4B68-BFC6-B03687D337B4}">
      <dgm:prSet phldrT="[Text]"/>
      <dgm:spPr>
        <a:xfrm>
          <a:off x="3803390" y="808233"/>
          <a:ext cx="1074966" cy="1074966"/>
        </a:xfrm>
        <a:prstGeom prst="ellipse">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Step 2 : Analyze Case Study</a:t>
          </a:r>
        </a:p>
      </dgm:t>
    </dgm:pt>
    <dgm:pt modelId="{D5BB9B8B-500B-4177-AF91-6EEC0FA8E4E4}" type="parTrans" cxnId="{AB645EBB-4B05-4F39-B606-E6AF73D11DB0}">
      <dgm:prSet/>
      <dgm:spPr/>
      <dgm:t>
        <a:bodyPr/>
        <a:lstStyle/>
        <a:p>
          <a:endParaRPr lang="en-US"/>
        </a:p>
      </dgm:t>
    </dgm:pt>
    <dgm:pt modelId="{DB0FE03E-6197-47C6-B088-36B81F84A48D}" type="sibTrans" cxnId="{AB645EBB-4B05-4F39-B606-E6AF73D11DB0}">
      <dgm:prSet/>
      <dgm:spPr>
        <a:xfrm rot="5400000">
          <a:off x="4198065" y="1963165"/>
          <a:ext cx="285616" cy="362801"/>
        </a:xfrm>
        <a:prstGeom prst="rightArrow">
          <a:avLst>
            <a:gd name="adj1" fmla="val 60000"/>
            <a:gd name="adj2" fmla="val 50000"/>
          </a:avLst>
        </a:prstGeom>
        <a:solidFill>
          <a:srgbClr val="9BBB59">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589846A6-0CE9-4075-990C-87848EFFD97F}">
      <dgm:prSet phldrT="[Text]"/>
      <dgm:spPr>
        <a:xfrm>
          <a:off x="3803390" y="2422099"/>
          <a:ext cx="1074966" cy="1074966"/>
        </a:xfrm>
        <a:prstGeom prst="ellipse">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Step 3 : Survey Development</a:t>
          </a:r>
        </a:p>
      </dgm:t>
    </dgm:pt>
    <dgm:pt modelId="{52175F03-CA5F-40C7-85E3-DDDCC088A730}" type="parTrans" cxnId="{89488777-75C3-4FBD-99BA-F91A47E0FAA1}">
      <dgm:prSet/>
      <dgm:spPr/>
      <dgm:t>
        <a:bodyPr/>
        <a:lstStyle/>
        <a:p>
          <a:endParaRPr lang="en-US"/>
        </a:p>
      </dgm:t>
    </dgm:pt>
    <dgm:pt modelId="{144BD1B7-A125-4A87-8155-74C47EB92773}" type="sibTrans" cxnId="{89488777-75C3-4FBD-99BA-F91A47E0FAA1}">
      <dgm:prSet/>
      <dgm:spPr>
        <a:xfrm rot="9000000">
          <a:off x="3506241" y="3177607"/>
          <a:ext cx="285616" cy="362801"/>
        </a:xfrm>
        <a:prstGeom prst="rightArrow">
          <a:avLst>
            <a:gd name="adj1" fmla="val 60000"/>
            <a:gd name="adj2" fmla="val 50000"/>
          </a:avLst>
        </a:prstGeom>
        <a:solidFill>
          <a:srgbClr val="8064A2">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02C5A0CC-A07B-477D-9960-C0A9C137946A}">
      <dgm:prSet phldrT="[Text]"/>
      <dgm:spPr>
        <a:xfrm>
          <a:off x="2405741" y="3229032"/>
          <a:ext cx="1074966" cy="1074966"/>
        </a:xfrm>
        <a:prstGeom prst="ellipse">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Step 4 : Data Collection &amp; Analysis</a:t>
          </a:r>
        </a:p>
      </dgm:t>
    </dgm:pt>
    <dgm:pt modelId="{1B930A00-307C-498C-A136-5276E465CFA9}" type="parTrans" cxnId="{55244FBD-7376-41A6-9FF1-AA235CA964A1}">
      <dgm:prSet/>
      <dgm:spPr/>
      <dgm:t>
        <a:bodyPr/>
        <a:lstStyle/>
        <a:p>
          <a:endParaRPr lang="en-US"/>
        </a:p>
      </dgm:t>
    </dgm:pt>
    <dgm:pt modelId="{F4E65A1C-6514-4868-9349-D376BF4A55F1}" type="sibTrans" cxnId="{55244FBD-7376-41A6-9FF1-AA235CA964A1}">
      <dgm:prSet/>
      <dgm:spPr>
        <a:xfrm rot="12600000">
          <a:off x="2108592" y="3185690"/>
          <a:ext cx="285616" cy="362801"/>
        </a:xfrm>
        <a:prstGeom prst="rightArrow">
          <a:avLst>
            <a:gd name="adj1" fmla="val 60000"/>
            <a:gd name="adj2" fmla="val 50000"/>
          </a:avLst>
        </a:prstGeom>
        <a:solidFill>
          <a:srgbClr val="4BACC6">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13A373E0-6307-42DB-B914-896F217DC699}">
      <dgm:prSet phldrT="[Text]"/>
      <dgm:spPr>
        <a:xfrm>
          <a:off x="1008092" y="2422099"/>
          <a:ext cx="1074966" cy="1074966"/>
        </a:xfrm>
        <a:prstGeom prst="ellipse">
          <a:avLst/>
        </a:prstGeom>
        <a:solidFill>
          <a:srgbClr val="F7964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Step 5 : Program Development</a:t>
          </a:r>
        </a:p>
      </dgm:t>
    </dgm:pt>
    <dgm:pt modelId="{A58F8B59-A758-4D4F-B812-1539F2FF34D4}" type="parTrans" cxnId="{14E6F100-9192-4211-B6E8-844944FDB527}">
      <dgm:prSet/>
      <dgm:spPr/>
      <dgm:t>
        <a:bodyPr/>
        <a:lstStyle/>
        <a:p>
          <a:endParaRPr lang="en-US"/>
        </a:p>
      </dgm:t>
    </dgm:pt>
    <dgm:pt modelId="{8C52EBDB-123B-4D97-ADBA-54DC94672A5F}" type="sibTrans" cxnId="{14E6F100-9192-4211-B6E8-844944FDB527}">
      <dgm:prSet/>
      <dgm:spPr>
        <a:xfrm rot="16200000">
          <a:off x="1402767" y="1979332"/>
          <a:ext cx="285616" cy="362801"/>
        </a:xfrm>
        <a:prstGeom prst="rightArrow">
          <a:avLst>
            <a:gd name="adj1" fmla="val 60000"/>
            <a:gd name="adj2" fmla="val 50000"/>
          </a:avLst>
        </a:prstGeom>
        <a:solidFill>
          <a:srgbClr val="F79646">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31195DBE-3C21-4CC1-8D14-780CA1778798}">
      <dgm:prSet phldrT="[Text]"/>
      <dgm:spPr>
        <a:xfrm>
          <a:off x="1008092" y="808233"/>
          <a:ext cx="1074966" cy="1074966"/>
        </a:xfrm>
        <a:prstGeom prst="ellipse">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a:solidFill>
                <a:sysClr val="window" lastClr="FFFFFF"/>
              </a:solidFill>
              <a:latin typeface="Calibri"/>
              <a:ea typeface="+mn-ea"/>
              <a:cs typeface="+mn-cs"/>
            </a:rPr>
            <a:t>Step 6 : Reporting</a:t>
          </a:r>
        </a:p>
      </dgm:t>
    </dgm:pt>
    <dgm:pt modelId="{4905CC80-7382-4F7F-8DEF-BBB363E3180A}" type="parTrans" cxnId="{FDF93BB3-46B8-48BE-83E5-75ED846BBD2F}">
      <dgm:prSet/>
      <dgm:spPr/>
      <dgm:t>
        <a:bodyPr/>
        <a:lstStyle/>
        <a:p>
          <a:endParaRPr lang="en-US"/>
        </a:p>
      </dgm:t>
    </dgm:pt>
    <dgm:pt modelId="{191F5C6F-C143-454C-906A-FFCE9A395B1B}" type="sibTrans" cxnId="{FDF93BB3-46B8-48BE-83E5-75ED846BBD2F}">
      <dgm:prSet/>
      <dgm:spPr>
        <a:xfrm rot="19800000">
          <a:off x="2094591" y="764891"/>
          <a:ext cx="285616" cy="362801"/>
        </a:xfrm>
        <a:prstGeom prst="rightArrow">
          <a:avLst>
            <a:gd name="adj1" fmla="val 60000"/>
            <a:gd name="adj2" fmla="val 50000"/>
          </a:avLst>
        </a:prstGeom>
        <a:solidFill>
          <a:srgbClr val="C0504D">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F87EB5CD-94A5-469E-BC47-1208732719A8}" type="pres">
      <dgm:prSet presAssocID="{55BF87CF-430D-465A-A14F-258F883F93B4}" presName="cycle" presStyleCnt="0">
        <dgm:presLayoutVars>
          <dgm:dir/>
          <dgm:resizeHandles val="exact"/>
        </dgm:presLayoutVars>
      </dgm:prSet>
      <dgm:spPr/>
      <dgm:t>
        <a:bodyPr/>
        <a:lstStyle/>
        <a:p>
          <a:endParaRPr lang="en-US"/>
        </a:p>
      </dgm:t>
    </dgm:pt>
    <dgm:pt modelId="{3F617247-3740-4AC7-9D97-1A32EFC59DC4}" type="pres">
      <dgm:prSet presAssocID="{CDE8620B-E01A-403E-93C8-B998F9F14C59}" presName="node" presStyleLbl="node1" presStyleIdx="0" presStyleCnt="6">
        <dgm:presLayoutVars>
          <dgm:bulletEnabled val="1"/>
        </dgm:presLayoutVars>
      </dgm:prSet>
      <dgm:spPr/>
      <dgm:t>
        <a:bodyPr/>
        <a:lstStyle/>
        <a:p>
          <a:endParaRPr lang="en-US"/>
        </a:p>
      </dgm:t>
    </dgm:pt>
    <dgm:pt modelId="{EAF5A75B-2265-446A-A6F0-5D53C8F38C11}" type="pres">
      <dgm:prSet presAssocID="{B1CF002C-0004-43B3-8DA9-080EA5DEDFB1}" presName="sibTrans" presStyleLbl="sibTrans2D1" presStyleIdx="0" presStyleCnt="6"/>
      <dgm:spPr/>
      <dgm:t>
        <a:bodyPr/>
        <a:lstStyle/>
        <a:p>
          <a:endParaRPr lang="en-US"/>
        </a:p>
      </dgm:t>
    </dgm:pt>
    <dgm:pt modelId="{D901B158-A830-445B-B96F-FC161D1D3FC8}" type="pres">
      <dgm:prSet presAssocID="{B1CF002C-0004-43B3-8DA9-080EA5DEDFB1}" presName="connectorText" presStyleLbl="sibTrans2D1" presStyleIdx="0" presStyleCnt="6"/>
      <dgm:spPr/>
      <dgm:t>
        <a:bodyPr/>
        <a:lstStyle/>
        <a:p>
          <a:endParaRPr lang="en-US"/>
        </a:p>
      </dgm:t>
    </dgm:pt>
    <dgm:pt modelId="{F4D99AEA-AF48-43AC-9070-136E5D499B20}" type="pres">
      <dgm:prSet presAssocID="{D57E8852-DFBD-4B68-BFC6-B03687D337B4}" presName="node" presStyleLbl="node1" presStyleIdx="1" presStyleCnt="6">
        <dgm:presLayoutVars>
          <dgm:bulletEnabled val="1"/>
        </dgm:presLayoutVars>
      </dgm:prSet>
      <dgm:spPr/>
      <dgm:t>
        <a:bodyPr/>
        <a:lstStyle/>
        <a:p>
          <a:endParaRPr lang="en-US"/>
        </a:p>
      </dgm:t>
    </dgm:pt>
    <dgm:pt modelId="{1252B102-E8B6-4EA2-B37F-A9DC71224BA7}" type="pres">
      <dgm:prSet presAssocID="{DB0FE03E-6197-47C6-B088-36B81F84A48D}" presName="sibTrans" presStyleLbl="sibTrans2D1" presStyleIdx="1" presStyleCnt="6"/>
      <dgm:spPr/>
      <dgm:t>
        <a:bodyPr/>
        <a:lstStyle/>
        <a:p>
          <a:endParaRPr lang="en-US"/>
        </a:p>
      </dgm:t>
    </dgm:pt>
    <dgm:pt modelId="{23710160-F9A8-46EB-8E49-BDDF809ABF75}" type="pres">
      <dgm:prSet presAssocID="{DB0FE03E-6197-47C6-B088-36B81F84A48D}" presName="connectorText" presStyleLbl="sibTrans2D1" presStyleIdx="1" presStyleCnt="6"/>
      <dgm:spPr/>
      <dgm:t>
        <a:bodyPr/>
        <a:lstStyle/>
        <a:p>
          <a:endParaRPr lang="en-US"/>
        </a:p>
      </dgm:t>
    </dgm:pt>
    <dgm:pt modelId="{C43274B1-17E9-4ABD-97A5-83BAAD879E1F}" type="pres">
      <dgm:prSet presAssocID="{589846A6-0CE9-4075-990C-87848EFFD97F}" presName="node" presStyleLbl="node1" presStyleIdx="2" presStyleCnt="6">
        <dgm:presLayoutVars>
          <dgm:bulletEnabled val="1"/>
        </dgm:presLayoutVars>
      </dgm:prSet>
      <dgm:spPr/>
      <dgm:t>
        <a:bodyPr/>
        <a:lstStyle/>
        <a:p>
          <a:endParaRPr lang="en-US"/>
        </a:p>
      </dgm:t>
    </dgm:pt>
    <dgm:pt modelId="{CC46B84D-78EF-4BDB-B17C-E19B440F0020}" type="pres">
      <dgm:prSet presAssocID="{144BD1B7-A125-4A87-8155-74C47EB92773}" presName="sibTrans" presStyleLbl="sibTrans2D1" presStyleIdx="2" presStyleCnt="6"/>
      <dgm:spPr/>
      <dgm:t>
        <a:bodyPr/>
        <a:lstStyle/>
        <a:p>
          <a:endParaRPr lang="en-US"/>
        </a:p>
      </dgm:t>
    </dgm:pt>
    <dgm:pt modelId="{C27629C1-2996-45A1-A04B-60E49D1D00C9}" type="pres">
      <dgm:prSet presAssocID="{144BD1B7-A125-4A87-8155-74C47EB92773}" presName="connectorText" presStyleLbl="sibTrans2D1" presStyleIdx="2" presStyleCnt="6"/>
      <dgm:spPr/>
      <dgm:t>
        <a:bodyPr/>
        <a:lstStyle/>
        <a:p>
          <a:endParaRPr lang="en-US"/>
        </a:p>
      </dgm:t>
    </dgm:pt>
    <dgm:pt modelId="{986573AD-A72A-4A31-9B95-F6EC91793DFD}" type="pres">
      <dgm:prSet presAssocID="{02C5A0CC-A07B-477D-9960-C0A9C137946A}" presName="node" presStyleLbl="node1" presStyleIdx="3" presStyleCnt="6">
        <dgm:presLayoutVars>
          <dgm:bulletEnabled val="1"/>
        </dgm:presLayoutVars>
      </dgm:prSet>
      <dgm:spPr/>
      <dgm:t>
        <a:bodyPr/>
        <a:lstStyle/>
        <a:p>
          <a:endParaRPr lang="en-US"/>
        </a:p>
      </dgm:t>
    </dgm:pt>
    <dgm:pt modelId="{9E68A42C-B5A1-4BB6-95F0-0D098A2AFFD2}" type="pres">
      <dgm:prSet presAssocID="{F4E65A1C-6514-4868-9349-D376BF4A55F1}" presName="sibTrans" presStyleLbl="sibTrans2D1" presStyleIdx="3" presStyleCnt="6"/>
      <dgm:spPr/>
      <dgm:t>
        <a:bodyPr/>
        <a:lstStyle/>
        <a:p>
          <a:endParaRPr lang="en-US"/>
        </a:p>
      </dgm:t>
    </dgm:pt>
    <dgm:pt modelId="{90531883-676F-4700-81F0-F8A3766780C0}" type="pres">
      <dgm:prSet presAssocID="{F4E65A1C-6514-4868-9349-D376BF4A55F1}" presName="connectorText" presStyleLbl="sibTrans2D1" presStyleIdx="3" presStyleCnt="6"/>
      <dgm:spPr/>
      <dgm:t>
        <a:bodyPr/>
        <a:lstStyle/>
        <a:p>
          <a:endParaRPr lang="en-US"/>
        </a:p>
      </dgm:t>
    </dgm:pt>
    <dgm:pt modelId="{E8AEDEDA-F496-4177-B254-7EB5BC6CF4EE}" type="pres">
      <dgm:prSet presAssocID="{13A373E0-6307-42DB-B914-896F217DC699}" presName="node" presStyleLbl="node1" presStyleIdx="4" presStyleCnt="6">
        <dgm:presLayoutVars>
          <dgm:bulletEnabled val="1"/>
        </dgm:presLayoutVars>
      </dgm:prSet>
      <dgm:spPr/>
      <dgm:t>
        <a:bodyPr/>
        <a:lstStyle/>
        <a:p>
          <a:endParaRPr lang="en-US"/>
        </a:p>
      </dgm:t>
    </dgm:pt>
    <dgm:pt modelId="{459414FC-4C2B-428E-B091-04B71AA58657}" type="pres">
      <dgm:prSet presAssocID="{8C52EBDB-123B-4D97-ADBA-54DC94672A5F}" presName="sibTrans" presStyleLbl="sibTrans2D1" presStyleIdx="4" presStyleCnt="6"/>
      <dgm:spPr/>
      <dgm:t>
        <a:bodyPr/>
        <a:lstStyle/>
        <a:p>
          <a:endParaRPr lang="en-US"/>
        </a:p>
      </dgm:t>
    </dgm:pt>
    <dgm:pt modelId="{B29CE0AF-A87D-4603-A68D-228E15B0666E}" type="pres">
      <dgm:prSet presAssocID="{8C52EBDB-123B-4D97-ADBA-54DC94672A5F}" presName="connectorText" presStyleLbl="sibTrans2D1" presStyleIdx="4" presStyleCnt="6"/>
      <dgm:spPr/>
      <dgm:t>
        <a:bodyPr/>
        <a:lstStyle/>
        <a:p>
          <a:endParaRPr lang="en-US"/>
        </a:p>
      </dgm:t>
    </dgm:pt>
    <dgm:pt modelId="{53F60194-1ED4-4536-8E92-E873B14154EF}" type="pres">
      <dgm:prSet presAssocID="{31195DBE-3C21-4CC1-8D14-780CA1778798}" presName="node" presStyleLbl="node1" presStyleIdx="5" presStyleCnt="6">
        <dgm:presLayoutVars>
          <dgm:bulletEnabled val="1"/>
        </dgm:presLayoutVars>
      </dgm:prSet>
      <dgm:spPr/>
      <dgm:t>
        <a:bodyPr/>
        <a:lstStyle/>
        <a:p>
          <a:endParaRPr lang="en-US"/>
        </a:p>
      </dgm:t>
    </dgm:pt>
    <dgm:pt modelId="{F75912C4-1C7F-4A27-B3E8-34A59DC739EF}" type="pres">
      <dgm:prSet presAssocID="{191F5C6F-C143-454C-906A-FFCE9A395B1B}" presName="sibTrans" presStyleLbl="sibTrans2D1" presStyleIdx="5" presStyleCnt="6"/>
      <dgm:spPr/>
      <dgm:t>
        <a:bodyPr/>
        <a:lstStyle/>
        <a:p>
          <a:endParaRPr lang="en-US"/>
        </a:p>
      </dgm:t>
    </dgm:pt>
    <dgm:pt modelId="{C1BD0FF7-B341-4EA5-9699-D92B2A86E6C6}" type="pres">
      <dgm:prSet presAssocID="{191F5C6F-C143-454C-906A-FFCE9A395B1B}" presName="connectorText" presStyleLbl="sibTrans2D1" presStyleIdx="5" presStyleCnt="6"/>
      <dgm:spPr/>
      <dgm:t>
        <a:bodyPr/>
        <a:lstStyle/>
        <a:p>
          <a:endParaRPr lang="en-US"/>
        </a:p>
      </dgm:t>
    </dgm:pt>
  </dgm:ptLst>
  <dgm:cxnLst>
    <dgm:cxn modelId="{D9F33E9D-4D6C-4B47-A016-CE540C8C7FDD}" type="presOf" srcId="{191F5C6F-C143-454C-906A-FFCE9A395B1B}" destId="{F75912C4-1C7F-4A27-B3E8-34A59DC739EF}" srcOrd="0" destOrd="0" presId="urn:microsoft.com/office/officeart/2005/8/layout/cycle2"/>
    <dgm:cxn modelId="{6CEB9335-0436-4DB5-9F12-5AE04AA8C178}" type="presOf" srcId="{8C52EBDB-123B-4D97-ADBA-54DC94672A5F}" destId="{B29CE0AF-A87D-4603-A68D-228E15B0666E}" srcOrd="1" destOrd="0" presId="urn:microsoft.com/office/officeart/2005/8/layout/cycle2"/>
    <dgm:cxn modelId="{6D26D901-44F7-468E-830A-B74A76BDB608}" type="presOf" srcId="{B1CF002C-0004-43B3-8DA9-080EA5DEDFB1}" destId="{D901B158-A830-445B-B96F-FC161D1D3FC8}" srcOrd="1" destOrd="0" presId="urn:microsoft.com/office/officeart/2005/8/layout/cycle2"/>
    <dgm:cxn modelId="{BC09DFF5-AA91-48E7-B534-F02C76746473}" type="presOf" srcId="{13A373E0-6307-42DB-B914-896F217DC699}" destId="{E8AEDEDA-F496-4177-B254-7EB5BC6CF4EE}" srcOrd="0" destOrd="0" presId="urn:microsoft.com/office/officeart/2005/8/layout/cycle2"/>
    <dgm:cxn modelId="{9A4759E9-0002-4500-9140-0110A7C38CAE}" type="presOf" srcId="{D57E8852-DFBD-4B68-BFC6-B03687D337B4}" destId="{F4D99AEA-AF48-43AC-9070-136E5D499B20}" srcOrd="0" destOrd="0" presId="urn:microsoft.com/office/officeart/2005/8/layout/cycle2"/>
    <dgm:cxn modelId="{4FEB0FA3-C15D-4B2F-BC5A-26A25AD1E619}" type="presOf" srcId="{B1CF002C-0004-43B3-8DA9-080EA5DEDFB1}" destId="{EAF5A75B-2265-446A-A6F0-5D53C8F38C11}" srcOrd="0" destOrd="0" presId="urn:microsoft.com/office/officeart/2005/8/layout/cycle2"/>
    <dgm:cxn modelId="{913B7F72-F872-4DF6-8D88-B00327DB3D3E}" type="presOf" srcId="{55BF87CF-430D-465A-A14F-258F883F93B4}" destId="{F87EB5CD-94A5-469E-BC47-1208732719A8}" srcOrd="0" destOrd="0" presId="urn:microsoft.com/office/officeart/2005/8/layout/cycle2"/>
    <dgm:cxn modelId="{55244FBD-7376-41A6-9FF1-AA235CA964A1}" srcId="{55BF87CF-430D-465A-A14F-258F883F93B4}" destId="{02C5A0CC-A07B-477D-9960-C0A9C137946A}" srcOrd="3" destOrd="0" parTransId="{1B930A00-307C-498C-A136-5276E465CFA9}" sibTransId="{F4E65A1C-6514-4868-9349-D376BF4A55F1}"/>
    <dgm:cxn modelId="{E0FF1AEC-8401-41C2-BDBF-23843883D7FE}" type="presOf" srcId="{F4E65A1C-6514-4868-9349-D376BF4A55F1}" destId="{90531883-676F-4700-81F0-F8A3766780C0}" srcOrd="1" destOrd="0" presId="urn:microsoft.com/office/officeart/2005/8/layout/cycle2"/>
    <dgm:cxn modelId="{D7923F74-DF46-4E52-8CE8-A2069740FAE7}" type="presOf" srcId="{144BD1B7-A125-4A87-8155-74C47EB92773}" destId="{C27629C1-2996-45A1-A04B-60E49D1D00C9}" srcOrd="1" destOrd="0" presId="urn:microsoft.com/office/officeart/2005/8/layout/cycle2"/>
    <dgm:cxn modelId="{FFC06A7D-5B97-490D-A091-FC7F66B79C13}" type="presOf" srcId="{31195DBE-3C21-4CC1-8D14-780CA1778798}" destId="{53F60194-1ED4-4536-8E92-E873B14154EF}" srcOrd="0" destOrd="0" presId="urn:microsoft.com/office/officeart/2005/8/layout/cycle2"/>
    <dgm:cxn modelId="{07B437C2-94CB-431D-8B5E-A1D224B4162E}" srcId="{55BF87CF-430D-465A-A14F-258F883F93B4}" destId="{CDE8620B-E01A-403E-93C8-B998F9F14C59}" srcOrd="0" destOrd="0" parTransId="{30DE1476-877F-46A4-A311-75D2AACE6B96}" sibTransId="{B1CF002C-0004-43B3-8DA9-080EA5DEDFB1}"/>
    <dgm:cxn modelId="{14E6F100-9192-4211-B6E8-844944FDB527}" srcId="{55BF87CF-430D-465A-A14F-258F883F93B4}" destId="{13A373E0-6307-42DB-B914-896F217DC699}" srcOrd="4" destOrd="0" parTransId="{A58F8B59-A758-4D4F-B812-1539F2FF34D4}" sibTransId="{8C52EBDB-123B-4D97-ADBA-54DC94672A5F}"/>
    <dgm:cxn modelId="{AB645EBB-4B05-4F39-B606-E6AF73D11DB0}" srcId="{55BF87CF-430D-465A-A14F-258F883F93B4}" destId="{D57E8852-DFBD-4B68-BFC6-B03687D337B4}" srcOrd="1" destOrd="0" parTransId="{D5BB9B8B-500B-4177-AF91-6EEC0FA8E4E4}" sibTransId="{DB0FE03E-6197-47C6-B088-36B81F84A48D}"/>
    <dgm:cxn modelId="{FDF93BB3-46B8-48BE-83E5-75ED846BBD2F}" srcId="{55BF87CF-430D-465A-A14F-258F883F93B4}" destId="{31195DBE-3C21-4CC1-8D14-780CA1778798}" srcOrd="5" destOrd="0" parTransId="{4905CC80-7382-4F7F-8DEF-BBB363E3180A}" sibTransId="{191F5C6F-C143-454C-906A-FFCE9A395B1B}"/>
    <dgm:cxn modelId="{896C1A61-2F04-44AB-B408-762B44B29E9A}" type="presOf" srcId="{CDE8620B-E01A-403E-93C8-B998F9F14C59}" destId="{3F617247-3740-4AC7-9D97-1A32EFC59DC4}" srcOrd="0" destOrd="0" presId="urn:microsoft.com/office/officeart/2005/8/layout/cycle2"/>
    <dgm:cxn modelId="{B7F32043-F27C-446A-BE6A-96BC1A74972A}" type="presOf" srcId="{F4E65A1C-6514-4868-9349-D376BF4A55F1}" destId="{9E68A42C-B5A1-4BB6-95F0-0D098A2AFFD2}" srcOrd="0" destOrd="0" presId="urn:microsoft.com/office/officeart/2005/8/layout/cycle2"/>
    <dgm:cxn modelId="{94B9C358-DC89-4E2D-9C34-AAB83FCAB3A0}" type="presOf" srcId="{589846A6-0CE9-4075-990C-87848EFFD97F}" destId="{C43274B1-17E9-4ABD-97A5-83BAAD879E1F}" srcOrd="0" destOrd="0" presId="urn:microsoft.com/office/officeart/2005/8/layout/cycle2"/>
    <dgm:cxn modelId="{89488777-75C3-4FBD-99BA-F91A47E0FAA1}" srcId="{55BF87CF-430D-465A-A14F-258F883F93B4}" destId="{589846A6-0CE9-4075-990C-87848EFFD97F}" srcOrd="2" destOrd="0" parTransId="{52175F03-CA5F-40C7-85E3-DDDCC088A730}" sibTransId="{144BD1B7-A125-4A87-8155-74C47EB92773}"/>
    <dgm:cxn modelId="{C22D2597-9651-400E-9091-32286FCA3DEF}" type="presOf" srcId="{144BD1B7-A125-4A87-8155-74C47EB92773}" destId="{CC46B84D-78EF-4BDB-B17C-E19B440F0020}" srcOrd="0" destOrd="0" presId="urn:microsoft.com/office/officeart/2005/8/layout/cycle2"/>
    <dgm:cxn modelId="{AE37C813-166F-49C8-AEA7-ADEB5EE8669E}" type="presOf" srcId="{02C5A0CC-A07B-477D-9960-C0A9C137946A}" destId="{986573AD-A72A-4A31-9B95-F6EC91793DFD}" srcOrd="0" destOrd="0" presId="urn:microsoft.com/office/officeart/2005/8/layout/cycle2"/>
    <dgm:cxn modelId="{0FB67B96-4A8B-4916-AA73-F92794B0E27D}" type="presOf" srcId="{8C52EBDB-123B-4D97-ADBA-54DC94672A5F}" destId="{459414FC-4C2B-428E-B091-04B71AA58657}" srcOrd="0" destOrd="0" presId="urn:microsoft.com/office/officeart/2005/8/layout/cycle2"/>
    <dgm:cxn modelId="{33AD9663-813D-49D8-9755-9F989F37F9B9}" type="presOf" srcId="{DB0FE03E-6197-47C6-B088-36B81F84A48D}" destId="{23710160-F9A8-46EB-8E49-BDDF809ABF75}" srcOrd="1" destOrd="0" presId="urn:microsoft.com/office/officeart/2005/8/layout/cycle2"/>
    <dgm:cxn modelId="{E1C81C6C-DFD7-4B8F-A5D4-F65387A8A68C}" type="presOf" srcId="{DB0FE03E-6197-47C6-B088-36B81F84A48D}" destId="{1252B102-E8B6-4EA2-B37F-A9DC71224BA7}" srcOrd="0" destOrd="0" presId="urn:microsoft.com/office/officeart/2005/8/layout/cycle2"/>
    <dgm:cxn modelId="{84D302D7-55C9-49E2-B2AA-BDDA185E3F0C}" type="presOf" srcId="{191F5C6F-C143-454C-906A-FFCE9A395B1B}" destId="{C1BD0FF7-B341-4EA5-9699-D92B2A86E6C6}" srcOrd="1" destOrd="0" presId="urn:microsoft.com/office/officeart/2005/8/layout/cycle2"/>
    <dgm:cxn modelId="{C68ED22E-9C31-4089-B42C-7AB5A55EDDE7}" type="presParOf" srcId="{F87EB5CD-94A5-469E-BC47-1208732719A8}" destId="{3F617247-3740-4AC7-9D97-1A32EFC59DC4}" srcOrd="0" destOrd="0" presId="urn:microsoft.com/office/officeart/2005/8/layout/cycle2"/>
    <dgm:cxn modelId="{6F5102F6-F31B-45B1-A63A-ED4CE65C6627}" type="presParOf" srcId="{F87EB5CD-94A5-469E-BC47-1208732719A8}" destId="{EAF5A75B-2265-446A-A6F0-5D53C8F38C11}" srcOrd="1" destOrd="0" presId="urn:microsoft.com/office/officeart/2005/8/layout/cycle2"/>
    <dgm:cxn modelId="{0F33F1ED-3606-4902-9E06-454431EB2226}" type="presParOf" srcId="{EAF5A75B-2265-446A-A6F0-5D53C8F38C11}" destId="{D901B158-A830-445B-B96F-FC161D1D3FC8}" srcOrd="0" destOrd="0" presId="urn:microsoft.com/office/officeart/2005/8/layout/cycle2"/>
    <dgm:cxn modelId="{E15EE326-2BDD-48BF-B3EF-6DC9E1253D2B}" type="presParOf" srcId="{F87EB5CD-94A5-469E-BC47-1208732719A8}" destId="{F4D99AEA-AF48-43AC-9070-136E5D499B20}" srcOrd="2" destOrd="0" presId="urn:microsoft.com/office/officeart/2005/8/layout/cycle2"/>
    <dgm:cxn modelId="{65795FA4-7A66-4696-B24F-CDE5400687B1}" type="presParOf" srcId="{F87EB5CD-94A5-469E-BC47-1208732719A8}" destId="{1252B102-E8B6-4EA2-B37F-A9DC71224BA7}" srcOrd="3" destOrd="0" presId="urn:microsoft.com/office/officeart/2005/8/layout/cycle2"/>
    <dgm:cxn modelId="{5DD77E81-7EFF-4EF6-BC2D-65EDBAEB6339}" type="presParOf" srcId="{1252B102-E8B6-4EA2-B37F-A9DC71224BA7}" destId="{23710160-F9A8-46EB-8E49-BDDF809ABF75}" srcOrd="0" destOrd="0" presId="urn:microsoft.com/office/officeart/2005/8/layout/cycle2"/>
    <dgm:cxn modelId="{5A066707-5551-4D5E-9247-C391B876C592}" type="presParOf" srcId="{F87EB5CD-94A5-469E-BC47-1208732719A8}" destId="{C43274B1-17E9-4ABD-97A5-83BAAD879E1F}" srcOrd="4" destOrd="0" presId="urn:microsoft.com/office/officeart/2005/8/layout/cycle2"/>
    <dgm:cxn modelId="{2E05F83C-4827-4A36-B8F5-ECC28AF34B80}" type="presParOf" srcId="{F87EB5CD-94A5-469E-BC47-1208732719A8}" destId="{CC46B84D-78EF-4BDB-B17C-E19B440F0020}" srcOrd="5" destOrd="0" presId="urn:microsoft.com/office/officeart/2005/8/layout/cycle2"/>
    <dgm:cxn modelId="{095C65F1-11C3-49CC-A482-06032C3531A6}" type="presParOf" srcId="{CC46B84D-78EF-4BDB-B17C-E19B440F0020}" destId="{C27629C1-2996-45A1-A04B-60E49D1D00C9}" srcOrd="0" destOrd="0" presId="urn:microsoft.com/office/officeart/2005/8/layout/cycle2"/>
    <dgm:cxn modelId="{CF97C24F-AA24-4705-A83B-C51F4F2B94D9}" type="presParOf" srcId="{F87EB5CD-94A5-469E-BC47-1208732719A8}" destId="{986573AD-A72A-4A31-9B95-F6EC91793DFD}" srcOrd="6" destOrd="0" presId="urn:microsoft.com/office/officeart/2005/8/layout/cycle2"/>
    <dgm:cxn modelId="{DACBF8F8-C694-4B89-A7D1-CC689779EFE1}" type="presParOf" srcId="{F87EB5CD-94A5-469E-BC47-1208732719A8}" destId="{9E68A42C-B5A1-4BB6-95F0-0D098A2AFFD2}" srcOrd="7" destOrd="0" presId="urn:microsoft.com/office/officeart/2005/8/layout/cycle2"/>
    <dgm:cxn modelId="{CE013895-D98D-4160-8459-E31B957B9AB5}" type="presParOf" srcId="{9E68A42C-B5A1-4BB6-95F0-0D098A2AFFD2}" destId="{90531883-676F-4700-81F0-F8A3766780C0}" srcOrd="0" destOrd="0" presId="urn:microsoft.com/office/officeart/2005/8/layout/cycle2"/>
    <dgm:cxn modelId="{B299CEDB-D95B-4BA5-90A6-ECA18FE19671}" type="presParOf" srcId="{F87EB5CD-94A5-469E-BC47-1208732719A8}" destId="{E8AEDEDA-F496-4177-B254-7EB5BC6CF4EE}" srcOrd="8" destOrd="0" presId="urn:microsoft.com/office/officeart/2005/8/layout/cycle2"/>
    <dgm:cxn modelId="{EA292160-6B95-4A19-81E1-C242E7EF6F9D}" type="presParOf" srcId="{F87EB5CD-94A5-469E-BC47-1208732719A8}" destId="{459414FC-4C2B-428E-B091-04B71AA58657}" srcOrd="9" destOrd="0" presId="urn:microsoft.com/office/officeart/2005/8/layout/cycle2"/>
    <dgm:cxn modelId="{97898575-ABBA-49D4-B7EB-75D88CAA8147}" type="presParOf" srcId="{459414FC-4C2B-428E-B091-04B71AA58657}" destId="{B29CE0AF-A87D-4603-A68D-228E15B0666E}" srcOrd="0" destOrd="0" presId="urn:microsoft.com/office/officeart/2005/8/layout/cycle2"/>
    <dgm:cxn modelId="{33839DF2-62E6-4D31-96C0-3772B19BA415}" type="presParOf" srcId="{F87EB5CD-94A5-469E-BC47-1208732719A8}" destId="{53F60194-1ED4-4536-8E92-E873B14154EF}" srcOrd="10" destOrd="0" presId="urn:microsoft.com/office/officeart/2005/8/layout/cycle2"/>
    <dgm:cxn modelId="{3C13FC9A-8D6B-43D8-A77F-B96AADAC1938}" type="presParOf" srcId="{F87EB5CD-94A5-469E-BC47-1208732719A8}" destId="{F75912C4-1C7F-4A27-B3E8-34A59DC739EF}" srcOrd="11" destOrd="0" presId="urn:microsoft.com/office/officeart/2005/8/layout/cycle2"/>
    <dgm:cxn modelId="{03AD2334-8608-4D8D-921E-4F13466C1A8B}" type="presParOf" srcId="{F75912C4-1C7F-4A27-B3E8-34A59DC739EF}" destId="{C1BD0FF7-B341-4EA5-9699-D92B2A86E6C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17247-3740-4AC7-9D97-1A32EFC59DC4}">
      <dsp:nvSpPr>
        <dsp:cNvPr id="0" name=""/>
        <dsp:cNvSpPr/>
      </dsp:nvSpPr>
      <dsp:spPr>
        <a:xfrm>
          <a:off x="3315843" y="2552"/>
          <a:ext cx="1369311" cy="1369311"/>
        </a:xfrm>
        <a:prstGeom prst="ellipse">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solidFill>
                <a:sysClr val="window" lastClr="FFFFFF"/>
              </a:solidFill>
              <a:latin typeface="Calibri"/>
              <a:ea typeface="+mn-ea"/>
              <a:cs typeface="+mn-cs"/>
            </a:rPr>
            <a:t>Step 1 : Project Planning</a:t>
          </a:r>
        </a:p>
      </dsp:txBody>
      <dsp:txXfrm>
        <a:off x="3516374" y="203083"/>
        <a:ext cx="968249" cy="968249"/>
      </dsp:txXfrm>
    </dsp:sp>
    <dsp:sp modelId="{EAF5A75B-2265-446A-A6F0-5D53C8F38C11}">
      <dsp:nvSpPr>
        <dsp:cNvPr id="0" name=""/>
        <dsp:cNvSpPr/>
      </dsp:nvSpPr>
      <dsp:spPr>
        <a:xfrm rot="1800000">
          <a:off x="4699879" y="964985"/>
          <a:ext cx="363940" cy="462142"/>
        </a:xfrm>
        <a:prstGeom prst="rightArrow">
          <a:avLst>
            <a:gd name="adj1" fmla="val 60000"/>
            <a:gd name="adj2" fmla="val 50000"/>
          </a:avLst>
        </a:prstGeom>
        <a:solidFill>
          <a:srgbClr val="C0504D">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solidFill>
              <a:sysClr val="window" lastClr="FFFFFF"/>
            </a:solidFill>
            <a:latin typeface="Calibri"/>
            <a:ea typeface="+mn-ea"/>
            <a:cs typeface="+mn-cs"/>
          </a:endParaRPr>
        </a:p>
      </dsp:txBody>
      <dsp:txXfrm>
        <a:off x="4707193" y="1030118"/>
        <a:ext cx="254758" cy="277286"/>
      </dsp:txXfrm>
    </dsp:sp>
    <dsp:sp modelId="{F4D99AEA-AF48-43AC-9070-136E5D499B20}">
      <dsp:nvSpPr>
        <dsp:cNvPr id="0" name=""/>
        <dsp:cNvSpPr/>
      </dsp:nvSpPr>
      <dsp:spPr>
        <a:xfrm>
          <a:off x="5096384" y="1030548"/>
          <a:ext cx="1369311" cy="1369311"/>
        </a:xfrm>
        <a:prstGeom prst="ellipse">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a:solidFill>
                <a:sysClr val="window" lastClr="FFFFFF"/>
              </a:solidFill>
              <a:latin typeface="Calibri"/>
              <a:ea typeface="+mn-ea"/>
              <a:cs typeface="+mn-cs"/>
            </a:rPr>
            <a:t>Step 2 : Analyze Case Study</a:t>
          </a:r>
        </a:p>
      </dsp:txBody>
      <dsp:txXfrm>
        <a:off x="5296915" y="1231079"/>
        <a:ext cx="968249" cy="968249"/>
      </dsp:txXfrm>
    </dsp:sp>
    <dsp:sp modelId="{1252B102-E8B6-4EA2-B37F-A9DC71224BA7}">
      <dsp:nvSpPr>
        <dsp:cNvPr id="0" name=""/>
        <dsp:cNvSpPr/>
      </dsp:nvSpPr>
      <dsp:spPr>
        <a:xfrm rot="5400000">
          <a:off x="5599070" y="2501828"/>
          <a:ext cx="363940" cy="462142"/>
        </a:xfrm>
        <a:prstGeom prst="rightArrow">
          <a:avLst>
            <a:gd name="adj1" fmla="val 60000"/>
            <a:gd name="adj2" fmla="val 50000"/>
          </a:avLst>
        </a:prstGeom>
        <a:solidFill>
          <a:srgbClr val="9BBB59">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solidFill>
              <a:sysClr val="window" lastClr="FFFFFF"/>
            </a:solidFill>
            <a:latin typeface="Calibri"/>
            <a:ea typeface="+mn-ea"/>
            <a:cs typeface="+mn-cs"/>
          </a:endParaRPr>
        </a:p>
      </dsp:txBody>
      <dsp:txXfrm>
        <a:off x="5653661" y="2539665"/>
        <a:ext cx="254758" cy="277286"/>
      </dsp:txXfrm>
    </dsp:sp>
    <dsp:sp modelId="{C43274B1-17E9-4ABD-97A5-83BAAD879E1F}">
      <dsp:nvSpPr>
        <dsp:cNvPr id="0" name=""/>
        <dsp:cNvSpPr/>
      </dsp:nvSpPr>
      <dsp:spPr>
        <a:xfrm>
          <a:off x="5096384" y="3086539"/>
          <a:ext cx="1369311" cy="1369311"/>
        </a:xfrm>
        <a:prstGeom prst="ellipse">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a:solidFill>
                <a:sysClr val="window" lastClr="FFFFFF"/>
              </a:solidFill>
              <a:latin typeface="Calibri"/>
              <a:ea typeface="+mn-ea"/>
              <a:cs typeface="+mn-cs"/>
            </a:rPr>
            <a:t>Step 3 : Survey Development</a:t>
          </a:r>
        </a:p>
      </dsp:txBody>
      <dsp:txXfrm>
        <a:off x="5296915" y="3287070"/>
        <a:ext cx="968249" cy="968249"/>
      </dsp:txXfrm>
    </dsp:sp>
    <dsp:sp modelId="{CC46B84D-78EF-4BDB-B17C-E19B440F0020}">
      <dsp:nvSpPr>
        <dsp:cNvPr id="0" name=""/>
        <dsp:cNvSpPr/>
      </dsp:nvSpPr>
      <dsp:spPr>
        <a:xfrm rot="9000000">
          <a:off x="4717719" y="4048972"/>
          <a:ext cx="363940" cy="462142"/>
        </a:xfrm>
        <a:prstGeom prst="rightArrow">
          <a:avLst>
            <a:gd name="adj1" fmla="val 60000"/>
            <a:gd name="adj2" fmla="val 50000"/>
          </a:avLst>
        </a:prstGeom>
        <a:solidFill>
          <a:srgbClr val="8064A2">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solidFill>
              <a:sysClr val="window" lastClr="FFFFFF"/>
            </a:solidFill>
            <a:latin typeface="Calibri"/>
            <a:ea typeface="+mn-ea"/>
            <a:cs typeface="+mn-cs"/>
          </a:endParaRPr>
        </a:p>
      </dsp:txBody>
      <dsp:txXfrm rot="10800000">
        <a:off x="4819587" y="4114105"/>
        <a:ext cx="254758" cy="277286"/>
      </dsp:txXfrm>
    </dsp:sp>
    <dsp:sp modelId="{986573AD-A72A-4A31-9B95-F6EC91793DFD}">
      <dsp:nvSpPr>
        <dsp:cNvPr id="0" name=""/>
        <dsp:cNvSpPr/>
      </dsp:nvSpPr>
      <dsp:spPr>
        <a:xfrm>
          <a:off x="3315843" y="4114535"/>
          <a:ext cx="1369311" cy="1369311"/>
        </a:xfrm>
        <a:prstGeom prst="ellipse">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a:solidFill>
                <a:sysClr val="window" lastClr="FFFFFF"/>
              </a:solidFill>
              <a:latin typeface="Calibri"/>
              <a:ea typeface="+mn-ea"/>
              <a:cs typeface="+mn-cs"/>
            </a:rPr>
            <a:t>Step 4 : Data Collection &amp; Analysis</a:t>
          </a:r>
        </a:p>
      </dsp:txBody>
      <dsp:txXfrm>
        <a:off x="3516374" y="4315066"/>
        <a:ext cx="968249" cy="968249"/>
      </dsp:txXfrm>
    </dsp:sp>
    <dsp:sp modelId="{9E68A42C-B5A1-4BB6-95F0-0D098A2AFFD2}">
      <dsp:nvSpPr>
        <dsp:cNvPr id="0" name=""/>
        <dsp:cNvSpPr/>
      </dsp:nvSpPr>
      <dsp:spPr>
        <a:xfrm rot="12600000">
          <a:off x="2937179" y="4059272"/>
          <a:ext cx="363940" cy="462142"/>
        </a:xfrm>
        <a:prstGeom prst="rightArrow">
          <a:avLst>
            <a:gd name="adj1" fmla="val 60000"/>
            <a:gd name="adj2" fmla="val 50000"/>
          </a:avLst>
        </a:prstGeom>
        <a:solidFill>
          <a:srgbClr val="4BACC6">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solidFill>
              <a:sysClr val="window" lastClr="FFFFFF"/>
            </a:solidFill>
            <a:latin typeface="Calibri"/>
            <a:ea typeface="+mn-ea"/>
            <a:cs typeface="+mn-cs"/>
          </a:endParaRPr>
        </a:p>
      </dsp:txBody>
      <dsp:txXfrm rot="10800000">
        <a:off x="3039047" y="4178996"/>
        <a:ext cx="254758" cy="277286"/>
      </dsp:txXfrm>
    </dsp:sp>
    <dsp:sp modelId="{E8AEDEDA-F496-4177-B254-7EB5BC6CF4EE}">
      <dsp:nvSpPr>
        <dsp:cNvPr id="0" name=""/>
        <dsp:cNvSpPr/>
      </dsp:nvSpPr>
      <dsp:spPr>
        <a:xfrm>
          <a:off x="1535302" y="3086539"/>
          <a:ext cx="1369311" cy="1369311"/>
        </a:xfrm>
        <a:prstGeom prst="ellipse">
          <a:avLst/>
        </a:prstGeom>
        <a:solidFill>
          <a:srgbClr val="F79646">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a:solidFill>
                <a:sysClr val="window" lastClr="FFFFFF"/>
              </a:solidFill>
              <a:latin typeface="Calibri"/>
              <a:ea typeface="+mn-ea"/>
              <a:cs typeface="+mn-cs"/>
            </a:rPr>
            <a:t>Step 5 : Program Development</a:t>
          </a:r>
        </a:p>
      </dsp:txBody>
      <dsp:txXfrm>
        <a:off x="1735833" y="3287070"/>
        <a:ext cx="968249" cy="968249"/>
      </dsp:txXfrm>
    </dsp:sp>
    <dsp:sp modelId="{459414FC-4C2B-428E-B091-04B71AA58657}">
      <dsp:nvSpPr>
        <dsp:cNvPr id="0" name=""/>
        <dsp:cNvSpPr/>
      </dsp:nvSpPr>
      <dsp:spPr>
        <a:xfrm rot="16200000">
          <a:off x="2037988" y="2522428"/>
          <a:ext cx="363940" cy="462142"/>
        </a:xfrm>
        <a:prstGeom prst="rightArrow">
          <a:avLst>
            <a:gd name="adj1" fmla="val 60000"/>
            <a:gd name="adj2" fmla="val 50000"/>
          </a:avLst>
        </a:prstGeom>
        <a:solidFill>
          <a:srgbClr val="F79646">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solidFill>
              <a:sysClr val="window" lastClr="FFFFFF"/>
            </a:solidFill>
            <a:latin typeface="Calibri"/>
            <a:ea typeface="+mn-ea"/>
            <a:cs typeface="+mn-cs"/>
          </a:endParaRPr>
        </a:p>
      </dsp:txBody>
      <dsp:txXfrm>
        <a:off x="2092579" y="2669447"/>
        <a:ext cx="254758" cy="277286"/>
      </dsp:txXfrm>
    </dsp:sp>
    <dsp:sp modelId="{53F60194-1ED4-4536-8E92-E873B14154EF}">
      <dsp:nvSpPr>
        <dsp:cNvPr id="0" name=""/>
        <dsp:cNvSpPr/>
      </dsp:nvSpPr>
      <dsp:spPr>
        <a:xfrm>
          <a:off x="1535302" y="1030548"/>
          <a:ext cx="1369311" cy="1369311"/>
        </a:xfrm>
        <a:prstGeom prst="ellipse">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a:solidFill>
                <a:sysClr val="window" lastClr="FFFFFF"/>
              </a:solidFill>
              <a:latin typeface="Calibri"/>
              <a:ea typeface="+mn-ea"/>
              <a:cs typeface="+mn-cs"/>
            </a:rPr>
            <a:t>Step 6 : Reporting</a:t>
          </a:r>
        </a:p>
      </dsp:txBody>
      <dsp:txXfrm>
        <a:off x="1735833" y="1231079"/>
        <a:ext cx="968249" cy="968249"/>
      </dsp:txXfrm>
    </dsp:sp>
    <dsp:sp modelId="{F75912C4-1C7F-4A27-B3E8-34A59DC739EF}">
      <dsp:nvSpPr>
        <dsp:cNvPr id="0" name=""/>
        <dsp:cNvSpPr/>
      </dsp:nvSpPr>
      <dsp:spPr>
        <a:xfrm rot="19800000">
          <a:off x="2919338" y="975285"/>
          <a:ext cx="363940" cy="462142"/>
        </a:xfrm>
        <a:prstGeom prst="rightArrow">
          <a:avLst>
            <a:gd name="adj1" fmla="val 60000"/>
            <a:gd name="adj2" fmla="val 50000"/>
          </a:avLst>
        </a:prstGeom>
        <a:solidFill>
          <a:srgbClr val="C0504D">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solidFill>
              <a:sysClr val="window" lastClr="FFFFFF"/>
            </a:solidFill>
            <a:latin typeface="Calibri"/>
            <a:ea typeface="+mn-ea"/>
            <a:cs typeface="+mn-cs"/>
          </a:endParaRPr>
        </a:p>
      </dsp:txBody>
      <dsp:txXfrm>
        <a:off x="2926652" y="1095009"/>
        <a:ext cx="254758" cy="27728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C90C5-86AC-4FEB-B106-6F41F1E3733F}" type="datetimeFigureOut">
              <a:rPr lang="en-US" smtClean="0"/>
              <a:t>15-Dec-13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618A95-D4C1-486C-BE93-B2E9B355C2C4}" type="slidenum">
              <a:rPr lang="en-US" smtClean="0"/>
              <a:t>‹#›</a:t>
            </a:fld>
            <a:endParaRPr lang="en-US"/>
          </a:p>
        </p:txBody>
      </p:sp>
    </p:spTree>
    <p:extLst>
      <p:ext uri="{BB962C8B-B14F-4D97-AF65-F5344CB8AC3E}">
        <p14:creationId xmlns:p14="http://schemas.microsoft.com/office/powerpoint/2010/main" val="348236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18A95-D4C1-486C-BE93-B2E9B355C2C4}" type="slidenum">
              <a:rPr lang="en-US" smtClean="0"/>
              <a:t>7</a:t>
            </a:fld>
            <a:endParaRPr lang="en-US"/>
          </a:p>
        </p:txBody>
      </p:sp>
    </p:spTree>
    <p:extLst>
      <p:ext uri="{BB962C8B-B14F-4D97-AF65-F5344CB8AC3E}">
        <p14:creationId xmlns:p14="http://schemas.microsoft.com/office/powerpoint/2010/main" val="201884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A7F068CE-D4B0-4C2D-A593-050A4E63B937}" type="datetimeFigureOut">
              <a:rPr lang="en-US" smtClean="0"/>
              <a:t>15-Dec-13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7DD6081F-107F-4A07-BF57-D1D4032F76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F068CE-D4B0-4C2D-A593-050A4E63B937}" type="datetimeFigureOut">
              <a:rPr lang="en-US" smtClean="0"/>
              <a:t>15-Dec-13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6081F-107F-4A07-BF57-D1D4032F76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F068CE-D4B0-4C2D-A593-050A4E63B937}" type="datetimeFigureOut">
              <a:rPr lang="en-US" smtClean="0"/>
              <a:t>15-Dec-13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6081F-107F-4A07-BF57-D1D4032F76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7F068CE-D4B0-4C2D-A593-050A4E63B937}" type="datetimeFigureOut">
              <a:rPr lang="en-US" smtClean="0"/>
              <a:t>15-Dec-13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7DD6081F-107F-4A07-BF57-D1D4032F76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7F068CE-D4B0-4C2D-A593-050A4E63B937}" type="datetimeFigureOut">
              <a:rPr lang="en-US" smtClean="0"/>
              <a:t>15-Dec-13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7DD6081F-107F-4A07-BF57-D1D4032F7621}"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7F068CE-D4B0-4C2D-A593-050A4E63B937}" type="datetimeFigureOut">
              <a:rPr lang="en-US" smtClean="0"/>
              <a:t>15-Dec-13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7DD6081F-107F-4A07-BF57-D1D4032F76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7F068CE-D4B0-4C2D-A593-050A4E63B937}" type="datetimeFigureOut">
              <a:rPr lang="en-US" smtClean="0"/>
              <a:t>15-Dec-13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7DD6081F-107F-4A07-BF57-D1D4032F7621}"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7F068CE-D4B0-4C2D-A593-050A4E63B937}" type="datetimeFigureOut">
              <a:rPr lang="en-US" smtClean="0"/>
              <a:t>15-Dec-13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6081F-107F-4A07-BF57-D1D4032F76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F068CE-D4B0-4C2D-A593-050A4E63B937}" type="datetimeFigureOut">
              <a:rPr lang="en-US" smtClean="0"/>
              <a:t>15-Dec-13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6081F-107F-4A07-BF57-D1D4032F76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7F068CE-D4B0-4C2D-A593-050A4E63B937}" type="datetimeFigureOut">
              <a:rPr lang="en-US" smtClean="0"/>
              <a:t>15-Dec-13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6081F-107F-4A07-BF57-D1D4032F76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A7F068CE-D4B0-4C2D-A593-050A4E63B937}" type="datetimeFigureOut">
              <a:rPr lang="en-US" smtClean="0"/>
              <a:t>15-Dec-13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7DD6081F-107F-4A07-BF57-D1D4032F7621}"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7F068CE-D4B0-4C2D-A593-050A4E63B937}" type="datetimeFigureOut">
              <a:rPr lang="en-US" smtClean="0"/>
              <a:t>15-Dec-13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DD6081F-107F-4A07-BF57-D1D4032F7621}"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iDaH\Desktop\2626462-matrix-binary-digital-code-design-tone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2935" y="1219200"/>
            <a:ext cx="5520635"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2513" y="4961998"/>
            <a:ext cx="8026108" cy="954107"/>
          </a:xfrm>
          <a:prstGeom prst="rect">
            <a:avLst/>
          </a:prstGeom>
        </p:spPr>
        <p:txBody>
          <a:bodyPr wrap="none">
            <a:spAutoFit/>
          </a:bodyPr>
          <a:lstStyle/>
          <a:p>
            <a:pPr algn="ctr"/>
            <a:r>
              <a:rPr lang="en-US" sz="2800" b="1" dirty="0" smtClean="0">
                <a:solidFill>
                  <a:schemeClr val="accent2"/>
                </a:solidFill>
                <a:latin typeface="Adobe Caslon Pro Bold" pitchFamily="18" charset="0"/>
              </a:rPr>
              <a:t>BUM 2223 </a:t>
            </a:r>
          </a:p>
          <a:p>
            <a:pPr algn="ctr"/>
            <a:r>
              <a:rPr lang="en-US" sz="2800" b="1" dirty="0" smtClean="0">
                <a:solidFill>
                  <a:schemeClr val="accent2"/>
                </a:solidFill>
                <a:latin typeface="Adobe Caslon Pro Bold" pitchFamily="18" charset="0"/>
              </a:rPr>
              <a:t>DISCRETE STRUCTURE &amp; APPLICATIONS</a:t>
            </a:r>
            <a:endParaRPr lang="en-US" sz="2800" dirty="0">
              <a:solidFill>
                <a:schemeClr val="accent2"/>
              </a:solidFill>
              <a:latin typeface="Adobe Caslon Pro Bold" pitchFamily="18" charset="0"/>
            </a:endParaRPr>
          </a:p>
        </p:txBody>
      </p:sp>
      <p:sp>
        <p:nvSpPr>
          <p:cNvPr id="7" name="Title 4"/>
          <p:cNvSpPr txBox="1">
            <a:spLocks/>
          </p:cNvSpPr>
          <p:nvPr/>
        </p:nvSpPr>
        <p:spPr>
          <a:xfrm>
            <a:off x="629021" y="333186"/>
            <a:ext cx="8229600" cy="868362"/>
          </a:xfrm>
          <a:prstGeom prst="rect">
            <a:avLst/>
          </a:prstGeom>
        </p:spPr>
        <p:txBody>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dirty="0" smtClean="0"/>
              <a:t>ADJACENCY MATRICES</a:t>
            </a:r>
            <a:endParaRPr lang="en-US" dirty="0"/>
          </a:p>
        </p:txBody>
      </p:sp>
    </p:spTree>
    <p:extLst>
      <p:ext uri="{BB962C8B-B14F-4D97-AF65-F5344CB8AC3E}">
        <p14:creationId xmlns:p14="http://schemas.microsoft.com/office/powerpoint/2010/main" val="1492391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p:cNvSpPr txBox="1">
            <a:spLocks/>
          </p:cNvSpPr>
          <p:nvPr/>
        </p:nvSpPr>
        <p:spPr>
          <a:xfrm>
            <a:off x="433316" y="1600200"/>
            <a:ext cx="7720084" cy="4525963"/>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200000"/>
              </a:lnSpc>
            </a:pPr>
            <a:r>
              <a:rPr lang="en-US" dirty="0" err="1" smtClean="0"/>
              <a:t>Nur</a:t>
            </a:r>
            <a:r>
              <a:rPr lang="en-US" dirty="0" smtClean="0"/>
              <a:t> Nabila </a:t>
            </a:r>
            <a:r>
              <a:rPr lang="en-US" dirty="0" err="1" smtClean="0"/>
              <a:t>Binti</a:t>
            </a:r>
            <a:r>
              <a:rPr lang="en-US" dirty="0" smtClean="0"/>
              <a:t> </a:t>
            </a:r>
            <a:r>
              <a:rPr lang="en-US" dirty="0" err="1" smtClean="0"/>
              <a:t>Rosli</a:t>
            </a:r>
            <a:r>
              <a:rPr lang="en-US" dirty="0" smtClean="0"/>
              <a:t> CA13016</a:t>
            </a:r>
          </a:p>
          <a:p>
            <a:pPr>
              <a:lnSpc>
                <a:spcPct val="200000"/>
              </a:lnSpc>
            </a:pPr>
            <a:r>
              <a:rPr lang="en-US" dirty="0" err="1" smtClean="0"/>
              <a:t>Nur</a:t>
            </a:r>
            <a:r>
              <a:rPr lang="en-US" dirty="0" smtClean="0"/>
              <a:t> </a:t>
            </a:r>
            <a:r>
              <a:rPr lang="en-US" dirty="0" err="1" smtClean="0"/>
              <a:t>Syuhaidah</a:t>
            </a:r>
            <a:r>
              <a:rPr lang="en-US" dirty="0" smtClean="0"/>
              <a:t> </a:t>
            </a:r>
            <a:r>
              <a:rPr lang="en-US" dirty="0" err="1" smtClean="0"/>
              <a:t>Binti</a:t>
            </a:r>
            <a:r>
              <a:rPr lang="en-US" dirty="0" smtClean="0"/>
              <a:t> Ismail CB13006</a:t>
            </a:r>
          </a:p>
          <a:p>
            <a:pPr>
              <a:lnSpc>
                <a:spcPct val="200000"/>
              </a:lnSpc>
            </a:pPr>
            <a:r>
              <a:rPr lang="en-US" dirty="0" smtClean="0"/>
              <a:t>Nor Amirah </a:t>
            </a:r>
            <a:r>
              <a:rPr lang="en-US" dirty="0" err="1" smtClean="0"/>
              <a:t>Binti</a:t>
            </a:r>
            <a:r>
              <a:rPr lang="en-US" dirty="0" smtClean="0"/>
              <a:t> </a:t>
            </a:r>
            <a:r>
              <a:rPr lang="en-US" dirty="0" err="1" smtClean="0"/>
              <a:t>Zahari</a:t>
            </a:r>
            <a:r>
              <a:rPr lang="en-US" dirty="0" smtClean="0"/>
              <a:t> CA13014</a:t>
            </a:r>
          </a:p>
          <a:p>
            <a:pPr>
              <a:lnSpc>
                <a:spcPct val="200000"/>
              </a:lnSpc>
            </a:pPr>
            <a:r>
              <a:rPr lang="en-US" dirty="0" smtClean="0"/>
              <a:t>Natasha </a:t>
            </a:r>
            <a:r>
              <a:rPr lang="en-US" dirty="0" err="1" smtClean="0"/>
              <a:t>Shafira</a:t>
            </a:r>
            <a:r>
              <a:rPr lang="en-US" dirty="0" smtClean="0"/>
              <a:t> </a:t>
            </a:r>
            <a:r>
              <a:rPr lang="en-US" dirty="0" err="1" smtClean="0"/>
              <a:t>Binti</a:t>
            </a:r>
            <a:r>
              <a:rPr lang="en-US" dirty="0" smtClean="0"/>
              <a:t> </a:t>
            </a:r>
            <a:r>
              <a:rPr lang="en-US" dirty="0" err="1" smtClean="0"/>
              <a:t>Atan</a:t>
            </a:r>
            <a:r>
              <a:rPr lang="en-US" dirty="0" smtClean="0"/>
              <a:t> CA13011</a:t>
            </a:r>
          </a:p>
        </p:txBody>
      </p:sp>
      <p:sp>
        <p:nvSpPr>
          <p:cNvPr id="5" name="Title 4"/>
          <p:cNvSpPr txBox="1">
            <a:spLocks/>
          </p:cNvSpPr>
          <p:nvPr/>
        </p:nvSpPr>
        <p:spPr>
          <a:xfrm>
            <a:off x="304800" y="457200"/>
            <a:ext cx="8229600" cy="868362"/>
          </a:xfrm>
          <a:prstGeom prst="rect">
            <a:avLst/>
          </a:prstGeom>
        </p:spPr>
        <p:txBody>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dirty="0" smtClean="0"/>
              <a:t>GROUP MEMBER</a:t>
            </a:r>
            <a:endParaRPr lang="en-US" dirty="0"/>
          </a:p>
        </p:txBody>
      </p:sp>
    </p:spTree>
    <p:extLst>
      <p:ext uri="{BB962C8B-B14F-4D97-AF65-F5344CB8AC3E}">
        <p14:creationId xmlns:p14="http://schemas.microsoft.com/office/powerpoint/2010/main" val="3453327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457200" y="274638"/>
            <a:ext cx="8229600" cy="868362"/>
          </a:xfrm>
          <a:prstGeom prst="rect">
            <a:avLst/>
          </a:prstGeom>
        </p:spPr>
        <p:txBody>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dirty="0" smtClean="0"/>
              <a:t>INTRODUCTION</a:t>
            </a:r>
            <a:endParaRPr lang="en-US" dirty="0"/>
          </a:p>
        </p:txBody>
      </p:sp>
      <p:sp>
        <p:nvSpPr>
          <p:cNvPr id="3" name="Rectangle 2"/>
          <p:cNvSpPr/>
          <p:nvPr/>
        </p:nvSpPr>
        <p:spPr>
          <a:xfrm>
            <a:off x="457200" y="1295400"/>
            <a:ext cx="7696200" cy="1132618"/>
          </a:xfrm>
          <a:prstGeom prst="rect">
            <a:avLst/>
          </a:prstGeom>
        </p:spPr>
        <p:txBody>
          <a:bodyPr wrap="square">
            <a:spAutoFit/>
          </a:bodyPr>
          <a:lstStyle/>
          <a:p>
            <a:pPr>
              <a:lnSpc>
                <a:spcPct val="150000"/>
              </a:lnSpc>
            </a:pPr>
            <a:r>
              <a:rPr lang="en-MY" sz="2400" dirty="0"/>
              <a:t>Adjacency matrices represent which vertices of graph are adjacent to which vertices. </a:t>
            </a:r>
            <a:endParaRPr lang="en-US" sz="2400" dirty="0"/>
          </a:p>
        </p:txBody>
      </p:sp>
      <p:sp>
        <p:nvSpPr>
          <p:cNvPr id="4" name="Rectangle 3"/>
          <p:cNvSpPr/>
          <p:nvPr/>
        </p:nvSpPr>
        <p:spPr>
          <a:xfrm>
            <a:off x="2019300" y="2525089"/>
            <a:ext cx="4572000" cy="1569660"/>
          </a:xfrm>
          <a:prstGeom prst="rect">
            <a:avLst/>
          </a:prstGeom>
        </p:spPr>
        <p:txBody>
          <a:bodyPr>
            <a:spAutoFit/>
          </a:bodyPr>
          <a:lstStyle/>
          <a:p>
            <a:r>
              <a:rPr lang="en-US" sz="2400" dirty="0"/>
              <a:t>Each cell </a:t>
            </a:r>
            <a:r>
              <a:rPr lang="en-US" sz="2400" dirty="0" err="1"/>
              <a:t>a</a:t>
            </a:r>
            <a:r>
              <a:rPr lang="en-US" sz="2400" baseline="-25000" dirty="0" err="1"/>
              <a:t>ij</a:t>
            </a:r>
            <a:r>
              <a:rPr lang="en-US" sz="2400" dirty="0"/>
              <a:t> of an adjacency matrix contains </a:t>
            </a:r>
            <a:r>
              <a:rPr lang="en-US" sz="2400" b="1" dirty="0"/>
              <a:t>0</a:t>
            </a:r>
            <a:r>
              <a:rPr lang="en-US" sz="2400" dirty="0"/>
              <a:t>, if there is an edge between </a:t>
            </a:r>
            <a:r>
              <a:rPr lang="en-US" sz="2400" dirty="0" err="1"/>
              <a:t>i-th</a:t>
            </a:r>
            <a:r>
              <a:rPr lang="en-US" sz="2400" dirty="0"/>
              <a:t> and j-</a:t>
            </a:r>
            <a:r>
              <a:rPr lang="en-US" sz="2400" dirty="0" err="1"/>
              <a:t>th</a:t>
            </a:r>
            <a:r>
              <a:rPr lang="en-US" sz="2400" dirty="0"/>
              <a:t> vertices, and </a:t>
            </a:r>
            <a:r>
              <a:rPr lang="en-US" sz="2400" b="1" dirty="0"/>
              <a:t>1</a:t>
            </a:r>
            <a:r>
              <a:rPr lang="en-US" sz="2400" dirty="0"/>
              <a:t> otherwise. </a:t>
            </a:r>
          </a:p>
        </p:txBody>
      </p:sp>
      <p:pic>
        <p:nvPicPr>
          <p:cNvPr id="1026" name="Picture 2" descr="C:\Users\aiDaH\Desktop\graph-i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003197"/>
            <a:ext cx="23241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iDaH\Desktop\graph-i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961" y="4189863"/>
            <a:ext cx="38481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247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457200" y="274638"/>
            <a:ext cx="8229600" cy="868362"/>
          </a:xfrm>
          <a:prstGeom prst="rect">
            <a:avLst/>
          </a:prstGeom>
        </p:spPr>
        <p:txBody>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dirty="0" smtClean="0"/>
              <a:t>PROBLEM STATEMENT</a:t>
            </a:r>
            <a:endParaRPr lang="en-US" dirty="0"/>
          </a:p>
        </p:txBody>
      </p:sp>
      <p:sp>
        <p:nvSpPr>
          <p:cNvPr id="3" name="Rectangle 2"/>
          <p:cNvSpPr/>
          <p:nvPr/>
        </p:nvSpPr>
        <p:spPr>
          <a:xfrm>
            <a:off x="762000" y="1295400"/>
            <a:ext cx="7696200" cy="3785652"/>
          </a:xfrm>
          <a:prstGeom prst="rect">
            <a:avLst/>
          </a:prstGeom>
        </p:spPr>
        <p:txBody>
          <a:bodyPr wrap="square">
            <a:spAutoFit/>
          </a:bodyPr>
          <a:lstStyle/>
          <a:p>
            <a:r>
              <a:rPr lang="en-MY" sz="2400" dirty="0" smtClean="0"/>
              <a:t>In </a:t>
            </a:r>
            <a:r>
              <a:rPr lang="en-MY" sz="2400" dirty="0"/>
              <a:t>developing adjacency matrices there is a few problem that occurs which is user are not aware with the use of matrices, way to implement matrices in our daily life and how it plays an important role. Basically, matrices allow logical manipulation of very large sets of numbers at once. More rigorously, matrices allow the solution of linear equation system in real world problems. Without the use of matrices it will be hard for the user to develop and designing their project. Since using matrices theory it will help reduce the workload, and make work much easier. </a:t>
            </a:r>
            <a:endParaRPr lang="en-US" sz="2400" dirty="0"/>
          </a:p>
        </p:txBody>
      </p:sp>
    </p:spTree>
    <p:extLst>
      <p:ext uri="{BB962C8B-B14F-4D97-AF65-F5344CB8AC3E}">
        <p14:creationId xmlns:p14="http://schemas.microsoft.com/office/powerpoint/2010/main" val="52857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457200" y="274638"/>
            <a:ext cx="8229600" cy="868362"/>
          </a:xfrm>
          <a:prstGeom prst="rect">
            <a:avLst/>
          </a:prstGeom>
        </p:spPr>
        <p:txBody>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dirty="0" smtClean="0"/>
              <a:t>PROJECT BACKGROUND</a:t>
            </a:r>
            <a:endParaRPr lang="en-US" dirty="0"/>
          </a:p>
        </p:txBody>
      </p:sp>
      <p:sp>
        <p:nvSpPr>
          <p:cNvPr id="3" name="Rectangle 2"/>
          <p:cNvSpPr/>
          <p:nvPr/>
        </p:nvSpPr>
        <p:spPr>
          <a:xfrm>
            <a:off x="752901" y="1371600"/>
            <a:ext cx="7543800" cy="2677656"/>
          </a:xfrm>
          <a:prstGeom prst="rect">
            <a:avLst/>
          </a:prstGeom>
        </p:spPr>
        <p:txBody>
          <a:bodyPr wrap="square">
            <a:spAutoFit/>
          </a:bodyPr>
          <a:lstStyle/>
          <a:p>
            <a:pPr latinLnBrk="1"/>
            <a:r>
              <a:rPr lang="en-MY" sz="2400" dirty="0"/>
              <a:t>This project title is creating an adjacency matrix of a </a:t>
            </a:r>
            <a:r>
              <a:rPr lang="en-MY" sz="2400" dirty="0" smtClean="0"/>
              <a:t>        graph </a:t>
            </a:r>
            <a:r>
              <a:rPr lang="en-MY" sz="2400" dirty="0"/>
              <a:t>by using </a:t>
            </a:r>
            <a:r>
              <a:rPr lang="en-MY" sz="2400" dirty="0" smtClean="0"/>
              <a:t>programming language C++. </a:t>
            </a:r>
            <a:r>
              <a:rPr lang="en-MY" sz="2400" dirty="0"/>
              <a:t>Application </a:t>
            </a:r>
            <a:r>
              <a:rPr lang="en-MY" sz="2400" dirty="0" smtClean="0"/>
              <a:t> of </a:t>
            </a:r>
            <a:r>
              <a:rPr lang="en-MY" sz="2400" dirty="0"/>
              <a:t>matrices are found in most scientific fields, in </a:t>
            </a:r>
            <a:r>
              <a:rPr lang="en-MY" sz="2400" dirty="0" smtClean="0"/>
              <a:t>             computer </a:t>
            </a:r>
            <a:r>
              <a:rPr lang="en-MY" sz="2400" dirty="0"/>
              <a:t>graphics matrices are used for project in </a:t>
            </a:r>
            <a:r>
              <a:rPr lang="en-MY" sz="2400" dirty="0" smtClean="0"/>
              <a:t>          3-dimensional </a:t>
            </a:r>
            <a:r>
              <a:rPr lang="en-MY" sz="2400" dirty="0"/>
              <a:t>image into 2-dimensional screen. </a:t>
            </a:r>
            <a:r>
              <a:rPr lang="en-MY" sz="2400" dirty="0" smtClean="0"/>
              <a:t>In          probability </a:t>
            </a:r>
            <a:r>
              <a:rPr lang="en-MY" sz="2400" dirty="0"/>
              <a:t>matrices are used in algorithm that ranks the page in Google Search. </a:t>
            </a:r>
            <a:endParaRPr lang="en-US" sz="2400" dirty="0"/>
          </a:p>
        </p:txBody>
      </p:sp>
    </p:spTree>
    <p:extLst>
      <p:ext uri="{BB962C8B-B14F-4D97-AF65-F5344CB8AC3E}">
        <p14:creationId xmlns:p14="http://schemas.microsoft.com/office/powerpoint/2010/main" val="295557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457200" y="274638"/>
            <a:ext cx="8229600" cy="868362"/>
          </a:xfrm>
          <a:prstGeom prst="rect">
            <a:avLst/>
          </a:prstGeom>
        </p:spPr>
        <p:txBody>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dirty="0" smtClean="0"/>
              <a:t>RESEARCH METHODOLOGY</a:t>
            </a:r>
            <a:endParaRPr lang="en-US" dirty="0"/>
          </a:p>
        </p:txBody>
      </p:sp>
      <p:graphicFrame>
        <p:nvGraphicFramePr>
          <p:cNvPr id="3" name="Diagram 2"/>
          <p:cNvGraphicFramePr/>
          <p:nvPr>
            <p:extLst>
              <p:ext uri="{D42A27DB-BD31-4B8C-83A1-F6EECF244321}">
                <p14:modId xmlns:p14="http://schemas.microsoft.com/office/powerpoint/2010/main" val="2026510684"/>
              </p:ext>
            </p:extLst>
          </p:nvPr>
        </p:nvGraphicFramePr>
        <p:xfrm>
          <a:off x="685800" y="990600"/>
          <a:ext cx="8000999"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0338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ttp://1.bp.blogspot.com/-WDaDuF-55Ts/UEeR4724BXI/AAAAAAAAA-A/yEgGwYCJ-3w/s1600/dem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1524000"/>
            <a:ext cx="37909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374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176</TotalTime>
  <Words>271</Words>
  <Application>Microsoft Office PowerPoint</Application>
  <PresentationFormat>On-screen Show (4:3)</PresentationFormat>
  <Paragraphs>23</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aiDaH</dc:creator>
  <cp:lastModifiedBy>aiDaH</cp:lastModifiedBy>
  <cp:revision>29</cp:revision>
  <dcterms:created xsi:type="dcterms:W3CDTF">2013-12-15T03:46:59Z</dcterms:created>
  <dcterms:modified xsi:type="dcterms:W3CDTF">2013-12-15T06:46:38Z</dcterms:modified>
</cp:coreProperties>
</file>