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0" r:id="rId4"/>
    <p:sldId id="261" r:id="rId5"/>
    <p:sldId id="264" r:id="rId6"/>
    <p:sldId id="258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>
        <p:scale>
          <a:sx n="124" d="100"/>
          <a:sy n="124" d="100"/>
        </p:scale>
        <p:origin x="-13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69CCF9-FDD6-490D-A8B1-EFADB19F4D5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4B525A-D8A5-4EBB-AE1E-E3CB65667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SKITZA CORP</a:t>
            </a:r>
            <a:endParaRPr lang="ms-MY" sz="8000" dirty="0"/>
          </a:p>
        </p:txBody>
      </p:sp>
    </p:spTree>
    <p:extLst>
      <p:ext uri="{BB962C8B-B14F-4D97-AF65-F5344CB8AC3E}">
        <p14:creationId xmlns:p14="http://schemas.microsoft.com/office/powerpoint/2010/main" val="14975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image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22860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92D050"/>
                </a:solidFill>
              </a:rPr>
              <a:t>COMPOUND SYSTEM</a:t>
            </a:r>
            <a:br>
              <a:rPr lang="en-US" sz="6600" dirty="0" smtClean="0">
                <a:solidFill>
                  <a:srgbClr val="92D050"/>
                </a:solidFill>
              </a:rPr>
            </a:br>
            <a:r>
              <a:rPr lang="en-US" sz="6600" dirty="0" smtClean="0">
                <a:solidFill>
                  <a:srgbClr val="92D050"/>
                </a:solidFill>
              </a:rPr>
              <a:t>in ump</a:t>
            </a:r>
            <a:endParaRPr lang="en-US" sz="6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Clip-art-frame-powerpoint-background-10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  <a:latin typeface="Elephant" pitchFamily="18" charset="0"/>
                <a:cs typeface="Aharoni" pitchFamily="2" charset="-79"/>
              </a:rPr>
              <a:t>Project Manager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  <a:latin typeface="Elephant" pitchFamily="18" charset="0"/>
              </a:rPr>
              <a:t>NORUL HUSNA BINTI OTHMAN </a:t>
            </a:r>
            <a:r>
              <a:rPr lang="en-US" dirty="0" smtClean="0">
                <a:solidFill>
                  <a:srgbClr val="0070C0"/>
                </a:solidFill>
                <a:latin typeface="Elephant" pitchFamily="18" charset="0"/>
                <a:cs typeface="Aharoni" pitchFamily="2" charset="-79"/>
              </a:rPr>
              <a:t>Business Analysis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  <a:latin typeface="Elephant" pitchFamily="18" charset="0"/>
              </a:rPr>
              <a:t>NUR SYUHAIDAH BINTI ISMAIL 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  <a:latin typeface="Elephant" pitchFamily="18" charset="0"/>
                <a:cs typeface="Aharoni" pitchFamily="2" charset="-79"/>
              </a:rPr>
              <a:t>Software Designer</a:t>
            </a:r>
          </a:p>
          <a:p>
            <a:pPr algn="ctr">
              <a:buNone/>
            </a:pPr>
            <a:r>
              <a:rPr lang="en-US" smtClean="0">
                <a:solidFill>
                  <a:srgbClr val="00B050"/>
                </a:solidFill>
                <a:latin typeface="Elephant" pitchFamily="18" charset="0"/>
              </a:rPr>
              <a:t>GRACE SHEELA MOGAN</a:t>
            </a:r>
            <a:endParaRPr lang="en-US" dirty="0" smtClean="0">
              <a:solidFill>
                <a:srgbClr val="00B050"/>
              </a:solidFill>
              <a:latin typeface="Elephant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  <a:latin typeface="Elephant" pitchFamily="18" charset="0"/>
                <a:cs typeface="Aharoni" pitchFamily="2" charset="-79"/>
              </a:rPr>
              <a:t>Software Developer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  <a:latin typeface="Elephant" pitchFamily="18" charset="0"/>
              </a:rPr>
              <a:t>KAMAL WAL MUKAMMAL BIN ABD RAHIM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  <a:latin typeface="Elephant" pitchFamily="18" charset="0"/>
                <a:cs typeface="Aharoni" pitchFamily="2" charset="-79"/>
              </a:rPr>
              <a:t>Quality Assurance Manager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  <a:latin typeface="Elephant" pitchFamily="18" charset="0"/>
              </a:rPr>
              <a:t>QATHRATUN NADA BINTI ALI  </a:t>
            </a:r>
            <a:endParaRPr lang="en-US" dirty="0">
              <a:solidFill>
                <a:srgbClr val="00B050"/>
              </a:solidFill>
              <a:latin typeface="Elephan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-to-school-powerpoint-background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05000"/>
            <a:ext cx="5791200" cy="230832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Use Case Diagram</a:t>
            </a:r>
            <a:endParaRPr lang="en-US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camera.wav"/>
          </p:stSnd>
        </p:sndAc>
      </p:transition>
    </mc:Choice>
    <mc:Fallback xmlns="">
      <p:transition spd="slow">
        <p:blinds dir="vert"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involve: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err="1" smtClean="0"/>
              <a:t>Felo</a:t>
            </a:r>
            <a:endParaRPr lang="en-US" dirty="0" smtClean="0"/>
          </a:p>
          <a:p>
            <a:r>
              <a:rPr lang="en-US" dirty="0" smtClean="0"/>
              <a:t>Treasurer</a:t>
            </a:r>
          </a:p>
          <a:p>
            <a:r>
              <a:rPr lang="en-US" dirty="0" smtClean="0"/>
              <a:t>Principal</a:t>
            </a:r>
          </a:p>
          <a:p>
            <a:r>
              <a:rPr lang="en-US" dirty="0" smtClean="0"/>
              <a:t>Head of principal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089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8563136" cy="641069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camera.wav"/>
          </p:stSnd>
        </p:sndAc>
      </p:transition>
    </mc:Choice>
    <mc:Fallback xmlns="">
      <p:transition spd="slow">
        <p:blinds dir="vert"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-to-school-powerpoint-background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4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371600"/>
          </a:xfr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8000" dirty="0" smtClean="0">
                <a:solidFill>
                  <a:srgbClr val="00B050"/>
                </a:solidFill>
                <a:latin typeface="Elephant" pitchFamily="18" charset="0"/>
              </a:rPr>
              <a:t>Sequence Diagram</a:t>
            </a:r>
            <a:endParaRPr lang="en-US" sz="8000" dirty="0">
              <a:solidFill>
                <a:srgbClr val="00B050"/>
              </a:solidFill>
              <a:latin typeface="Elephan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camera.wav"/>
          </p:stSnd>
        </p:sndAc>
      </p:transition>
    </mc:Choice>
    <mc:Fallback xmlns="">
      <p:transition spd="slow">
        <p:blinds dir="vert"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0………………………………………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04800"/>
            <a:ext cx="8839200" cy="691064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camera.wav"/>
          </p:stSnd>
        </p:sndAc>
      </p:transition>
    </mc:Choice>
    <mc:Fallback xmlns="">
      <p:transition spd="slow">
        <p:blinds dir="vert"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8229600" cy="11430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10700" dirty="0" smtClean="0"/>
              <a:t>THE END</a:t>
            </a:r>
            <a:endParaRPr lang="en-US" sz="10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147</TotalTime>
  <Words>56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SKITZA CORP</vt:lpstr>
      <vt:lpstr>COMPOUND SYSTEM in ump</vt:lpstr>
      <vt:lpstr>PowerPoint Presentation</vt:lpstr>
      <vt:lpstr>PowerPoint Presentation</vt:lpstr>
      <vt:lpstr>Actor involve:</vt:lpstr>
      <vt:lpstr>PowerPoint Presentation</vt:lpstr>
      <vt:lpstr>Sequence Diagram</vt:lpstr>
      <vt:lpstr>0………………………………………                                          </vt:lpstr>
      <vt:lpstr>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FSK 10B</cp:lastModifiedBy>
  <cp:revision>31</cp:revision>
  <dcterms:created xsi:type="dcterms:W3CDTF">2013-11-17T14:56:34Z</dcterms:created>
  <dcterms:modified xsi:type="dcterms:W3CDTF">2013-11-19T02:44:14Z</dcterms:modified>
</cp:coreProperties>
</file>