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ADE8-98AB-4116-9966-A21B57BB93A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F615-0585-4979-BFEF-F8E910DFC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b="1" dirty="0" smtClean="0"/>
              <a:t>FORMAL METHODS BCS2213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64008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Bauhaus 93" pitchFamily="82" charset="0"/>
              </a:rPr>
              <a:t>Second Reader Writer Problem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AHMED SALIH HADI CB12099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FARAH HIDAYAH BT MUSA CB12025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SITI NURBAIZURA BINTI SUKRI CB12042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NUR NADHIRAH BINTI ABD RASUL CB12023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uhaus 93" pitchFamily="82" charset="0"/>
              </a:rPr>
              <a:t/>
            </a:r>
            <a:br>
              <a:rPr lang="en-US" dirty="0" smtClean="0">
                <a:latin typeface="Bauhaus 93" pitchFamily="82" charset="0"/>
              </a:rPr>
            </a:br>
            <a:r>
              <a:rPr lang="en-US" dirty="0" smtClean="0">
                <a:latin typeface="Bauhaus 93" pitchFamily="82" charset="0"/>
              </a:rPr>
              <a:t>Second </a:t>
            </a:r>
            <a:r>
              <a:rPr lang="en-US" dirty="0">
                <a:latin typeface="Bauhaus 93" pitchFamily="82" charset="0"/>
              </a:rPr>
              <a:t>Readers-writers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1st </a:t>
            </a:r>
            <a:r>
              <a:rPr lang="en-US" dirty="0"/>
              <a:t>RW problem: readers-preference.</a:t>
            </a:r>
          </a:p>
          <a:p>
            <a:pPr marL="0" indent="0">
              <a:buNone/>
            </a:pPr>
            <a:r>
              <a:rPr lang="en-US" dirty="0"/>
              <a:t>– A writer can get into the critical sections until there is no </a:t>
            </a:r>
          </a:p>
          <a:p>
            <a:pPr marL="0" indent="0">
              <a:buNone/>
            </a:pPr>
            <a:r>
              <a:rPr lang="en-US" dirty="0"/>
              <a:t>request from </a:t>
            </a:r>
            <a:r>
              <a:rPr lang="en-US" dirty="0" smtClean="0"/>
              <a:t>readers.</a:t>
            </a:r>
          </a:p>
          <a:p>
            <a:pPr marL="0" indent="0">
              <a:buNone/>
            </a:pPr>
            <a:r>
              <a:rPr lang="en-US" dirty="0" smtClean="0"/>
              <a:t>2nd </a:t>
            </a:r>
            <a:r>
              <a:rPr lang="en-US" dirty="0"/>
              <a:t>RW problem: writers-preference.</a:t>
            </a:r>
          </a:p>
          <a:p>
            <a:pPr marL="0" indent="0">
              <a:buNone/>
            </a:pPr>
            <a:r>
              <a:rPr lang="en-US" dirty="0"/>
              <a:t>– A writer will no longer wait the following readers</a:t>
            </a:r>
          </a:p>
        </p:txBody>
      </p:sp>
    </p:spTree>
    <p:extLst>
      <p:ext uri="{BB962C8B-B14F-4D97-AF65-F5344CB8AC3E}">
        <p14:creationId xmlns:p14="http://schemas.microsoft.com/office/powerpoint/2010/main" val="392880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uhaus 93" pitchFamily="82" charset="0"/>
              </a:rPr>
              <a:t>PROBLEM STATEMENT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In </a:t>
            </a:r>
            <a:r>
              <a:rPr lang="en-US" dirty="0"/>
              <a:t>computer science, the second </a:t>
            </a:r>
            <a:r>
              <a:rPr lang="en-US" dirty="0" smtClean="0"/>
              <a:t>readers-writers</a:t>
            </a:r>
          </a:p>
          <a:p>
            <a:pPr>
              <a:buNone/>
            </a:pPr>
            <a:r>
              <a:rPr lang="en-US" dirty="0" smtClean="0"/>
              <a:t>problems </a:t>
            </a:r>
            <a:r>
              <a:rPr lang="en-US" dirty="0"/>
              <a:t>are examples of a common computing </a:t>
            </a:r>
            <a:r>
              <a:rPr lang="en-US" dirty="0" smtClean="0"/>
              <a:t>problem</a:t>
            </a:r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/>
              <a:t>concurrency. The two problems deal with situations </a:t>
            </a:r>
            <a:r>
              <a:rPr lang="en-US" dirty="0" smtClean="0"/>
              <a:t>in</a:t>
            </a:r>
          </a:p>
          <a:p>
            <a:pPr>
              <a:buNone/>
            </a:pPr>
            <a:r>
              <a:rPr lang="en-US" dirty="0" smtClean="0"/>
              <a:t>which </a:t>
            </a:r>
            <a:r>
              <a:rPr lang="en-US" dirty="0"/>
              <a:t>many threads must access the same </a:t>
            </a:r>
            <a:r>
              <a:rPr lang="en-US" dirty="0" smtClean="0"/>
              <a:t>shared</a:t>
            </a:r>
          </a:p>
          <a:p>
            <a:pPr>
              <a:buNone/>
            </a:pPr>
            <a:r>
              <a:rPr lang="en-US" dirty="0" smtClean="0"/>
              <a:t>memory </a:t>
            </a:r>
            <a:r>
              <a:rPr lang="en-US" dirty="0"/>
              <a:t>at one time, some reading and some </a:t>
            </a:r>
            <a:r>
              <a:rPr lang="en-US" dirty="0" smtClean="0"/>
              <a:t>writing,</a:t>
            </a:r>
          </a:p>
          <a:p>
            <a:pPr>
              <a:buNone/>
            </a:pPr>
            <a:r>
              <a:rPr lang="en-US" dirty="0" smtClean="0"/>
              <a:t>with </a:t>
            </a:r>
            <a:r>
              <a:rPr lang="en-US" dirty="0"/>
              <a:t>the natural constraint that no process may </a:t>
            </a:r>
            <a:r>
              <a:rPr lang="en-US" dirty="0" smtClean="0"/>
              <a:t>access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share for reading or writing while another process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/>
              <a:t>the act of writing to it. (In particular, it is allowed </a:t>
            </a:r>
            <a:r>
              <a:rPr lang="en-US" dirty="0" smtClean="0"/>
              <a:t>for</a:t>
            </a:r>
          </a:p>
          <a:p>
            <a:pPr>
              <a:buNone/>
            </a:pPr>
            <a:r>
              <a:rPr lang="en-US" dirty="0" smtClean="0"/>
              <a:t>two </a:t>
            </a:r>
            <a:r>
              <a:rPr lang="en-US" dirty="0"/>
              <a:t>or more readers to access the share at the </a:t>
            </a:r>
            <a:r>
              <a:rPr lang="en-US" dirty="0" smtClean="0"/>
              <a:t>same</a:t>
            </a:r>
          </a:p>
          <a:p>
            <a:pPr>
              <a:buNone/>
            </a:pPr>
            <a:r>
              <a:rPr lang="en-US" dirty="0" smtClean="0"/>
              <a:t>time</a:t>
            </a:r>
            <a:r>
              <a:rPr lang="en-US" dirty="0"/>
              <a:t>.) A readers-writer lock is a data structure that </a:t>
            </a:r>
            <a:r>
              <a:rPr lang="en-US" dirty="0" smtClean="0"/>
              <a:t>solves</a:t>
            </a:r>
          </a:p>
          <a:p>
            <a:pPr>
              <a:buNone/>
            </a:pPr>
            <a:r>
              <a:rPr lang="en-US" dirty="0" smtClean="0"/>
              <a:t>one </a:t>
            </a:r>
            <a:r>
              <a:rPr lang="en-US" dirty="0"/>
              <a:t>or more of the readers-writers problems.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uhaus 93" pitchFamily="82" charset="0"/>
              </a:rPr>
              <a:t>SOLUTION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EXTENDS Naturals </a:t>
            </a:r>
          </a:p>
          <a:p>
            <a:pPr>
              <a:buNone/>
            </a:pPr>
            <a:r>
              <a:rPr lang="en-US" dirty="0" smtClean="0"/>
              <a:t>\* Naturals are for declare symbols </a:t>
            </a:r>
            <a:r>
              <a:rPr lang="en-US" dirty="0" err="1" smtClean="0"/>
              <a:t>uses.e.g</a:t>
            </a:r>
            <a:r>
              <a:rPr lang="en-US" dirty="0" smtClean="0"/>
              <a:t> = element (\in) </a:t>
            </a:r>
          </a:p>
          <a:p>
            <a:pPr>
              <a:buNone/>
            </a:pPr>
            <a:r>
              <a:rPr lang="en-US" dirty="0" smtClean="0"/>
              <a:t>VARIABLE T1,T2,Mutex </a:t>
            </a:r>
          </a:p>
          <a:p>
            <a:pPr>
              <a:buNone/>
            </a:pPr>
            <a:r>
              <a:rPr lang="en-US" dirty="0" smtClean="0"/>
              <a:t>CONSTANT LOCK,UNLOCK, READ, WRITE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TypeInvariant</a:t>
            </a:r>
            <a:r>
              <a:rPr lang="en-US" dirty="0" smtClean="0"/>
              <a:t> == /\ T1 \in {READ,WRITE}</a:t>
            </a:r>
          </a:p>
          <a:p>
            <a:pPr>
              <a:buNone/>
            </a:pPr>
            <a:r>
              <a:rPr lang="en-US" dirty="0" smtClean="0"/>
              <a:t>                	       /\ T2 \in {READ,WRITE} </a:t>
            </a:r>
          </a:p>
          <a:p>
            <a:pPr>
              <a:buNone/>
            </a:pPr>
            <a:r>
              <a:rPr lang="en-US" dirty="0" smtClean="0"/>
              <a:t>                               /\ </a:t>
            </a:r>
            <a:r>
              <a:rPr lang="en-US" dirty="0" err="1" smtClean="0"/>
              <a:t>Mutex</a:t>
            </a:r>
            <a:r>
              <a:rPr lang="en-US" dirty="0" smtClean="0"/>
              <a:t> \in {LOCK,UNLOCK} </a:t>
            </a:r>
          </a:p>
          <a:p>
            <a:pPr>
              <a:buNone/>
            </a:pPr>
            <a:r>
              <a:rPr lang="en-US" dirty="0" smtClean="0"/>
              <a:t>=============================================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Read == /\ T1 # READ </a:t>
            </a:r>
          </a:p>
          <a:p>
            <a:pPr>
              <a:buNone/>
            </a:pPr>
            <a:r>
              <a:rPr lang="en-US" dirty="0" smtClean="0"/>
              <a:t>               /\ T2 # READ </a:t>
            </a:r>
          </a:p>
          <a:p>
            <a:pPr>
              <a:buNone/>
            </a:pPr>
            <a:r>
              <a:rPr lang="en-US" dirty="0" smtClean="0"/>
              <a:t>               /\ </a:t>
            </a:r>
            <a:r>
              <a:rPr lang="en-US" dirty="0" err="1" smtClean="0"/>
              <a:t>Mutex</a:t>
            </a:r>
            <a:r>
              <a:rPr lang="en-US" dirty="0" smtClean="0"/>
              <a:t> = </a:t>
            </a:r>
            <a:r>
              <a:rPr lang="en-US" dirty="0" smtClean="0"/>
              <a:t>LOCK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Read1 == /\ IF T1 = READ /\ T2 = READ THEN</a:t>
            </a:r>
          </a:p>
          <a:p>
            <a:pPr>
              <a:buNone/>
            </a:pPr>
            <a:r>
              <a:rPr lang="en-US" dirty="0" smtClean="0"/>
              <a:t>		     </a:t>
            </a:r>
            <a:r>
              <a:rPr lang="en-US" dirty="0" err="1" smtClean="0"/>
              <a:t>Mutex</a:t>
            </a:r>
            <a:r>
              <a:rPr lang="en-US" dirty="0" smtClean="0"/>
              <a:t> = UNLOCK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Read2 == /\ IF (T1 = READ /\ T2 = WRITE ) \/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(T2 = READ /\ T1 = WRITE) THEN </a:t>
            </a:r>
            <a:r>
              <a:rPr lang="en-US" dirty="0" err="1" smtClean="0"/>
              <a:t>Mutex</a:t>
            </a:r>
            <a:r>
              <a:rPr lang="en-US" dirty="0" smtClean="0"/>
              <a:t> = LOCK 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Read3 == /\ IF T1 = WRITE /\ T2 = READ THEN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Mutex</a:t>
            </a:r>
            <a:r>
              <a:rPr lang="en-US" dirty="0" smtClean="0"/>
              <a:t> = UNLOCK T1 /\ LOCK T2 \/ ELSE IF T2 =      	    WRITE /\ T1 = READ THEN </a:t>
            </a:r>
            <a:r>
              <a:rPr lang="en-US" dirty="0" err="1" smtClean="0"/>
              <a:t>Mutex</a:t>
            </a:r>
            <a:r>
              <a:rPr lang="en-US" dirty="0" smtClean="0"/>
              <a:t> = UNLOCK T2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/\ </a:t>
            </a:r>
            <a:r>
              <a:rPr lang="en-US" dirty="0" err="1" smtClean="0"/>
              <a:t>Mutex</a:t>
            </a:r>
            <a:r>
              <a:rPr lang="en-US" dirty="0" smtClean="0"/>
              <a:t> = LOCK T1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Next == /\ Read1 \/ Read2 \/ Read3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Write1 == /\ IF T1=UNLOCK THEN T2' # UNLOCK 	         ELSE UNCHANGED &lt;&lt;T2&gt;&gt; </a:t>
            </a:r>
          </a:p>
          <a:p>
            <a:pPr>
              <a:buNone/>
            </a:pPr>
            <a:r>
              <a:rPr lang="en-US" dirty="0" smtClean="0"/>
              <a:t>======================================</a:t>
            </a:r>
          </a:p>
          <a:p>
            <a:pPr>
              <a:buNone/>
            </a:pPr>
            <a:r>
              <a:rPr lang="en-US" dirty="0" smtClean="0"/>
              <a:t>THEOREM Write1 =&gt; Next /\ []</a:t>
            </a:r>
            <a:r>
              <a:rPr lang="en-US" dirty="0" err="1" smtClean="0"/>
              <a:t>TypeInvariant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======================================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uhaus 93" pitchFamily="82" charset="0"/>
              </a:rPr>
              <a:t>CONCLUSION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It </a:t>
            </a:r>
            <a:r>
              <a:rPr lang="en-US" dirty="0"/>
              <a:t>may be more efficient to allow more than </a:t>
            </a:r>
            <a:r>
              <a:rPr lang="en-US" dirty="0" smtClean="0"/>
              <a:t>one</a:t>
            </a:r>
          </a:p>
          <a:p>
            <a:pPr>
              <a:buNone/>
            </a:pPr>
            <a:r>
              <a:rPr lang="en-US" dirty="0" smtClean="0"/>
              <a:t>reader </a:t>
            </a:r>
            <a:r>
              <a:rPr lang="en-US" dirty="0"/>
              <a:t>to proceed with simultaneous </a:t>
            </a:r>
            <a:r>
              <a:rPr lang="en-US" dirty="0" smtClean="0"/>
              <a:t>reading.</a:t>
            </a:r>
          </a:p>
          <a:p>
            <a:pPr>
              <a:buNone/>
            </a:pPr>
            <a:r>
              <a:rPr lang="en-US" dirty="0" smtClean="0"/>
              <a:t>However</a:t>
            </a:r>
            <a:r>
              <a:rPr lang="en-US" dirty="0"/>
              <a:t>, it is not clear to us how this could </a:t>
            </a:r>
            <a:r>
              <a:rPr lang="en-US" dirty="0" smtClean="0"/>
              <a:t>be</a:t>
            </a:r>
          </a:p>
          <a:p>
            <a:pPr>
              <a:buNone/>
            </a:pPr>
            <a:r>
              <a:rPr lang="en-US" dirty="0" smtClean="0"/>
              <a:t>achieved </a:t>
            </a:r>
            <a:r>
              <a:rPr lang="en-US" dirty="0"/>
              <a:t>without indefinitely locking </a:t>
            </a:r>
            <a:r>
              <a:rPr lang="en-US" dirty="0" smtClean="0"/>
              <a:t>writers</a:t>
            </a:r>
          </a:p>
          <a:p>
            <a:pPr>
              <a:buNone/>
            </a:pPr>
            <a:r>
              <a:rPr lang="en-US" dirty="0" smtClean="0"/>
              <a:t>out</a:t>
            </a:r>
            <a:r>
              <a:rPr lang="en-US" dirty="0"/>
              <a:t>. We are currently investigating if it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possible </a:t>
            </a:r>
            <a:r>
              <a:rPr lang="en-US" dirty="0"/>
              <a:t>to optimize the algorithm to behave </a:t>
            </a:r>
            <a:r>
              <a:rPr lang="en-US" dirty="0" smtClean="0"/>
              <a:t>more</a:t>
            </a:r>
          </a:p>
          <a:p>
            <a:pPr>
              <a:buNone/>
            </a:pPr>
            <a:r>
              <a:rPr lang="en-US" dirty="0" smtClean="0"/>
              <a:t>efficiently </a:t>
            </a:r>
            <a:r>
              <a:rPr lang="en-US" dirty="0"/>
              <a:t>in such a situation. Furthermore, </a:t>
            </a:r>
            <a:r>
              <a:rPr lang="en-US" dirty="0" smtClean="0"/>
              <a:t>we</a:t>
            </a:r>
          </a:p>
          <a:p>
            <a:pPr>
              <a:buNone/>
            </a:pPr>
            <a:r>
              <a:rPr lang="en-US" dirty="0" smtClean="0"/>
              <a:t>would </a:t>
            </a:r>
            <a:r>
              <a:rPr lang="en-US" dirty="0"/>
              <a:t>like to consider the complexity </a:t>
            </a:r>
            <a:r>
              <a:rPr lang="en-US" dirty="0" smtClean="0"/>
              <a:t>implications</a:t>
            </a:r>
          </a:p>
          <a:p>
            <a:pPr>
              <a:buNone/>
            </a:pPr>
            <a:r>
              <a:rPr lang="en-US" dirty="0" smtClean="0"/>
              <a:t>of </a:t>
            </a:r>
            <a:r>
              <a:rPr lang="en-US" dirty="0"/>
              <a:t>our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125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FORMAL METHODS BCS2213</vt:lpstr>
      <vt:lpstr> Second Readers-writers Problem </vt:lpstr>
      <vt:lpstr>PROBLEM STATEMENT</vt:lpstr>
      <vt:lpstr>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BCS2213</dc:title>
  <dc:creator>user</dc:creator>
  <cp:lastModifiedBy>student</cp:lastModifiedBy>
  <cp:revision>6</cp:revision>
  <dcterms:created xsi:type="dcterms:W3CDTF">2014-05-20T07:49:52Z</dcterms:created>
  <dcterms:modified xsi:type="dcterms:W3CDTF">2014-05-20T00:40:48Z</dcterms:modified>
</cp:coreProperties>
</file>