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13-May-14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Modelling Producer-Consumer Problem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0386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CHUA KWAN </a:t>
            </a:r>
            <a:r>
              <a:rPr lang="en-US" b="1" dirty="0" smtClean="0"/>
              <a:t>LIANG</a:t>
            </a:r>
            <a:r>
              <a:rPr lang="en-US" b="1" dirty="0"/>
              <a:t>	</a:t>
            </a:r>
            <a:r>
              <a:rPr lang="en-US" b="1" dirty="0" smtClean="0"/>
              <a:t>CB11035</a:t>
            </a:r>
            <a:r>
              <a:rPr lang="en-US" b="1" dirty="0"/>
              <a:t>	</a:t>
            </a:r>
          </a:p>
          <a:p>
            <a:pPr algn="l"/>
            <a:r>
              <a:rPr lang="en-US" b="1" dirty="0" smtClean="0"/>
              <a:t>ELVIRA </a:t>
            </a:r>
            <a:r>
              <a:rPr lang="en-US" b="1" dirty="0"/>
              <a:t>ARIAPUTRA	</a:t>
            </a:r>
            <a:r>
              <a:rPr lang="en-US" b="1" dirty="0" smtClean="0"/>
              <a:t>CB13125</a:t>
            </a:r>
            <a:r>
              <a:rPr lang="en-US" b="1" dirty="0"/>
              <a:t>	</a:t>
            </a:r>
            <a:endParaRPr lang="en-US" b="1" dirty="0" smtClean="0"/>
          </a:p>
          <a:p>
            <a:pPr algn="l"/>
            <a:r>
              <a:rPr lang="en-US" b="1" dirty="0" smtClean="0"/>
              <a:t>WONG </a:t>
            </a:r>
            <a:r>
              <a:rPr lang="en-US" b="1" dirty="0"/>
              <a:t>LIANG JI		</a:t>
            </a:r>
            <a:r>
              <a:rPr lang="en-US" b="1" dirty="0" smtClean="0"/>
              <a:t>CB13016</a:t>
            </a:r>
            <a:r>
              <a:rPr lang="en-US" b="1" dirty="0"/>
              <a:t>	</a:t>
            </a:r>
            <a:endParaRPr lang="en-US" b="1" dirty="0" smtClean="0"/>
          </a:p>
          <a:p>
            <a:pPr algn="l"/>
            <a:r>
              <a:rPr lang="en-US" b="1" dirty="0" smtClean="0"/>
              <a:t>LIM </a:t>
            </a:r>
            <a:r>
              <a:rPr lang="en-US" b="1" dirty="0"/>
              <a:t>SENG KEE		</a:t>
            </a:r>
            <a:r>
              <a:rPr lang="en-US" b="1" dirty="0" smtClean="0"/>
              <a:t>CB11049</a:t>
            </a:r>
            <a:r>
              <a:rPr lang="en-US" b="1" dirty="0"/>
              <a:t>	</a:t>
            </a:r>
          </a:p>
          <a:p>
            <a:pPr algn="l"/>
            <a:r>
              <a:rPr lang="en-US" b="1" dirty="0" smtClean="0"/>
              <a:t>CHEAH </a:t>
            </a:r>
            <a:r>
              <a:rPr lang="en-US" b="1" dirty="0"/>
              <a:t>JIT CHOON	</a:t>
            </a:r>
            <a:r>
              <a:rPr lang="en-US" b="1" dirty="0" smtClean="0"/>
              <a:t>CB11091</a:t>
            </a:r>
            <a:r>
              <a:rPr lang="en-US" b="1" dirty="0"/>
              <a:t>	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768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TLA is a </a:t>
            </a:r>
            <a:r>
              <a:rPr lang="en-US" b="1" dirty="0"/>
              <a:t>specification language</a:t>
            </a:r>
            <a:r>
              <a:rPr lang="en-US" dirty="0"/>
              <a:t> combination of </a:t>
            </a:r>
            <a:r>
              <a:rPr lang="en-US" b="1" dirty="0"/>
              <a:t>temporal logic with actions logic</a:t>
            </a:r>
            <a:r>
              <a:rPr lang="en-US" dirty="0"/>
              <a:t> that is used to express </a:t>
            </a:r>
            <a:r>
              <a:rPr lang="en-US" dirty="0" smtClean="0"/>
              <a:t>behaviors </a:t>
            </a:r>
            <a:r>
              <a:rPr lang="en-US" dirty="0"/>
              <a:t>of </a:t>
            </a:r>
            <a:r>
              <a:rPr lang="en-US" b="1" dirty="0"/>
              <a:t>concurrent systems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26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producer-consumer problem which is also known as the </a:t>
            </a:r>
            <a:r>
              <a:rPr lang="en-US" b="1" dirty="0"/>
              <a:t>bounded-buffer problem</a:t>
            </a:r>
          </a:p>
          <a:p>
            <a:r>
              <a:rPr lang="en-US" dirty="0"/>
              <a:t>multi-purpose synchronization problem </a:t>
            </a:r>
            <a:endParaRPr lang="en-US" b="1" dirty="0"/>
          </a:p>
          <a:p>
            <a:r>
              <a:rPr lang="en-US" dirty="0" smtClean="0"/>
              <a:t>Two process: Producer, Consumer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3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Objective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better understanding on TLA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Solving the deadlock problem for </a:t>
            </a:r>
            <a:r>
              <a:rPr lang="en-US" dirty="0"/>
              <a:t>Modeling </a:t>
            </a:r>
            <a:r>
              <a:rPr lang="en-US" dirty="0" smtClean="0"/>
              <a:t>Producer-Consumer</a:t>
            </a:r>
          </a:p>
          <a:p>
            <a:r>
              <a:rPr lang="en-US" dirty="0"/>
              <a:t>understand the usefulness of formal method in computer programs in our daily life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08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the relationship among the group </a:t>
            </a:r>
            <a:r>
              <a:rPr lang="en-US" dirty="0" smtClean="0"/>
              <a:t>members</a:t>
            </a:r>
          </a:p>
          <a:p>
            <a:r>
              <a:rPr lang="en-US" dirty="0"/>
              <a:t>solve the task of </a:t>
            </a:r>
            <a:r>
              <a:rPr lang="en-US" dirty="0" err="1"/>
              <a:t>Modelling</a:t>
            </a:r>
            <a:r>
              <a:rPr lang="en-US"/>
              <a:t> Producer-Consumer problem with a solution in TLA format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393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b="1" dirty="0"/>
              <a:t>PROJECT DESCRIPTION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 is to make sure that the buffer state is fully occupy by data and will not empty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Buffer </a:t>
            </a:r>
            <a:r>
              <a:rPr lang="en-US" dirty="0"/>
              <a:t>is fully loaded, producer will stop </a:t>
            </a:r>
            <a:r>
              <a:rPr lang="en-US" dirty="0" smtClean="0"/>
              <a:t>sending.</a:t>
            </a:r>
          </a:p>
          <a:p>
            <a:r>
              <a:rPr lang="en-US" dirty="0"/>
              <a:t>B</a:t>
            </a:r>
            <a:r>
              <a:rPr lang="en-US" dirty="0" smtClean="0"/>
              <a:t>uffer </a:t>
            </a:r>
            <a:r>
              <a:rPr lang="en-US" dirty="0"/>
              <a:t>is </a:t>
            </a:r>
            <a:r>
              <a:rPr lang="en-US" dirty="0" smtClean="0"/>
              <a:t>nearly empty </a:t>
            </a:r>
            <a:r>
              <a:rPr lang="en-US" dirty="0"/>
              <a:t>then the </a:t>
            </a:r>
            <a:r>
              <a:rPr lang="en-US" dirty="0" smtClean="0"/>
              <a:t>producer will start to send.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3534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718"/>
            <a:ext cx="6781800" cy="601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51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1"/>
            <a:ext cx="6934200" cy="762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1752600"/>
          </a:xfrm>
        </p:spPr>
        <p:txBody>
          <a:bodyPr>
            <a:no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TLA </a:t>
            </a:r>
            <a:r>
              <a:rPr lang="en-US" sz="2000" dirty="0"/>
              <a:t>specification for producer-consumer </a:t>
            </a:r>
            <a:r>
              <a:rPr lang="en-US" sz="2000" dirty="0" smtClean="0"/>
              <a:t>problem.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Variables interacts </a:t>
            </a:r>
            <a:r>
              <a:rPr lang="en-US" sz="2000" dirty="0"/>
              <a:t>with each other and an error that hidden in a line of specification will render the entire specification not executable</a:t>
            </a:r>
            <a:r>
              <a:rPr lang="en-US" sz="2000" dirty="0" smtClean="0"/>
              <a:t>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</a:t>
            </a:r>
            <a:r>
              <a:rPr lang="en-US" sz="2000" dirty="0" smtClean="0"/>
              <a:t>odel </a:t>
            </a:r>
            <a:r>
              <a:rPr lang="en-US" sz="2000" dirty="0"/>
              <a:t>checking tools that is a sub module of the TLA toolbox which we can feed the constant with not only an ordinary assignment but also model value.</a:t>
            </a:r>
            <a:endParaRPr lang="en-US" sz="2000" dirty="0" smtClean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</a:t>
            </a:r>
            <a:r>
              <a:rPr lang="en-US" sz="2000" dirty="0" smtClean="0"/>
              <a:t>ormal </a:t>
            </a:r>
            <a:r>
              <a:rPr lang="en-US" sz="2000" dirty="0"/>
              <a:t>method can help the development of the system and reduce the hidden </a:t>
            </a:r>
            <a:r>
              <a:rPr lang="en-US" sz="2000" dirty="0" smtClean="0"/>
              <a:t>bug.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5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</TotalTime>
  <Words>218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Modelling Producer-Consumer Problem</vt:lpstr>
      <vt:lpstr>Introduction</vt:lpstr>
      <vt:lpstr>MCP Problem</vt:lpstr>
      <vt:lpstr>Objective</vt:lpstr>
      <vt:lpstr>PowerPoint Presentation</vt:lpstr>
      <vt:lpstr>PROJECT DESCRIPTION 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</dc:creator>
  <cp:lastModifiedBy>elvis cheah</cp:lastModifiedBy>
  <cp:revision>3</cp:revision>
  <dcterms:created xsi:type="dcterms:W3CDTF">2006-08-16T00:00:00Z</dcterms:created>
  <dcterms:modified xsi:type="dcterms:W3CDTF">2014-05-13T09:05:18Z</dcterms:modified>
</cp:coreProperties>
</file>