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sldIdLst>
    <p:sldId id="257" r:id="rId2"/>
    <p:sldId id="259" r:id="rId3"/>
    <p:sldId id="258" r:id="rId4"/>
    <p:sldId id="260" r:id="rId5"/>
    <p:sldId id="262" r:id="rId6"/>
    <p:sldId id="261" r:id="rId7"/>
    <p:sldId id="264" r:id="rId8"/>
    <p:sldId id="265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A2B8C6-D2FE-47A0-B693-AD03DDAD5CC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99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0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96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5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35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140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14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019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14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9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63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87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5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9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6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B8C6-D2FE-47A0-B693-AD03DDAD5CC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6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A2B8C6-D2FE-47A0-B693-AD03DDAD5CC8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FF004F-E2D3-4E2E-84E2-6E5C27CD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0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MODELLING HAZARD POINTERS </a:t>
            </a:r>
            <a:br>
              <a:rPr lang="en-US" b="1" dirty="0">
                <a:solidFill>
                  <a:srgbClr val="00B050"/>
                </a:solidFill>
              </a:rPr>
            </a:b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3399"/>
                </a:solidFill>
              </a:rPr>
              <a:t>LECTURER:</a:t>
            </a:r>
            <a:endParaRPr lang="en-US" b="1" dirty="0">
              <a:solidFill>
                <a:srgbClr val="FF3399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Prof. Dr.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Vitaliy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Mezhuyev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3399"/>
                </a:solidFill>
              </a:rPr>
              <a:t>GROUP MEMBER: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Syed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Nabil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Naim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bin Syed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Mohd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Amudin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	CB14010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Amirah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Binti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Mohamad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					CB14018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Khairunnisa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Binti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Che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Hassan	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			CB14139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</a:rPr>
              <a:t>Lakhvinder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Kaur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Mahinder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Singh	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			CB141136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7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4251" y="4400918"/>
            <a:ext cx="5945673" cy="800413"/>
          </a:xfrm>
          <a:prstGeom prst="rect">
            <a:avLst/>
          </a:prstGeom>
        </p:spPr>
      </p:pic>
      <p:pic>
        <p:nvPicPr>
          <p:cNvPr id="6146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21" y="1011552"/>
            <a:ext cx="14382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306" y="1111519"/>
            <a:ext cx="13906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8"/>
          <p:cNvSpPr txBox="1"/>
          <p:nvPr/>
        </p:nvSpPr>
        <p:spPr>
          <a:xfrm>
            <a:off x="1112144" y="3680552"/>
            <a:ext cx="1438275" cy="307777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MY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Read&gt;=1</a:t>
            </a:r>
            <a:endParaRPr lang="en-US" sz="2000" b="1" dirty="0">
              <a:solidFill>
                <a:srgbClr val="4F81BD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19"/>
          <p:cNvSpPr txBox="1"/>
          <p:nvPr/>
        </p:nvSpPr>
        <p:spPr>
          <a:xfrm>
            <a:off x="3161763" y="3602352"/>
            <a:ext cx="1390650" cy="307777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MY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Read=0</a:t>
            </a:r>
            <a:endParaRPr lang="en-US" sz="2000" b="1" dirty="0">
              <a:solidFill>
                <a:srgbClr val="4F81BD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924" y="1030602"/>
            <a:ext cx="2952750" cy="127635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469229" y="2867354"/>
            <a:ext cx="6096000" cy="14947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above shows the verifier that had been test. It was satisfied when x and y are equal to 3 or equal to 0. This is follow the rule in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HPHazard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allowing x&lt;=4 and y&lt;=10.</a:t>
            </a:r>
            <a:endParaRPr lang="en-US" sz="105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05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gained more experiences, important of TLA and Uppal languages and moral values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time we also had a great chance to know well about the important of the subject Formal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for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students.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llows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to improve our knowledge in computer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also learned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vital value of system such as the accuracy, correctness, robustness of the problem using a specific specification.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had experiences on the memory which allows to used by consumed nodes to be reclaimed by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Hazard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only require basic a basic CAS or LL/SC instruction.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Hazard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are one approach to solving the problems posed by dynamic memory management of the nodes in a lock-free data structure.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in environments that don't have automatic garbage collection Any lock-free data structure that uses the compare-and-swap primitive must deal with the ABA problem.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hazard-pointer system, each thread keeps a list of hazard pointers indicating which nodes the thread is currently accessing.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hazard pointer list must not be modified or deal located by any other thread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 thread owns a single-writer/multi-reader shared pointer called "hazard pointer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1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of at least one node of the hazard pointer has be continuously holding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that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from the period where the node was definitely safe for the thread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Complier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not clear to determine whether the node is no longer reachable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the removed nodes to be free up based on the memory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reclamation access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9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 OF HAZARD POINTER</a:t>
            </a:r>
            <a:endParaRPr lang="en-US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performance and reliability advantages over conventional lock-based objects.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emory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methodology that allows memory reclamation for arbitrary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Suitable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user-level applications—as well as system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programs—without dependence on special kernel or scheduler support.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single-word reads and writes for memory access in its core operations.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llows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reclaimed memory to be returned to the operating system.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lock-free solution for the ABA problem using only practical single-word instructions.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7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UPPAAL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SG" sz="20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Hazard Pointer Declaration</a:t>
            </a:r>
            <a:endParaRPr lang="en-US" altLang="zh-SG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631" y="3071815"/>
            <a:ext cx="42767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631" y="4373829"/>
            <a:ext cx="51625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0" y="1219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0" y="2181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78" y="811369"/>
            <a:ext cx="10603046" cy="54436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SG" sz="2000" b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Hazard Pointer Diagram</a:t>
            </a:r>
            <a:endParaRPr lang="en-US" altLang="zh-SG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8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777" y="1432004"/>
            <a:ext cx="2127250" cy="19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639" y="1401184"/>
            <a:ext cx="2295525" cy="21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187896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kumimoji="0" lang="en-US" altLang="zh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471460" y="3603768"/>
            <a:ext cx="58542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838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838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838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838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838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838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838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838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838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38575" algn="l"/>
              </a:tabLst>
            </a:pPr>
            <a:r>
              <a:rPr kumimoji="0" lang="en-US" altLang="zh-SG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HPHazard</a:t>
            </a:r>
            <a:r>
              <a:rPr kumimoji="0" lang="en-US" altLang="zh-SG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acquire</a:t>
            </a:r>
            <a:endParaRPr kumimoji="0" lang="en-US" altLang="zh-SG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38575" algn="l"/>
              </a:tabLst>
            </a:pPr>
            <a:endParaRPr kumimoji="0" lang="en-US" altLang="zh-SG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187896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kumimoji="0" lang="en-US" altLang="zh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71460" y="44946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S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</a:t>
            </a:r>
            <a:r>
              <a:rPr lang="en-US" altLang="zh-SG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above </a:t>
            </a:r>
            <a:r>
              <a:rPr lang="en-US" altLang="zh-S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shows Hazard Pointer which is involve two templates. First one called </a:t>
            </a:r>
            <a:r>
              <a:rPr lang="en-US" altLang="zh-SG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HPHazard</a:t>
            </a:r>
            <a:r>
              <a:rPr lang="en-US" altLang="zh-SG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used to run the basic flow and for the second one called acquire used to check and process if there is reader or not at that time. </a:t>
            </a:r>
            <a:endParaRPr lang="en-US" altLang="zh-SG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6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70" y="721218"/>
            <a:ext cx="10586434" cy="5125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 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                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11" y="864825"/>
            <a:ext cx="2686685" cy="96202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70" y="2390445"/>
            <a:ext cx="4867275" cy="300926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78645" y="2967276"/>
            <a:ext cx="5719159" cy="1623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Figure above shows the transaction between HP -&gt;wait-&gt;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HPhazard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PHazard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PNext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These flows occur if </a:t>
            </a:r>
            <a:endParaRPr lang="en-US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at least one reader still reading and have to 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wait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before delete it.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97381" y="981123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There is two enable transitions that can be apply while running this tools.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1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32" y="656789"/>
            <a:ext cx="5467350" cy="3619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12394" y="4638930"/>
            <a:ext cx="6096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other transaction, these flows occur when there is no reader still reading and the flow is HP-&gt;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HPhazard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PNext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It just skips the node waiting and the book can be release without affect anything.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0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157</TotalTime>
  <Words>527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SimSun</vt:lpstr>
      <vt:lpstr>Arial</vt:lpstr>
      <vt:lpstr>Calibri</vt:lpstr>
      <vt:lpstr>Cambria</vt:lpstr>
      <vt:lpstr>方正舒体</vt:lpstr>
      <vt:lpstr>Garamond</vt:lpstr>
      <vt:lpstr>Times New Roman</vt:lpstr>
      <vt:lpstr>Wingdings</vt:lpstr>
      <vt:lpstr>Organic</vt:lpstr>
      <vt:lpstr>MODELLING HAZARD POINTERS  </vt:lpstr>
      <vt:lpstr>INTRODUCTION</vt:lpstr>
      <vt:lpstr>PROBLEM STATEMENT</vt:lpstr>
      <vt:lpstr>BENEFIT OF HAZARD POINTER</vt:lpstr>
      <vt:lpstr>TLA</vt:lpstr>
      <vt:lpstr>UPPAAL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HAZARD POINTERS  </dc:title>
  <dc:creator>User</dc:creator>
  <cp:lastModifiedBy>User</cp:lastModifiedBy>
  <cp:revision>25</cp:revision>
  <dcterms:created xsi:type="dcterms:W3CDTF">2015-12-14T13:33:27Z</dcterms:created>
  <dcterms:modified xsi:type="dcterms:W3CDTF">2015-12-14T16:12:32Z</dcterms:modified>
</cp:coreProperties>
</file>