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72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68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5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519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17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38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167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11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5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846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6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04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924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13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259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84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E039-5283-4B64-809A-C4BB180D1E15}" type="datetimeFigureOut">
              <a:rPr lang="en-MY" smtClean="0"/>
              <a:t>13/10/2015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0A1312-CE6F-49C4-9DE2-33934F8CFF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951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180" y="1133341"/>
            <a:ext cx="8396465" cy="4584197"/>
          </a:xfrm>
        </p:spPr>
        <p:txBody>
          <a:bodyPr>
            <a:noAutofit/>
          </a:bodyPr>
          <a:lstStyle/>
          <a:p>
            <a:r>
              <a:rPr lang="en-MY" sz="4000" b="1" dirty="0" smtClean="0"/>
              <a:t>KNOWLEDGE BASED SOFTWARE ASSISTANT (KBSA): </a:t>
            </a:r>
            <a:br>
              <a:rPr lang="en-MY" sz="4000" b="1" dirty="0" smtClean="0"/>
            </a:br>
            <a:r>
              <a:rPr lang="en-MY" sz="4000" b="1" dirty="0" smtClean="0"/>
              <a:t>SPECIFIC LANGUAGE</a:t>
            </a:r>
            <a:br>
              <a:rPr lang="en-MY" sz="4000" b="1" dirty="0" smtClean="0"/>
            </a:br>
            <a:r>
              <a:rPr lang="en-MY" sz="4000" b="1" dirty="0" smtClean="0">
                <a:solidFill>
                  <a:srgbClr val="0070C0"/>
                </a:solidFill>
              </a:rPr>
              <a:t>AMIRAH BINTI MOHAMAD</a:t>
            </a:r>
            <a:br>
              <a:rPr lang="en-MY" sz="4000" b="1" dirty="0" smtClean="0">
                <a:solidFill>
                  <a:srgbClr val="0070C0"/>
                </a:solidFill>
              </a:rPr>
            </a:br>
            <a:r>
              <a:rPr lang="en-MY" sz="4000" b="1" dirty="0" smtClean="0">
                <a:solidFill>
                  <a:srgbClr val="0070C0"/>
                </a:solidFill>
              </a:rPr>
              <a:t>CB14018</a:t>
            </a:r>
            <a:br>
              <a:rPr lang="en-MY" sz="4000" b="1" dirty="0" smtClean="0">
                <a:solidFill>
                  <a:srgbClr val="0070C0"/>
                </a:solidFill>
              </a:rPr>
            </a:br>
            <a:r>
              <a:rPr lang="en-MY" sz="4000" b="1" dirty="0" smtClean="0">
                <a:solidFill>
                  <a:srgbClr val="0070C0"/>
                </a:solidFill>
              </a:rPr>
              <a:t>SECTION 01A</a:t>
            </a:r>
            <a:br>
              <a:rPr lang="en-MY" sz="4000" b="1" dirty="0" smtClean="0">
                <a:solidFill>
                  <a:srgbClr val="0070C0"/>
                </a:solidFill>
              </a:rPr>
            </a:br>
            <a:r>
              <a:rPr lang="en-MY" sz="4000" b="1" dirty="0" smtClean="0">
                <a:solidFill>
                  <a:srgbClr val="0070C0"/>
                </a:solidFill>
              </a:rPr>
              <a:t>6 OCTOBER 2015</a:t>
            </a:r>
            <a:endParaRPr lang="en-MY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223" y="441100"/>
            <a:ext cx="8915399" cy="640725"/>
          </a:xfrm>
        </p:spPr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92D050"/>
                </a:solidFill>
              </a:rPr>
              <a:t>Introduction</a:t>
            </a:r>
            <a:endParaRPr lang="en-MY" sz="4800" b="1" dirty="0">
              <a:solidFill>
                <a:srgbClr val="92D0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246410">
            <a:off x="2577539" y="1355668"/>
            <a:ext cx="7823422" cy="4906851"/>
          </a:xfrm>
          <a:prstGeom prst="round1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H</a:t>
            </a:r>
            <a:r>
              <a:rPr lang="en-US" dirty="0" smtClean="0"/>
              <a:t>elp to understand </a:t>
            </a:r>
            <a:r>
              <a:rPr lang="en-US" dirty="0"/>
              <a:t>the computer software of apply concepts from artificial intelligence to the problem of designing and implementing. 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/>
              <a:t>research program funded by the United States Air Force 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Though </a:t>
            </a:r>
            <a:r>
              <a:rPr lang="en-US" dirty="0"/>
              <a:t>because the various definitions and transformations, would also be recorded in a way that they could be </a:t>
            </a:r>
            <a:r>
              <a:rPr lang="en-US" dirty="0" smtClean="0"/>
              <a:t>analyzed.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1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132" y="115910"/>
            <a:ext cx="8706118" cy="1622738"/>
          </a:xfrm>
        </p:spPr>
        <p:txBody>
          <a:bodyPr>
            <a:noAutofit/>
          </a:bodyPr>
          <a:lstStyle/>
          <a:p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/>
              <a:t/>
            </a:r>
            <a:br>
              <a:rPr lang="en-MY" sz="4800" b="1" dirty="0"/>
            </a:br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/>
              <a:t/>
            </a:r>
            <a:br>
              <a:rPr lang="en-MY" sz="4800" b="1" dirty="0"/>
            </a:br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/>
              <a:t/>
            </a:r>
            <a:br>
              <a:rPr lang="en-MY" sz="4800" b="1" dirty="0"/>
            </a:br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/>
              <a:t/>
            </a:r>
            <a:br>
              <a:rPr lang="en-MY" sz="4800" b="1" dirty="0"/>
            </a:br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/>
              <a:t/>
            </a:r>
            <a:br>
              <a:rPr lang="en-MY" sz="4800" b="1" dirty="0"/>
            </a:br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/>
              <a:t/>
            </a:r>
            <a:br>
              <a:rPr lang="en-MY" sz="4800" b="1" dirty="0"/>
            </a:br>
            <a:r>
              <a:rPr lang="en-MY" sz="4800" b="1" dirty="0" smtClean="0"/>
              <a:t/>
            </a:r>
            <a:br>
              <a:rPr lang="en-MY" sz="4800" b="1" dirty="0" smtClean="0"/>
            </a:br>
            <a:r>
              <a:rPr lang="en-MY" sz="4800" b="1" dirty="0" smtClean="0">
                <a:solidFill>
                  <a:srgbClr val="92D050"/>
                </a:solidFill>
              </a:rPr>
              <a:t>Literature </a:t>
            </a:r>
            <a:r>
              <a:rPr lang="en-MY" sz="4800" b="1" dirty="0">
                <a:solidFill>
                  <a:srgbClr val="92D050"/>
                </a:solidFill>
              </a:rPr>
              <a:t>View/ Background</a:t>
            </a:r>
            <a:br>
              <a:rPr lang="en-MY" sz="4800" b="1" dirty="0">
                <a:solidFill>
                  <a:srgbClr val="92D050"/>
                </a:solidFill>
              </a:rPr>
            </a:br>
            <a:endParaRPr lang="en-MY" sz="4800" b="1" dirty="0">
              <a:solidFill>
                <a:srgbClr val="92D0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246410">
            <a:off x="2577539" y="1355668"/>
            <a:ext cx="7823422" cy="4906851"/>
          </a:xfrm>
          <a:prstGeom prst="round1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United </a:t>
            </a:r>
            <a:r>
              <a:rPr lang="en-US" dirty="0"/>
              <a:t>States Air Force realized that they have received benefits from applying artificial intelligence to solving expert problems such as the diagnosis of faults in aircraft in early 1980. 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The air </a:t>
            </a:r>
            <a:r>
              <a:rPr lang="en-US" dirty="0"/>
              <a:t>force assign a group of researchers from the formal methods communities to develop a report on how such technologies might be used to help in the more general problem of software development. 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report described each step in the design and refinement of the system would be recorded as part of an integrated. 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addition, the various definitions and transformations would also be recorded in a way that they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dirty="0" smtClean="0"/>
              <a:t>analyzed </a:t>
            </a:r>
            <a:r>
              <a:rPr lang="en-US" dirty="0"/>
              <a:t>and replayed as needed.</a:t>
            </a:r>
          </a:p>
        </p:txBody>
      </p:sp>
    </p:spTree>
    <p:extLst>
      <p:ext uri="{BB962C8B-B14F-4D97-AF65-F5344CB8AC3E}">
        <p14:creationId xmlns:p14="http://schemas.microsoft.com/office/powerpoint/2010/main" val="370778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148" y="132009"/>
            <a:ext cx="8915399" cy="885421"/>
          </a:xfrm>
        </p:spPr>
        <p:txBody>
          <a:bodyPr>
            <a:normAutofit/>
          </a:bodyPr>
          <a:lstStyle/>
          <a:p>
            <a:r>
              <a:rPr lang="en-MY" sz="4800" dirty="0">
                <a:solidFill>
                  <a:srgbClr val="92D050"/>
                </a:solidFill>
              </a:rPr>
              <a:t>How it is Works?</a:t>
            </a:r>
          </a:p>
        </p:txBody>
      </p:sp>
      <p:sp>
        <p:nvSpPr>
          <p:cNvPr id="5" name="Round Single Corner Rectangle 4"/>
          <p:cNvSpPr/>
          <p:nvPr/>
        </p:nvSpPr>
        <p:spPr>
          <a:xfrm rot="246410">
            <a:off x="2577539" y="1355668"/>
            <a:ext cx="7823422" cy="4906851"/>
          </a:xfrm>
          <a:prstGeom prst="round1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W</a:t>
            </a:r>
            <a:r>
              <a:rPr lang="en-US" dirty="0" smtClean="0"/>
              <a:t>ork </a:t>
            </a:r>
            <a:r>
              <a:rPr lang="en-US" dirty="0"/>
              <a:t>with captures the history of system evolution. 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Provides </a:t>
            </a:r>
            <a:r>
              <a:rPr lang="en-US" dirty="0"/>
              <a:t>a corporate memory on how part interact, what assumptions were made and why, the rationale behind the choices made, how requirements are satisfied and explanation of the development process. 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Accomplishes </a:t>
            </a:r>
            <a:r>
              <a:rPr lang="en-US" dirty="0"/>
              <a:t>this through a collection of integrated dedicated facets. 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Their </a:t>
            </a:r>
            <a:r>
              <a:rPr lang="en-US" dirty="0"/>
              <a:t>areas of expertise are: project management, requirements, specifications, implementation, performance, testing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3413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684" y="682581"/>
            <a:ext cx="8915399" cy="566670"/>
          </a:xfrm>
        </p:spPr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92D050"/>
                </a:solidFill>
              </a:rPr>
              <a:t>Conclusion</a:t>
            </a:r>
            <a:endParaRPr lang="en-MY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906" y="1557662"/>
            <a:ext cx="8885863" cy="45082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endParaRPr lang="en-MY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ingle Corner Rectangle 4"/>
          <p:cNvSpPr/>
          <p:nvPr/>
        </p:nvSpPr>
        <p:spPr>
          <a:xfrm rot="246410">
            <a:off x="2515125" y="1523094"/>
            <a:ext cx="7823422" cy="4906851"/>
          </a:xfrm>
          <a:prstGeom prst="round1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D</a:t>
            </a:r>
            <a:r>
              <a:rPr lang="en-US" dirty="0" smtClean="0"/>
              <a:t>iscussed about </a:t>
            </a:r>
            <a:r>
              <a:rPr lang="en-US" dirty="0"/>
              <a:t>Knowledge Based Software Assistant (KBSA), a research program funded by the United States Air Force as a apply concepts from artificial intelligence to the problem of designing and implementing computer software</a:t>
            </a:r>
            <a:r>
              <a:rPr lang="en-US" dirty="0" smtClean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capabilities of Knowledge Based Software Assistant (KBSA) to solving expert problems such as the diagnosis of faults in aircraft is a big </a:t>
            </a:r>
            <a:r>
              <a:rPr lang="en-US" dirty="0" smtClean="0"/>
              <a:t>achievement.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step in the design and refinement of the system would be recorded as part of an integrated repository. 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need of worries for other software when there is Knowledge Based Software Assistant (KBSA) software.</a:t>
            </a:r>
          </a:p>
        </p:txBody>
      </p:sp>
    </p:spTree>
    <p:extLst>
      <p:ext uri="{BB962C8B-B14F-4D97-AF65-F5344CB8AC3E}">
        <p14:creationId xmlns:p14="http://schemas.microsoft.com/office/powerpoint/2010/main" val="1954407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352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KNOWLEDGE BASED SOFTWARE ASSISTANT (KBSA):  SPECIFIC LANGUAGE AMIRAH BINTI MOHAMAD CB14018 SECTION 01A 6 OCTOBER 2015</vt:lpstr>
      <vt:lpstr>Introduction</vt:lpstr>
      <vt:lpstr>             Literature View/ Background </vt:lpstr>
      <vt:lpstr>How it is Works?</vt:lpstr>
      <vt:lpstr>Conclusion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SOFTWARE ASSISTANT (KBSA):  SPECIFIC LANGUAGE AMIRAH BINTI MOHAMAD CB14018 SECTION 01A 6 OCTOBER 2015</dc:title>
  <dc:creator>User</dc:creator>
  <cp:lastModifiedBy>User</cp:lastModifiedBy>
  <cp:revision>16</cp:revision>
  <dcterms:created xsi:type="dcterms:W3CDTF">2015-10-07T07:45:30Z</dcterms:created>
  <dcterms:modified xsi:type="dcterms:W3CDTF">2015-10-12T23:43:33Z</dcterms:modified>
</cp:coreProperties>
</file>