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7/10/2015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1FD3-99DC-4B83-8829-E41D6452332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8543-E8F6-485C-8AF5-9925313F97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7270" t="11921" r="10172" b="66051"/>
          <a:stretch/>
        </p:blipFill>
        <p:spPr>
          <a:xfrm>
            <a:off x="609600" y="1689910"/>
            <a:ext cx="78486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838200"/>
            <a:ext cx="464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 smtClean="0">
                <a:solidFill>
                  <a:schemeClr val="bg1"/>
                </a:solidFill>
              </a:rPr>
              <a:t>Introduction</a:t>
            </a:r>
          </a:p>
          <a:p>
            <a:endParaRPr lang="en-MY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6307" t="7537" r="9008" b="21803"/>
          <a:stretch/>
        </p:blipFill>
        <p:spPr>
          <a:xfrm>
            <a:off x="990600" y="304800"/>
            <a:ext cx="71628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9141" t="6596" r="20949" b="29816"/>
          <a:stretch/>
        </p:blipFill>
        <p:spPr>
          <a:xfrm>
            <a:off x="381000" y="457200"/>
            <a:ext cx="8423564" cy="583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15132" t="6850" r="14256" b="41017"/>
          <a:stretch/>
        </p:blipFill>
        <p:spPr>
          <a:xfrm>
            <a:off x="381000" y="533400"/>
            <a:ext cx="8371510" cy="5701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6061" t="7152" r="10207" b="24855"/>
          <a:stretch/>
        </p:blipFill>
        <p:spPr>
          <a:xfrm>
            <a:off x="304799" y="782782"/>
            <a:ext cx="8599055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304800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CRISIS ISSUE RESOLVE – YEAR 2012, 2013, 2014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8285" t="6648" r="7243" b="34928"/>
          <a:stretch/>
        </p:blipFill>
        <p:spPr>
          <a:xfrm>
            <a:off x="304800" y="436418"/>
            <a:ext cx="84582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fskkpump</cp:lastModifiedBy>
  <cp:revision>3</cp:revision>
  <dcterms:created xsi:type="dcterms:W3CDTF">2015-10-07T01:01:49Z</dcterms:created>
  <dcterms:modified xsi:type="dcterms:W3CDTF">2015-10-07T01:47:36Z</dcterms:modified>
</cp:coreProperties>
</file>