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0" r:id="rId5"/>
    <p:sldId id="261" r:id="rId6"/>
    <p:sldId id="258" r:id="rId7"/>
    <p:sldId id="264" r:id="rId8"/>
    <p:sldId id="265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B372B-C56B-438F-B2C9-EACF64B639AF}" v="2" dt="2021-06-28T07:24:42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33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lqurashi" userId="64fbb1bad9718618" providerId="LiveId" clId="{EA3B372B-C56B-438F-B2C9-EACF64B639AF}"/>
    <pc:docChg chg="undo redo custSel addSld modSld">
      <pc:chgData name="ahmad alqurashi" userId="64fbb1bad9718618" providerId="LiveId" clId="{EA3B372B-C56B-438F-B2C9-EACF64B639AF}" dt="2021-06-28T08:35:01.406" v="1634" actId="20577"/>
      <pc:docMkLst>
        <pc:docMk/>
      </pc:docMkLst>
      <pc:sldChg chg="modSp new mod">
        <pc:chgData name="ahmad alqurashi" userId="64fbb1bad9718618" providerId="LiveId" clId="{EA3B372B-C56B-438F-B2C9-EACF64B639AF}" dt="2021-06-28T07:25:34.045" v="38" actId="20577"/>
        <pc:sldMkLst>
          <pc:docMk/>
          <pc:sldMk cId="3935450730" sldId="256"/>
        </pc:sldMkLst>
        <pc:spChg chg="mod">
          <ac:chgData name="ahmad alqurashi" userId="64fbb1bad9718618" providerId="LiveId" clId="{EA3B372B-C56B-438F-B2C9-EACF64B639AF}" dt="2021-06-28T07:25:29.686" v="31" actId="313"/>
          <ac:spMkLst>
            <pc:docMk/>
            <pc:sldMk cId="3935450730" sldId="256"/>
            <ac:spMk id="2" creationId="{6AB8C21D-2B5D-4189-AD6A-337DCC5692A9}"/>
          </ac:spMkLst>
        </pc:spChg>
        <pc:spChg chg="mod">
          <ac:chgData name="ahmad alqurashi" userId="64fbb1bad9718618" providerId="LiveId" clId="{EA3B372B-C56B-438F-B2C9-EACF64B639AF}" dt="2021-06-28T07:25:34.045" v="38" actId="20577"/>
          <ac:spMkLst>
            <pc:docMk/>
            <pc:sldMk cId="3935450730" sldId="256"/>
            <ac:spMk id="3" creationId="{7D70DDDA-ADF4-4197-B1E1-5DA1D40CE493}"/>
          </ac:spMkLst>
        </pc:spChg>
      </pc:sldChg>
      <pc:sldChg chg="modSp new mod">
        <pc:chgData name="ahmad alqurashi" userId="64fbb1bad9718618" providerId="LiveId" clId="{EA3B372B-C56B-438F-B2C9-EACF64B639AF}" dt="2021-06-28T08:28:19.570" v="1190" actId="313"/>
        <pc:sldMkLst>
          <pc:docMk/>
          <pc:sldMk cId="166645921" sldId="257"/>
        </pc:sldMkLst>
        <pc:spChg chg="mod">
          <ac:chgData name="ahmad alqurashi" userId="64fbb1bad9718618" providerId="LiveId" clId="{EA3B372B-C56B-438F-B2C9-EACF64B639AF}" dt="2021-06-28T07:26:28.033" v="84" actId="20577"/>
          <ac:spMkLst>
            <pc:docMk/>
            <pc:sldMk cId="166645921" sldId="257"/>
            <ac:spMk id="2" creationId="{CA4CB7CF-983F-4F9E-88C6-26AA86F2B2B4}"/>
          </ac:spMkLst>
        </pc:spChg>
        <pc:spChg chg="mod">
          <ac:chgData name="ahmad alqurashi" userId="64fbb1bad9718618" providerId="LiveId" clId="{EA3B372B-C56B-438F-B2C9-EACF64B639AF}" dt="2021-06-28T08:28:19.570" v="1190" actId="313"/>
          <ac:spMkLst>
            <pc:docMk/>
            <pc:sldMk cId="166645921" sldId="257"/>
            <ac:spMk id="3" creationId="{480DF17C-0AB0-47CE-965F-C00BA341F852}"/>
          </ac:spMkLst>
        </pc:spChg>
      </pc:sldChg>
      <pc:sldChg chg="addSp delSp modSp new mod modNotesTx">
        <pc:chgData name="ahmad alqurashi" userId="64fbb1bad9718618" providerId="LiveId" clId="{EA3B372B-C56B-438F-B2C9-EACF64B639AF}" dt="2021-06-28T08:17:11.739" v="577" actId="20577"/>
        <pc:sldMkLst>
          <pc:docMk/>
          <pc:sldMk cId="234893548" sldId="258"/>
        </pc:sldMkLst>
        <pc:spChg chg="mod">
          <ac:chgData name="ahmad alqurashi" userId="64fbb1bad9718618" providerId="LiveId" clId="{EA3B372B-C56B-438F-B2C9-EACF64B639AF}" dt="2021-06-28T07:27:15.395" v="105" actId="20577"/>
          <ac:spMkLst>
            <pc:docMk/>
            <pc:sldMk cId="234893548" sldId="258"/>
            <ac:spMk id="2" creationId="{DD6B6BF9-B0E2-44D9-8613-DF9E80DB9C3A}"/>
          </ac:spMkLst>
        </pc:spChg>
        <pc:spChg chg="del">
          <ac:chgData name="ahmad alqurashi" userId="64fbb1bad9718618" providerId="LiveId" clId="{EA3B372B-C56B-438F-B2C9-EACF64B639AF}" dt="2021-06-28T08:11:33.339" v="354" actId="478"/>
          <ac:spMkLst>
            <pc:docMk/>
            <pc:sldMk cId="234893548" sldId="258"/>
            <ac:spMk id="3" creationId="{10F4B7DF-CE73-4932-B4BF-88D3AE5B6724}"/>
          </ac:spMkLst>
        </pc:spChg>
        <pc:picChg chg="add mod">
          <ac:chgData name="ahmad alqurashi" userId="64fbb1bad9718618" providerId="LiveId" clId="{EA3B372B-C56B-438F-B2C9-EACF64B639AF}" dt="2021-06-28T08:16:25.278" v="517" actId="1076"/>
          <ac:picMkLst>
            <pc:docMk/>
            <pc:sldMk cId="234893548" sldId="258"/>
            <ac:picMk id="5" creationId="{FE31785A-FB3C-455A-86AB-C070DABF106F}"/>
          </ac:picMkLst>
        </pc:picChg>
      </pc:sldChg>
      <pc:sldChg chg="modSp new mod">
        <pc:chgData name="ahmad alqurashi" userId="64fbb1bad9718618" providerId="LiveId" clId="{EA3B372B-C56B-438F-B2C9-EACF64B639AF}" dt="2021-06-28T08:35:01.406" v="1634" actId="20577"/>
        <pc:sldMkLst>
          <pc:docMk/>
          <pc:sldMk cId="3382011840" sldId="259"/>
        </pc:sldMkLst>
        <pc:spChg chg="mod">
          <ac:chgData name="ahmad alqurashi" userId="64fbb1bad9718618" providerId="LiveId" clId="{EA3B372B-C56B-438F-B2C9-EACF64B639AF}" dt="2021-06-28T07:31:34.931" v="197"/>
          <ac:spMkLst>
            <pc:docMk/>
            <pc:sldMk cId="3382011840" sldId="259"/>
            <ac:spMk id="2" creationId="{370B0CBA-4FCE-467A-86C0-0B1196AB39CB}"/>
          </ac:spMkLst>
        </pc:spChg>
        <pc:spChg chg="mod">
          <ac:chgData name="ahmad alqurashi" userId="64fbb1bad9718618" providerId="LiveId" clId="{EA3B372B-C56B-438F-B2C9-EACF64B639AF}" dt="2021-06-28T08:35:01.406" v="1634" actId="20577"/>
          <ac:spMkLst>
            <pc:docMk/>
            <pc:sldMk cId="3382011840" sldId="259"/>
            <ac:spMk id="3" creationId="{4B711CD2-349F-463E-A040-01CB37C3A7DD}"/>
          </ac:spMkLst>
        </pc:spChg>
      </pc:sldChg>
      <pc:sldChg chg="modSp new mod">
        <pc:chgData name="ahmad alqurashi" userId="64fbb1bad9718618" providerId="LiveId" clId="{EA3B372B-C56B-438F-B2C9-EACF64B639AF}" dt="2021-06-28T08:25:03.160" v="961" actId="20577"/>
        <pc:sldMkLst>
          <pc:docMk/>
          <pc:sldMk cId="959277754" sldId="260"/>
        </pc:sldMkLst>
        <pc:spChg chg="mod">
          <ac:chgData name="ahmad alqurashi" userId="64fbb1bad9718618" providerId="LiveId" clId="{EA3B372B-C56B-438F-B2C9-EACF64B639AF}" dt="2021-06-28T07:27:42.116" v="123" actId="20577"/>
          <ac:spMkLst>
            <pc:docMk/>
            <pc:sldMk cId="959277754" sldId="260"/>
            <ac:spMk id="2" creationId="{AEE80C1C-8741-4CBF-8E36-79627A3D3802}"/>
          </ac:spMkLst>
        </pc:spChg>
        <pc:spChg chg="mod">
          <ac:chgData name="ahmad alqurashi" userId="64fbb1bad9718618" providerId="LiveId" clId="{EA3B372B-C56B-438F-B2C9-EACF64B639AF}" dt="2021-06-28T08:25:03.160" v="961" actId="20577"/>
          <ac:spMkLst>
            <pc:docMk/>
            <pc:sldMk cId="959277754" sldId="260"/>
            <ac:spMk id="3" creationId="{6E83C2D7-E70B-4F70-BAB5-74E011FEC1CA}"/>
          </ac:spMkLst>
        </pc:spChg>
      </pc:sldChg>
      <pc:sldChg chg="modSp new mod">
        <pc:chgData name="ahmad alqurashi" userId="64fbb1bad9718618" providerId="LiveId" clId="{EA3B372B-C56B-438F-B2C9-EACF64B639AF}" dt="2021-06-28T08:23:39.272" v="843" actId="20577"/>
        <pc:sldMkLst>
          <pc:docMk/>
          <pc:sldMk cId="475860139" sldId="261"/>
        </pc:sldMkLst>
        <pc:spChg chg="mod">
          <ac:chgData name="ahmad alqurashi" userId="64fbb1bad9718618" providerId="LiveId" clId="{EA3B372B-C56B-438F-B2C9-EACF64B639AF}" dt="2021-06-28T07:28:35.059" v="194" actId="20577"/>
          <ac:spMkLst>
            <pc:docMk/>
            <pc:sldMk cId="475860139" sldId="261"/>
            <ac:spMk id="2" creationId="{66601142-73ED-4898-AD4A-C358F28FC93D}"/>
          </ac:spMkLst>
        </pc:spChg>
        <pc:spChg chg="mod">
          <ac:chgData name="ahmad alqurashi" userId="64fbb1bad9718618" providerId="LiveId" clId="{EA3B372B-C56B-438F-B2C9-EACF64B639AF}" dt="2021-06-28T08:23:39.272" v="843" actId="20577"/>
          <ac:spMkLst>
            <pc:docMk/>
            <pc:sldMk cId="475860139" sldId="261"/>
            <ac:spMk id="3" creationId="{B6AB4876-7BFF-49D5-B433-282A823D1540}"/>
          </ac:spMkLst>
        </pc:spChg>
      </pc:sldChg>
      <pc:sldChg chg="modSp new mod">
        <pc:chgData name="ahmad alqurashi" userId="64fbb1bad9718618" providerId="LiveId" clId="{EA3B372B-C56B-438F-B2C9-EACF64B639AF}" dt="2021-06-28T07:41:55.293" v="213"/>
        <pc:sldMkLst>
          <pc:docMk/>
          <pc:sldMk cId="1476891138" sldId="262"/>
        </pc:sldMkLst>
        <pc:spChg chg="mod">
          <ac:chgData name="ahmad alqurashi" userId="64fbb1bad9718618" providerId="LiveId" clId="{EA3B372B-C56B-438F-B2C9-EACF64B639AF}" dt="2021-06-28T07:41:52.733" v="212" actId="20577"/>
          <ac:spMkLst>
            <pc:docMk/>
            <pc:sldMk cId="1476891138" sldId="262"/>
            <ac:spMk id="2" creationId="{D303B56B-0F53-4BE7-BDA6-59FE384EDB51}"/>
          </ac:spMkLst>
        </pc:spChg>
        <pc:spChg chg="mod">
          <ac:chgData name="ahmad alqurashi" userId="64fbb1bad9718618" providerId="LiveId" clId="{EA3B372B-C56B-438F-B2C9-EACF64B639AF}" dt="2021-06-28T07:41:55.293" v="213"/>
          <ac:spMkLst>
            <pc:docMk/>
            <pc:sldMk cId="1476891138" sldId="262"/>
            <ac:spMk id="3" creationId="{EFC68567-5F39-426F-96DD-EF0C502959E2}"/>
          </ac:spMkLst>
        </pc:spChg>
      </pc:sldChg>
      <pc:sldChg chg="modSp new mod">
        <pc:chgData name="ahmad alqurashi" userId="64fbb1bad9718618" providerId="LiveId" clId="{EA3B372B-C56B-438F-B2C9-EACF64B639AF}" dt="2021-06-28T07:55:26.232" v="222"/>
        <pc:sldMkLst>
          <pc:docMk/>
          <pc:sldMk cId="3101874136" sldId="263"/>
        </pc:sldMkLst>
        <pc:spChg chg="mod">
          <ac:chgData name="ahmad alqurashi" userId="64fbb1bad9718618" providerId="LiveId" clId="{EA3B372B-C56B-438F-B2C9-EACF64B639AF}" dt="2021-06-28T07:54:35.971" v="217"/>
          <ac:spMkLst>
            <pc:docMk/>
            <pc:sldMk cId="3101874136" sldId="263"/>
            <ac:spMk id="2" creationId="{85B6823E-560C-4CAC-AA7D-B043DF5A901E}"/>
          </ac:spMkLst>
        </pc:spChg>
        <pc:spChg chg="mod">
          <ac:chgData name="ahmad alqurashi" userId="64fbb1bad9718618" providerId="LiveId" clId="{EA3B372B-C56B-438F-B2C9-EACF64B639AF}" dt="2021-06-28T07:55:26.232" v="222"/>
          <ac:spMkLst>
            <pc:docMk/>
            <pc:sldMk cId="3101874136" sldId="263"/>
            <ac:spMk id="3" creationId="{3F00144A-55DD-4670-B6DC-0E96FD06394C}"/>
          </ac:spMkLst>
        </pc:spChg>
      </pc:sldChg>
      <pc:sldChg chg="addSp delSp modSp new mod modNotesTx">
        <pc:chgData name="ahmad alqurashi" userId="64fbb1bad9718618" providerId="LiveId" clId="{EA3B372B-C56B-438F-B2C9-EACF64B639AF}" dt="2021-06-28T08:11:18.423" v="353" actId="20577"/>
        <pc:sldMkLst>
          <pc:docMk/>
          <pc:sldMk cId="2253796968" sldId="264"/>
        </pc:sldMkLst>
        <pc:spChg chg="del">
          <ac:chgData name="ahmad alqurashi" userId="64fbb1bad9718618" providerId="LiveId" clId="{EA3B372B-C56B-438F-B2C9-EACF64B639AF}" dt="2021-06-28T08:04:38.877" v="224" actId="478"/>
          <ac:spMkLst>
            <pc:docMk/>
            <pc:sldMk cId="2253796968" sldId="264"/>
            <ac:spMk id="2" creationId="{7D56CFDB-2A9B-463F-85F8-4141F1AB9AE3}"/>
          </ac:spMkLst>
        </pc:spChg>
        <pc:spChg chg="del">
          <ac:chgData name="ahmad alqurashi" userId="64fbb1bad9718618" providerId="LiveId" clId="{EA3B372B-C56B-438F-B2C9-EACF64B639AF}" dt="2021-06-28T08:04:43.638" v="226" actId="478"/>
          <ac:spMkLst>
            <pc:docMk/>
            <pc:sldMk cId="2253796968" sldId="264"/>
            <ac:spMk id="3" creationId="{4AD9D642-3A66-439B-BF63-2AD21683A8A8}"/>
          </ac:spMkLst>
        </pc:spChg>
        <pc:picChg chg="add del mod">
          <ac:chgData name="ahmad alqurashi" userId="64fbb1bad9718618" providerId="LiveId" clId="{EA3B372B-C56B-438F-B2C9-EACF64B639AF}" dt="2021-06-28T08:07:01.240" v="229" actId="478"/>
          <ac:picMkLst>
            <pc:docMk/>
            <pc:sldMk cId="2253796968" sldId="264"/>
            <ac:picMk id="5" creationId="{06F8243C-BCA6-43F3-B27C-C281CBFFADC8}"/>
          </ac:picMkLst>
        </pc:picChg>
        <pc:picChg chg="add del">
          <ac:chgData name="ahmad alqurashi" userId="64fbb1bad9718618" providerId="LiveId" clId="{EA3B372B-C56B-438F-B2C9-EACF64B639AF}" dt="2021-06-28T08:07:15.139" v="231" actId="22"/>
          <ac:picMkLst>
            <pc:docMk/>
            <pc:sldMk cId="2253796968" sldId="264"/>
            <ac:picMk id="7" creationId="{6DAA2691-0A6F-47B7-8F3B-E401E76A316A}"/>
          </ac:picMkLst>
        </pc:picChg>
        <pc:picChg chg="add">
          <ac:chgData name="ahmad alqurashi" userId="64fbb1bad9718618" providerId="LiveId" clId="{EA3B372B-C56B-438F-B2C9-EACF64B639AF}" dt="2021-06-28T08:07:16.262" v="232" actId="22"/>
          <ac:picMkLst>
            <pc:docMk/>
            <pc:sldMk cId="2253796968" sldId="264"/>
            <ac:picMk id="9" creationId="{DC887191-98F0-41A6-98FB-8BA9856B8908}"/>
          </ac:picMkLst>
        </pc:picChg>
      </pc:sldChg>
      <pc:sldChg chg="addSp delSp new mod modNotesTx">
        <pc:chgData name="ahmad alqurashi" userId="64fbb1bad9718618" providerId="LiveId" clId="{EA3B372B-C56B-438F-B2C9-EACF64B639AF}" dt="2021-06-28T08:15:43.389" v="515" actId="20577"/>
        <pc:sldMkLst>
          <pc:docMk/>
          <pc:sldMk cId="1399114975" sldId="265"/>
        </pc:sldMkLst>
        <pc:spChg chg="del">
          <ac:chgData name="ahmad alqurashi" userId="64fbb1bad9718618" providerId="LiveId" clId="{EA3B372B-C56B-438F-B2C9-EACF64B639AF}" dt="2021-06-28T08:14:19.233" v="358" actId="478"/>
          <ac:spMkLst>
            <pc:docMk/>
            <pc:sldMk cId="1399114975" sldId="265"/>
            <ac:spMk id="2" creationId="{1B3B0ACF-89AD-4C6C-8436-30BAACAEC9FE}"/>
          </ac:spMkLst>
        </pc:spChg>
        <pc:spChg chg="del">
          <ac:chgData name="ahmad alqurashi" userId="64fbb1bad9718618" providerId="LiveId" clId="{EA3B372B-C56B-438F-B2C9-EACF64B639AF}" dt="2021-06-28T08:14:14.728" v="356" actId="478"/>
          <ac:spMkLst>
            <pc:docMk/>
            <pc:sldMk cId="1399114975" sldId="265"/>
            <ac:spMk id="3" creationId="{36310FCF-6024-42B2-91F3-3CF3DDED216C}"/>
          </ac:spMkLst>
        </pc:spChg>
        <pc:picChg chg="add">
          <ac:chgData name="ahmad alqurashi" userId="64fbb1bad9718618" providerId="LiveId" clId="{EA3B372B-C56B-438F-B2C9-EACF64B639AF}" dt="2021-06-28T08:14:15.574" v="357" actId="22"/>
          <ac:picMkLst>
            <pc:docMk/>
            <pc:sldMk cId="1399114975" sldId="265"/>
            <ac:picMk id="5" creationId="{6882CF63-C349-40D6-A643-A7207B00CC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31E7F-0687-44F3-8AF8-6D7E43FBD56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7F8FF-42F7-4D78-8D2B-0C4312A6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hate crimes each year from 2010 to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F8FF-42F7-4D78-8D2B-0C4312A6A8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0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anti-black offenses are slightly </a:t>
            </a:r>
            <a:r>
              <a:rPr lang="en-US" dirty="0" err="1"/>
              <a:t>fractulating</a:t>
            </a:r>
            <a:r>
              <a:rPr lang="en-US" dirty="0"/>
              <a:t> with some </a:t>
            </a:r>
            <a:r>
              <a:rPr lang="en-US" dirty="0" err="1"/>
              <a:t>outlires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F8FF-42F7-4D78-8D2B-0C4312A6A8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observation as anti-black offenses, regardless of the total number of offenses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F8FF-42F7-4D78-8D2B-0C4312A6A8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8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4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A0913F-DE10-4812-AFF8-070EA8A1BA4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F3F7-8027-4051-8745-A5C8523D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7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C21D-2B5D-4189-AD6A-337DCC569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Hate crime in New York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DDDA-ADF4-4197-B1E1-5DA1D40C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39354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B56B-0F53-4BE7-BDA6-59FE384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8567-5F39-426F-96DD-EF0C5029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https://catalog.data.gov/dataset/hate-crimes-by-county-and-bias-type-beginning-2010</a:t>
            </a:r>
          </a:p>
        </p:txBody>
      </p:sp>
    </p:spTree>
    <p:extLst>
      <p:ext uri="{BB962C8B-B14F-4D97-AF65-F5344CB8AC3E}">
        <p14:creationId xmlns:p14="http://schemas.microsoft.com/office/powerpoint/2010/main" val="147689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7CF-983F-4F9E-88C6-26AA86F2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 crime by county and bias type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F17C-0AB0-47CE-965F-C00BA341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Hate crime dataset describes:</a:t>
            </a:r>
          </a:p>
          <a:p>
            <a:r>
              <a:rPr lang="en-US" dirty="0"/>
              <a:t>Offenses against any group of people </a:t>
            </a:r>
          </a:p>
          <a:p>
            <a:r>
              <a:rPr lang="en-US" dirty="0"/>
              <a:t>Offenses in each county in New York state</a:t>
            </a:r>
          </a:p>
          <a:p>
            <a:r>
              <a:rPr lang="en-US" dirty="0"/>
              <a:t>Types of offenses:</a:t>
            </a:r>
          </a:p>
          <a:p>
            <a:r>
              <a:rPr lang="en-US" dirty="0"/>
              <a:t>Targeting individuals</a:t>
            </a:r>
          </a:p>
          <a:p>
            <a:r>
              <a:rPr lang="en-US" dirty="0"/>
              <a:t>Targeting property  </a:t>
            </a:r>
          </a:p>
        </p:txBody>
      </p:sp>
    </p:spTree>
    <p:extLst>
      <p:ext uri="{BB962C8B-B14F-4D97-AF65-F5344CB8AC3E}">
        <p14:creationId xmlns:p14="http://schemas.microsoft.com/office/powerpoint/2010/main" val="1666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823E-560C-4CAC-AA7D-B043DF5A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York State’s Hate Crime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144A-55DD-4670-B6DC-0E96FD06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person commits a hate crime when one of a specified set of offenses is committed targeting a victim because of a perception or belief about their race, </a:t>
            </a:r>
            <a:r>
              <a:rPr lang="en-GB" dirty="0" err="1"/>
              <a:t>color</a:t>
            </a:r>
            <a:r>
              <a:rPr lang="en-GB" dirty="0"/>
              <a:t>, national origin, ancestry, gender, religion, religious practice, age, disability, or sexual orientation, or when such an act is committed as a result of that type of perception or belief. These types of crimes can target an individual, a group of individuals, or public or private property.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0C1C-8741-4CBF-8E36-79627A3D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justice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C2D7-E70B-4F70-BAB5-74E011FE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number of hate crimes</a:t>
            </a:r>
          </a:p>
          <a:p>
            <a:r>
              <a:rPr lang="en-US" dirty="0"/>
              <a:t>The right to live freely without being harmed because of</a:t>
            </a:r>
          </a:p>
          <a:p>
            <a:r>
              <a:rPr lang="en-US" dirty="0"/>
              <a:t>Color </a:t>
            </a:r>
          </a:p>
          <a:p>
            <a:r>
              <a:rPr lang="en-US" dirty="0"/>
              <a:t>Religion </a:t>
            </a:r>
          </a:p>
          <a:p>
            <a:r>
              <a:rPr lang="en-US" dirty="0"/>
              <a:t>Gender </a:t>
            </a:r>
          </a:p>
          <a:p>
            <a:r>
              <a:rPr lang="en-US" dirty="0"/>
              <a:t>Sexual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1142-73ED-4898-AD4A-C358F28F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dataset to benefit social good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4876-7BFF-49D5-B433-282A823D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counties with most hate crimes</a:t>
            </a:r>
          </a:p>
          <a:p>
            <a:r>
              <a:rPr lang="en-US" dirty="0"/>
              <a:t>Monitoring  patterns of hate crimes in each county</a:t>
            </a:r>
          </a:p>
          <a:p>
            <a:r>
              <a:rPr lang="en-US" dirty="0"/>
              <a:t>Predicting hate crimes</a:t>
            </a:r>
          </a:p>
          <a:p>
            <a:r>
              <a:rPr lang="en-US" dirty="0"/>
              <a:t>Identifying key factors of hate crimes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6BF9-B0E2-44D9-8613-DF9E80DB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1785A-FB3C-455A-86AB-C070DABF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538007"/>
            <a:ext cx="7362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887191-98F0-41A6-98FB-8BA9856B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985837"/>
            <a:ext cx="6896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2CF63-C349-40D6-A643-A7207B00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1052512"/>
            <a:ext cx="6924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0CBA-4FCE-467A-86C0-0B1196AB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and ethics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1CD2-349F-463E-A040-01CB37C3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is protected in this dataset:</a:t>
            </a:r>
          </a:p>
          <a:p>
            <a:r>
              <a:rPr lang="en-US" dirty="0"/>
              <a:t>No personal data</a:t>
            </a:r>
          </a:p>
          <a:p>
            <a:r>
              <a:rPr lang="en-US" dirty="0"/>
              <a:t>All data are categorized by the offense, year, and county</a:t>
            </a:r>
          </a:p>
          <a:p>
            <a:endParaRPr lang="en-US" dirty="0"/>
          </a:p>
          <a:p>
            <a:r>
              <a:rPr lang="en-US" dirty="0"/>
              <a:t>Ethical issues may occur when this dataset is misused to:</a:t>
            </a:r>
          </a:p>
          <a:p>
            <a:r>
              <a:rPr lang="en-US" dirty="0"/>
              <a:t>Support false claims </a:t>
            </a:r>
          </a:p>
          <a:p>
            <a:r>
              <a:rPr lang="en-US" dirty="0"/>
              <a:t>Misrepresent the data to serve a specific purpose.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1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291</Words>
  <Application>Microsoft Office PowerPoint</Application>
  <PresentationFormat>Widescreen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Hate crime in New York </vt:lpstr>
      <vt:lpstr>Hate crime by county and bias type dataset</vt:lpstr>
      <vt:lpstr>New York State’s Hate Crime Law</vt:lpstr>
      <vt:lpstr>Social justice </vt:lpstr>
      <vt:lpstr>Using dataset to benefit social good </vt:lpstr>
      <vt:lpstr>Visualization - EDA</vt:lpstr>
      <vt:lpstr>PowerPoint Presentation</vt:lpstr>
      <vt:lpstr>PowerPoint Presentation</vt:lpstr>
      <vt:lpstr>privacy and ethics issues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 in New York </dc:title>
  <dc:creator>ahmad alqurashi</dc:creator>
  <cp:lastModifiedBy>ahmad alqurashi</cp:lastModifiedBy>
  <cp:revision>1</cp:revision>
  <dcterms:created xsi:type="dcterms:W3CDTF">2021-06-28T07:24:32Z</dcterms:created>
  <dcterms:modified xsi:type="dcterms:W3CDTF">2021-06-28T08:35:14Z</dcterms:modified>
</cp:coreProperties>
</file>