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62" r:id="rId4"/>
    <p:sldId id="269" r:id="rId5"/>
    <p:sldId id="258" r:id="rId6"/>
    <p:sldId id="263" r:id="rId7"/>
    <p:sldId id="270" r:id="rId8"/>
    <p:sldId id="264" r:id="rId9"/>
    <p:sldId id="273" r:id="rId10"/>
    <p:sldId id="265" r:id="rId11"/>
    <p:sldId id="274" r:id="rId12"/>
    <p:sldId id="275" r:id="rId13"/>
    <p:sldId id="276" r:id="rId14"/>
    <p:sldId id="266" r:id="rId15"/>
    <p:sldId id="277" r:id="rId16"/>
    <p:sldId id="267" r:id="rId17"/>
    <p:sldId id="278" r:id="rId18"/>
    <p:sldId id="279" r:id="rId19"/>
    <p:sldId id="280" r:id="rId20"/>
    <p:sldId id="259" r:id="rId21"/>
    <p:sldId id="281" r:id="rId22"/>
    <p:sldId id="282" r:id="rId23"/>
    <p:sldId id="283" r:id="rId24"/>
    <p:sldId id="284" r:id="rId25"/>
    <p:sldId id="285" r:id="rId26"/>
    <p:sldId id="286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7E655-9E8C-64F2-ABCD-6F9C5DAD04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591854-8CCE-5D9C-5E26-FEEA3C25C2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75A3CD-2D11-EFA0-89AE-BCDBEDD00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EDC9D-4A79-4161-B6D3-82C5900AE66F}" type="datetimeFigureOut">
              <a:rPr lang="en-ID" smtClean="0"/>
              <a:t>28/10/2023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67B013-83F7-F0A3-9BB9-AC55BC7B7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6156E-32C2-6A11-9462-D89477B7B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8F112-EC04-40F1-AE18-4845B7E8672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69261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04859-E785-491B-32EF-30DE7A593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EB13A7-1EB7-7A49-E292-A78A958B36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4D77CB-9A02-CF91-3C2D-A75A16390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EDC9D-4A79-4161-B6D3-82C5900AE66F}" type="datetimeFigureOut">
              <a:rPr lang="en-ID" smtClean="0"/>
              <a:t>28/10/2023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19689D-7602-AC50-E18F-27A877DC0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058BCF-8E20-8B4A-0571-E473A1175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8F112-EC04-40F1-AE18-4845B7E8672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84676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0C6DDB-1BF5-E277-DA53-4722811842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DAEF74-5795-5005-FA47-8D674A6BA5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86514B-54D2-56DB-5CD5-F36BA9877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EDC9D-4A79-4161-B6D3-82C5900AE66F}" type="datetimeFigureOut">
              <a:rPr lang="en-ID" smtClean="0"/>
              <a:t>28/10/2023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158206-337C-768C-A41C-5BC0DDC44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9154BA-864E-1460-FC54-5382CFFC2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8F112-EC04-40F1-AE18-4845B7E8672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49149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43A7C-1ADA-E676-1171-7FB8880F2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BA24B2-D85B-94BF-8827-3D39C7EE4D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155C6C-21AD-0DDD-2DA5-01646B5FD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EDC9D-4A79-4161-B6D3-82C5900AE66F}" type="datetimeFigureOut">
              <a:rPr lang="en-ID" smtClean="0"/>
              <a:t>28/10/2023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A2A8F5-842E-12F1-17F7-E65305E43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DDC4DD-712A-E132-8AA5-3A52CEB55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8F112-EC04-40F1-AE18-4845B7E8672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64282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060AA-ED47-AB62-F04F-414CB0142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EDE29B-8A87-6BE1-AB4A-12EC39C8CA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77AA14-38B3-EEF2-59FB-77A2B00DE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EDC9D-4A79-4161-B6D3-82C5900AE66F}" type="datetimeFigureOut">
              <a:rPr lang="en-ID" smtClean="0"/>
              <a:t>28/10/2023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29C58B-3933-85D2-D59E-EA6580DEE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754B32-9DC3-EF35-6FF7-A9C85102B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8F112-EC04-40F1-AE18-4845B7E8672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98021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B0D45-2255-8290-33F9-BD97F30D4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F61723-A3C6-D7CB-535E-6A01B4D211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B035C7-2F87-74E8-1D3D-7D72B3BD9A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36C002-FFA0-054F-5622-84B795285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EDC9D-4A79-4161-B6D3-82C5900AE66F}" type="datetimeFigureOut">
              <a:rPr lang="en-ID" smtClean="0"/>
              <a:t>28/10/2023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518056-55CE-9636-82F7-DF72BEDAE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AC0326-694F-236A-89C5-B20337602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8F112-EC04-40F1-AE18-4845B7E8672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80144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57935-0402-AC09-4D26-38BEBDCB8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C5DC23-F69C-0A79-5FAA-5FC725BF66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1D7A6F-093D-1ACF-4960-FB4770096A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05CAF3-F2D2-6E6F-BDEB-A536C532F9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5F5DFA-132D-C9DD-0F44-22569B8909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080CF64-DA5D-A047-2DAC-520BECC45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EDC9D-4A79-4161-B6D3-82C5900AE66F}" type="datetimeFigureOut">
              <a:rPr lang="en-ID" smtClean="0"/>
              <a:t>28/10/2023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1BB3F4-005B-4175-BC8A-2456DF7B9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59D645-C014-62EF-ABCB-62A9D685A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8F112-EC04-40F1-AE18-4845B7E8672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98651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8C1E6-0B98-2600-9614-00DF31751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AFE4E9-9B6A-87AA-2AD3-4061E3FA8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EDC9D-4A79-4161-B6D3-82C5900AE66F}" type="datetimeFigureOut">
              <a:rPr lang="en-ID" smtClean="0"/>
              <a:t>28/10/2023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8938C1-4E17-7D11-CB67-F1BF4DD53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69A7F5-64E0-631D-3704-E4FAABE3D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8F112-EC04-40F1-AE18-4845B7E8672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44346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2C4649-9E67-C222-1716-E9F6F0CA5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EDC9D-4A79-4161-B6D3-82C5900AE66F}" type="datetimeFigureOut">
              <a:rPr lang="en-ID" smtClean="0"/>
              <a:t>28/10/2023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1B3D1E-1573-1201-0295-83B57D26A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891E23-BB95-2202-7162-2C3124992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8F112-EC04-40F1-AE18-4845B7E8672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07962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74CA8-1DFD-31F4-25C1-ACB4383EE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A79B8-8FE9-8032-CD4A-C2D0AE352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68C6CB-EFF0-9CD5-4E82-CE56CBA91E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8C8832-0E43-29FC-54D1-CCAC29197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EDC9D-4A79-4161-B6D3-82C5900AE66F}" type="datetimeFigureOut">
              <a:rPr lang="en-ID" smtClean="0"/>
              <a:t>28/10/2023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496FF7-C80A-FF96-1BB7-30E3E5F4A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1FB21A-466D-B04F-C93D-EE272F1E6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8F112-EC04-40F1-AE18-4845B7E8672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89555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993D2-C7D9-762A-418F-2DF68D283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9C3032-C481-9756-D973-855C7567D7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C952B0-24E5-8D4C-7B2D-BA08759DEC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2EF090-A317-5BAB-D3BE-CF2652A4F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EDC9D-4A79-4161-B6D3-82C5900AE66F}" type="datetimeFigureOut">
              <a:rPr lang="en-ID" smtClean="0"/>
              <a:t>28/10/2023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09CFF0-F833-81A4-66D4-362695C83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3ABC94-F72A-DDE8-1CEF-EFEC820B2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8F112-EC04-40F1-AE18-4845B7E8672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3872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804144-6FF3-B72E-A453-2A3AE6E3E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3782F7-92A1-7283-0612-78FA82328F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AD9F9A-A2C0-81C8-0326-1BB52B82E5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0EDC9D-4A79-4161-B6D3-82C5900AE66F}" type="datetimeFigureOut">
              <a:rPr lang="en-ID" smtClean="0"/>
              <a:t>28/10/2023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77B889-798B-8D28-836A-6484EDB758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FFF090-7713-D89D-C37D-2328728E5F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B8F112-EC04-40F1-AE18-4845B7E8672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03602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D6206-AF3C-664B-C600-C28A586D4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/>
              <a:t>Halaman Utama</a:t>
            </a:r>
            <a:endParaRPr lang="en-ID" sz="6000" b="1" dirty="0"/>
          </a:p>
        </p:txBody>
      </p:sp>
    </p:spTree>
    <p:extLst>
      <p:ext uri="{BB962C8B-B14F-4D97-AF65-F5344CB8AC3E}">
        <p14:creationId xmlns:p14="http://schemas.microsoft.com/office/powerpoint/2010/main" val="29169799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D6206-AF3C-664B-C600-C28A586D4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 err="1"/>
              <a:t>Reservasi</a:t>
            </a:r>
            <a:r>
              <a:rPr lang="en-US" sz="6000" b="1" dirty="0"/>
              <a:t>: Jika Belum Ada</a:t>
            </a:r>
            <a:endParaRPr lang="en-ID" sz="6000" b="1" dirty="0"/>
          </a:p>
        </p:txBody>
      </p:sp>
    </p:spTree>
    <p:extLst>
      <p:ext uri="{BB962C8B-B14F-4D97-AF65-F5344CB8AC3E}">
        <p14:creationId xmlns:p14="http://schemas.microsoft.com/office/powerpoint/2010/main" val="27841628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569C2A7-E40C-88B6-2D7F-64B2F7347E12}"/>
              </a:ext>
            </a:extLst>
          </p:cNvPr>
          <p:cNvSpPr txBox="1"/>
          <p:nvPr/>
        </p:nvSpPr>
        <p:spPr>
          <a:xfrm>
            <a:off x="974035" y="2352623"/>
            <a:ext cx="644055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Anda </a:t>
            </a:r>
            <a:r>
              <a:rPr lang="en-US" sz="3200" dirty="0" err="1"/>
              <a:t>belum</a:t>
            </a:r>
            <a:r>
              <a:rPr lang="en-US" sz="3200" dirty="0"/>
              <a:t> </a:t>
            </a:r>
            <a:r>
              <a:rPr lang="en-US" sz="3200" dirty="0" err="1"/>
              <a:t>memiliki</a:t>
            </a:r>
            <a:r>
              <a:rPr lang="en-US" sz="3200" dirty="0"/>
              <a:t> </a:t>
            </a:r>
            <a:r>
              <a:rPr lang="en-US" sz="3200" dirty="0" err="1"/>
              <a:t>jadwal</a:t>
            </a:r>
            <a:r>
              <a:rPr lang="en-US" sz="3200" dirty="0"/>
              <a:t> </a:t>
            </a:r>
            <a:r>
              <a:rPr lang="en-US" sz="3200" dirty="0" err="1"/>
              <a:t>reservasi</a:t>
            </a:r>
            <a:endParaRPr lang="en-US" sz="3200" dirty="0"/>
          </a:p>
          <a:p>
            <a:r>
              <a:rPr lang="en-US" sz="3200" dirty="0"/>
              <a:t> </a:t>
            </a:r>
          </a:p>
          <a:p>
            <a:r>
              <a:rPr lang="en-US" sz="3200" dirty="0" err="1"/>
              <a:t>Ingin</a:t>
            </a:r>
            <a:r>
              <a:rPr lang="en-US" sz="3200" dirty="0"/>
              <a:t> </a:t>
            </a:r>
            <a:r>
              <a:rPr lang="en-US" sz="3200" dirty="0" err="1"/>
              <a:t>buat</a:t>
            </a:r>
            <a:r>
              <a:rPr lang="en-US" sz="3200" dirty="0"/>
              <a:t> </a:t>
            </a:r>
            <a:r>
              <a:rPr lang="en-US" sz="3200" dirty="0" err="1"/>
              <a:t>sekarang</a:t>
            </a:r>
            <a:r>
              <a:rPr lang="en-US" sz="3200" dirty="0"/>
              <a:t>? </a:t>
            </a:r>
            <a:r>
              <a:rPr lang="en-US" sz="3200" u="sng" dirty="0" err="1"/>
              <a:t>Buat</a:t>
            </a:r>
            <a:endParaRPr lang="en-ID" sz="3200" u="sng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7CD0630-0DE3-3803-DA27-5AA2C85B661F}"/>
              </a:ext>
            </a:extLst>
          </p:cNvPr>
          <p:cNvSpPr/>
          <p:nvPr/>
        </p:nvSpPr>
        <p:spPr>
          <a:xfrm>
            <a:off x="8587409" y="5771322"/>
            <a:ext cx="3604591" cy="10469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err="1"/>
              <a:t>Selamat</a:t>
            </a:r>
            <a:r>
              <a:rPr lang="en-US" sz="2400" b="1" dirty="0"/>
              <a:t> </a:t>
            </a:r>
            <a:r>
              <a:rPr lang="en-US" sz="2400" b="1" dirty="0" err="1"/>
              <a:t>Datang</a:t>
            </a:r>
            <a:r>
              <a:rPr lang="en-US" sz="2400" b="1" dirty="0"/>
              <a:t> Ahmad!</a:t>
            </a:r>
          </a:p>
          <a:p>
            <a:pPr algn="ctr"/>
            <a:r>
              <a:rPr lang="en-US" dirty="0"/>
              <a:t>@asdfgh</a:t>
            </a:r>
          </a:p>
          <a:p>
            <a:pPr algn="ctr"/>
            <a:r>
              <a:rPr lang="en-US" dirty="0" err="1"/>
              <a:t>Pria</a:t>
            </a:r>
            <a:r>
              <a:rPr lang="en-US" dirty="0"/>
              <a:t> 17 </a:t>
            </a:r>
            <a:r>
              <a:rPr lang="en-US" dirty="0" err="1"/>
              <a:t>Tahun</a:t>
            </a:r>
            <a:endParaRPr lang="en-ID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8A9DE5-29A4-B5BE-FE86-BA08252445A1}"/>
              </a:ext>
            </a:extLst>
          </p:cNvPr>
          <p:cNvSpPr txBox="1"/>
          <p:nvPr/>
        </p:nvSpPr>
        <p:spPr>
          <a:xfrm>
            <a:off x="4048539" y="622852"/>
            <a:ext cx="409492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err="1"/>
              <a:t>Jadwal</a:t>
            </a:r>
            <a:r>
              <a:rPr lang="en-US" sz="4400" b="1" dirty="0"/>
              <a:t> </a:t>
            </a:r>
            <a:r>
              <a:rPr lang="en-US" sz="4400" b="1" dirty="0" err="1"/>
              <a:t>Reservasi</a:t>
            </a:r>
            <a:endParaRPr lang="en-ID" sz="4400" b="1" dirty="0"/>
          </a:p>
        </p:txBody>
      </p:sp>
      <p:pic>
        <p:nvPicPr>
          <p:cNvPr id="6" name="Graphic 5" descr="Pencil outline">
            <a:extLst>
              <a:ext uri="{FF2B5EF4-FFF2-40B4-BE49-F238E27FC236}">
                <a16:creationId xmlns:a16="http://schemas.microsoft.com/office/drawing/2014/main" id="{3F7F369B-4375-3383-BBDF-2D66E8F55C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814312" y="6480311"/>
            <a:ext cx="245167" cy="245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1628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D6206-AF3C-664B-C600-C28A586D4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 err="1"/>
              <a:t>Reservasi</a:t>
            </a:r>
            <a:r>
              <a:rPr lang="en-US" sz="6000" b="1" dirty="0"/>
              <a:t>: Jika </a:t>
            </a:r>
            <a:r>
              <a:rPr lang="en-US" sz="6000" b="1" dirty="0" err="1"/>
              <a:t>Sudah</a:t>
            </a:r>
            <a:r>
              <a:rPr lang="en-US" sz="6000" b="1" dirty="0"/>
              <a:t> Ada</a:t>
            </a:r>
            <a:endParaRPr lang="en-ID" sz="6000" b="1" dirty="0"/>
          </a:p>
        </p:txBody>
      </p:sp>
    </p:spTree>
    <p:extLst>
      <p:ext uri="{BB962C8B-B14F-4D97-AF65-F5344CB8AC3E}">
        <p14:creationId xmlns:p14="http://schemas.microsoft.com/office/powerpoint/2010/main" val="17772784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5D2C721-EE05-28F4-35C1-A5518826D004}"/>
              </a:ext>
            </a:extLst>
          </p:cNvPr>
          <p:cNvSpPr/>
          <p:nvPr/>
        </p:nvSpPr>
        <p:spPr>
          <a:xfrm>
            <a:off x="6152319" y="951251"/>
            <a:ext cx="5406887" cy="49554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CF1C4BD-93D5-82E2-4CBE-3545437780D4}"/>
              </a:ext>
            </a:extLst>
          </p:cNvPr>
          <p:cNvSpPr/>
          <p:nvPr/>
        </p:nvSpPr>
        <p:spPr>
          <a:xfrm>
            <a:off x="632792" y="973930"/>
            <a:ext cx="5406887" cy="49554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8A9DE5-29A4-B5BE-FE86-BA08252445A1}"/>
              </a:ext>
            </a:extLst>
          </p:cNvPr>
          <p:cNvSpPr txBox="1"/>
          <p:nvPr/>
        </p:nvSpPr>
        <p:spPr>
          <a:xfrm>
            <a:off x="4048539" y="187611"/>
            <a:ext cx="409492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err="1"/>
              <a:t>Jadwal</a:t>
            </a:r>
            <a:r>
              <a:rPr lang="en-US" sz="4400" b="1" dirty="0"/>
              <a:t> </a:t>
            </a:r>
            <a:r>
              <a:rPr lang="en-US" sz="4400" b="1" dirty="0" err="1"/>
              <a:t>Reservasi</a:t>
            </a:r>
            <a:endParaRPr lang="en-ID" sz="4400" b="1" dirty="0"/>
          </a:p>
        </p:txBody>
      </p:sp>
      <p:pic>
        <p:nvPicPr>
          <p:cNvPr id="6" name="Graphic 5" descr="Pencil outline">
            <a:extLst>
              <a:ext uri="{FF2B5EF4-FFF2-40B4-BE49-F238E27FC236}">
                <a16:creationId xmlns:a16="http://schemas.microsoft.com/office/drawing/2014/main" id="{3F7F369B-4375-3383-BBDF-2D66E8F55C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814312" y="6480311"/>
            <a:ext cx="245167" cy="24516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AA6F7DD-0F33-6A50-3880-7EFDD9B88904}"/>
              </a:ext>
            </a:extLst>
          </p:cNvPr>
          <p:cNvSpPr txBox="1"/>
          <p:nvPr/>
        </p:nvSpPr>
        <p:spPr>
          <a:xfrm>
            <a:off x="2551043" y="1115564"/>
            <a:ext cx="16830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/>
              <a:t>Diterima</a:t>
            </a:r>
            <a:endParaRPr lang="en-ID" sz="2800" b="1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5EC3284-E343-8B4B-AD8B-4B5691AECDC8}"/>
              </a:ext>
            </a:extLst>
          </p:cNvPr>
          <p:cNvSpPr txBox="1">
            <a:spLocks/>
          </p:cNvSpPr>
          <p:nvPr/>
        </p:nvSpPr>
        <p:spPr>
          <a:xfrm>
            <a:off x="1696278" y="1826304"/>
            <a:ext cx="3279913" cy="12926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 err="1"/>
              <a:t>Senin</a:t>
            </a:r>
            <a:r>
              <a:rPr lang="en-US" sz="2400" b="1" dirty="0"/>
              <a:t>, 30 </a:t>
            </a:r>
            <a:r>
              <a:rPr lang="en-US" sz="2400" b="1" dirty="0" err="1"/>
              <a:t>Oktober</a:t>
            </a:r>
            <a:r>
              <a:rPr lang="en-US" sz="2400" b="1" dirty="0"/>
              <a:t> 2023</a:t>
            </a:r>
          </a:p>
          <a:p>
            <a:r>
              <a:rPr lang="en-US" dirty="0"/>
              <a:t>13.00 – 14.00</a:t>
            </a:r>
          </a:p>
          <a:p>
            <a:r>
              <a:rPr lang="en-US" dirty="0" err="1"/>
              <a:t>Medikuy</a:t>
            </a:r>
            <a:r>
              <a:rPr lang="en-US" dirty="0"/>
              <a:t> </a:t>
            </a:r>
            <a:r>
              <a:rPr lang="en-US" dirty="0" err="1"/>
              <a:t>Dramaga</a:t>
            </a:r>
            <a:endParaRPr lang="en-US" dirty="0"/>
          </a:p>
          <a:p>
            <a:r>
              <a:rPr lang="en-US" dirty="0"/>
              <a:t>Dr. Subhan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285CB92-78D4-6631-7CEE-2245726F5121}"/>
              </a:ext>
            </a:extLst>
          </p:cNvPr>
          <p:cNvSpPr txBox="1"/>
          <p:nvPr/>
        </p:nvSpPr>
        <p:spPr>
          <a:xfrm>
            <a:off x="7913202" y="1115564"/>
            <a:ext cx="18851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/>
              <a:t>Menunggu</a:t>
            </a:r>
            <a:endParaRPr lang="en-ID" sz="2800" b="1" dirty="0"/>
          </a:p>
        </p:txBody>
      </p:sp>
      <p:pic>
        <p:nvPicPr>
          <p:cNvPr id="39" name="Graphic 38" descr="Pencil outline">
            <a:extLst>
              <a:ext uri="{FF2B5EF4-FFF2-40B4-BE49-F238E27FC236}">
                <a16:creationId xmlns:a16="http://schemas.microsoft.com/office/drawing/2014/main" id="{BF52BEBA-650B-574F-131D-D17FE5D004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34069" y="2720613"/>
            <a:ext cx="245167" cy="245167"/>
          </a:xfrm>
          <a:prstGeom prst="rect">
            <a:avLst/>
          </a:prstGeom>
        </p:spPr>
      </p:pic>
      <p:pic>
        <p:nvPicPr>
          <p:cNvPr id="40" name="Graphic 39" descr="Garbage outline">
            <a:extLst>
              <a:ext uri="{FF2B5EF4-FFF2-40B4-BE49-F238E27FC236}">
                <a16:creationId xmlns:a16="http://schemas.microsoft.com/office/drawing/2014/main" id="{0AD37C61-6A10-572B-7071-85BC69CA19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00161" y="2720613"/>
            <a:ext cx="245168" cy="245168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7CD0630-0DE3-3803-DA27-5AA2C85B661F}"/>
              </a:ext>
            </a:extLst>
          </p:cNvPr>
          <p:cNvSpPr/>
          <p:nvPr/>
        </p:nvSpPr>
        <p:spPr>
          <a:xfrm>
            <a:off x="8587409" y="5811078"/>
            <a:ext cx="3604591" cy="10469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err="1"/>
              <a:t>Selamat</a:t>
            </a:r>
            <a:r>
              <a:rPr lang="en-US" sz="2400" b="1" dirty="0"/>
              <a:t> </a:t>
            </a:r>
            <a:r>
              <a:rPr lang="en-US" sz="2400" b="1" dirty="0" err="1"/>
              <a:t>Datang</a:t>
            </a:r>
            <a:r>
              <a:rPr lang="en-US" sz="2400" b="1" dirty="0"/>
              <a:t> Ahmad!</a:t>
            </a:r>
          </a:p>
          <a:p>
            <a:pPr algn="ctr"/>
            <a:r>
              <a:rPr lang="en-US" dirty="0"/>
              <a:t>@asdfgh</a:t>
            </a:r>
          </a:p>
          <a:p>
            <a:pPr algn="ctr"/>
            <a:r>
              <a:rPr lang="en-US" dirty="0" err="1"/>
              <a:t>Pria</a:t>
            </a:r>
            <a:r>
              <a:rPr lang="en-US" dirty="0"/>
              <a:t> 17 </a:t>
            </a:r>
            <a:r>
              <a:rPr lang="en-US" dirty="0" err="1"/>
              <a:t>Tahun</a:t>
            </a:r>
            <a:endParaRPr lang="en-ID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5B2925E-BFD2-5D9B-224C-8ED2AD790D97}"/>
              </a:ext>
            </a:extLst>
          </p:cNvPr>
          <p:cNvSpPr txBox="1"/>
          <p:nvPr/>
        </p:nvSpPr>
        <p:spPr>
          <a:xfrm>
            <a:off x="4346712" y="6098149"/>
            <a:ext cx="3498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Tambah</a:t>
            </a:r>
            <a:r>
              <a:rPr lang="en-US" dirty="0"/>
              <a:t> </a:t>
            </a:r>
            <a:r>
              <a:rPr lang="en-US" dirty="0" err="1"/>
              <a:t>jadwal</a:t>
            </a:r>
            <a:r>
              <a:rPr lang="en-US" dirty="0"/>
              <a:t> </a:t>
            </a:r>
            <a:r>
              <a:rPr lang="en-US" dirty="0" err="1"/>
              <a:t>reservasi</a:t>
            </a:r>
            <a:r>
              <a:rPr lang="en-US" dirty="0"/>
              <a:t>? </a:t>
            </a:r>
            <a:r>
              <a:rPr lang="en-US" u="sng" dirty="0" err="1"/>
              <a:t>Tambah</a:t>
            </a:r>
            <a:endParaRPr lang="en-ID" u="sng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BD51C6-BE0E-0AF5-AD43-DA520D0BEF3F}"/>
              </a:ext>
            </a:extLst>
          </p:cNvPr>
          <p:cNvSpPr txBox="1">
            <a:spLocks/>
          </p:cNvSpPr>
          <p:nvPr/>
        </p:nvSpPr>
        <p:spPr>
          <a:xfrm>
            <a:off x="1696278" y="3366944"/>
            <a:ext cx="3279913" cy="12926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 err="1"/>
              <a:t>Senin</a:t>
            </a:r>
            <a:r>
              <a:rPr lang="en-US" sz="2400" b="1" dirty="0"/>
              <a:t>, 30 </a:t>
            </a:r>
            <a:r>
              <a:rPr lang="en-US" sz="2400" b="1" dirty="0" err="1"/>
              <a:t>Oktober</a:t>
            </a:r>
            <a:r>
              <a:rPr lang="en-US" sz="2400" b="1" dirty="0"/>
              <a:t> 2023</a:t>
            </a:r>
          </a:p>
          <a:p>
            <a:r>
              <a:rPr lang="en-US" dirty="0"/>
              <a:t>13.00 – 14.00</a:t>
            </a:r>
          </a:p>
          <a:p>
            <a:r>
              <a:rPr lang="en-US" dirty="0" err="1"/>
              <a:t>Medikuy</a:t>
            </a:r>
            <a:r>
              <a:rPr lang="en-US" dirty="0"/>
              <a:t> </a:t>
            </a:r>
            <a:r>
              <a:rPr lang="en-US" dirty="0" err="1"/>
              <a:t>Dramaga</a:t>
            </a:r>
            <a:endParaRPr lang="en-US" dirty="0"/>
          </a:p>
          <a:p>
            <a:r>
              <a:rPr lang="en-US" dirty="0"/>
              <a:t>Dr. Subhan</a:t>
            </a:r>
          </a:p>
        </p:txBody>
      </p:sp>
      <p:pic>
        <p:nvPicPr>
          <p:cNvPr id="8" name="Graphic 7" descr="Pencil outline">
            <a:extLst>
              <a:ext uri="{FF2B5EF4-FFF2-40B4-BE49-F238E27FC236}">
                <a16:creationId xmlns:a16="http://schemas.microsoft.com/office/drawing/2014/main" id="{0CAACD41-D64E-DC67-EE16-87283E6AC8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34069" y="4261253"/>
            <a:ext cx="245167" cy="245167"/>
          </a:xfrm>
          <a:prstGeom prst="rect">
            <a:avLst/>
          </a:prstGeom>
        </p:spPr>
      </p:pic>
      <p:pic>
        <p:nvPicPr>
          <p:cNvPr id="9" name="Graphic 8" descr="Garbage outline">
            <a:extLst>
              <a:ext uri="{FF2B5EF4-FFF2-40B4-BE49-F238E27FC236}">
                <a16:creationId xmlns:a16="http://schemas.microsoft.com/office/drawing/2014/main" id="{B8FD41E2-490C-D677-5B22-8C1ADC0174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00161" y="4261253"/>
            <a:ext cx="245168" cy="24516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7AF1A7A-7041-8DEE-EEC8-D08D1029AD1C}"/>
              </a:ext>
            </a:extLst>
          </p:cNvPr>
          <p:cNvSpPr txBox="1">
            <a:spLocks/>
          </p:cNvSpPr>
          <p:nvPr/>
        </p:nvSpPr>
        <p:spPr>
          <a:xfrm>
            <a:off x="7215809" y="1824948"/>
            <a:ext cx="3279913" cy="12926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 err="1"/>
              <a:t>Senin</a:t>
            </a:r>
            <a:r>
              <a:rPr lang="en-US" sz="2400" b="1" dirty="0"/>
              <a:t>, 30 </a:t>
            </a:r>
            <a:r>
              <a:rPr lang="en-US" sz="2400" b="1" dirty="0" err="1"/>
              <a:t>Oktober</a:t>
            </a:r>
            <a:r>
              <a:rPr lang="en-US" sz="2400" b="1" dirty="0"/>
              <a:t> 2023</a:t>
            </a:r>
          </a:p>
          <a:p>
            <a:r>
              <a:rPr lang="en-US" dirty="0"/>
              <a:t>13.00 – 14.00</a:t>
            </a:r>
          </a:p>
          <a:p>
            <a:r>
              <a:rPr lang="en-US" dirty="0" err="1"/>
              <a:t>Medikuy</a:t>
            </a:r>
            <a:r>
              <a:rPr lang="en-US" dirty="0"/>
              <a:t> </a:t>
            </a:r>
            <a:r>
              <a:rPr lang="en-US" dirty="0" err="1"/>
              <a:t>Dramaga</a:t>
            </a:r>
            <a:endParaRPr lang="en-US" dirty="0"/>
          </a:p>
          <a:p>
            <a:r>
              <a:rPr lang="en-US" dirty="0"/>
              <a:t>Dr. Subhan</a:t>
            </a:r>
          </a:p>
        </p:txBody>
      </p:sp>
      <p:pic>
        <p:nvPicPr>
          <p:cNvPr id="11" name="Graphic 10" descr="Pencil outline">
            <a:extLst>
              <a:ext uri="{FF2B5EF4-FFF2-40B4-BE49-F238E27FC236}">
                <a16:creationId xmlns:a16="http://schemas.microsoft.com/office/drawing/2014/main" id="{63C5CEA0-6DF6-439B-C317-E5B914CFFA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53600" y="2719257"/>
            <a:ext cx="245167" cy="245167"/>
          </a:xfrm>
          <a:prstGeom prst="rect">
            <a:avLst/>
          </a:prstGeom>
        </p:spPr>
      </p:pic>
      <p:pic>
        <p:nvPicPr>
          <p:cNvPr id="12" name="Graphic 11" descr="Garbage outline">
            <a:extLst>
              <a:ext uri="{FF2B5EF4-FFF2-40B4-BE49-F238E27FC236}">
                <a16:creationId xmlns:a16="http://schemas.microsoft.com/office/drawing/2014/main" id="{BB9B9F66-0673-DE00-5495-D29E491614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119692" y="2719257"/>
            <a:ext cx="245168" cy="24516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D79A389-271B-188B-2575-7D47ED5AA1DD}"/>
              </a:ext>
            </a:extLst>
          </p:cNvPr>
          <p:cNvSpPr txBox="1">
            <a:spLocks/>
          </p:cNvSpPr>
          <p:nvPr/>
        </p:nvSpPr>
        <p:spPr>
          <a:xfrm>
            <a:off x="7214151" y="3366944"/>
            <a:ext cx="3279913" cy="12926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 err="1"/>
              <a:t>Senin</a:t>
            </a:r>
            <a:r>
              <a:rPr lang="en-US" sz="2400" b="1" dirty="0"/>
              <a:t>, 30 </a:t>
            </a:r>
            <a:r>
              <a:rPr lang="en-US" sz="2400" b="1" dirty="0" err="1"/>
              <a:t>Oktober</a:t>
            </a:r>
            <a:r>
              <a:rPr lang="en-US" sz="2400" b="1" dirty="0"/>
              <a:t> 2023</a:t>
            </a:r>
          </a:p>
          <a:p>
            <a:r>
              <a:rPr lang="en-US" dirty="0"/>
              <a:t>13.00 – 14.00</a:t>
            </a:r>
          </a:p>
          <a:p>
            <a:r>
              <a:rPr lang="en-US" dirty="0" err="1"/>
              <a:t>Medikuy</a:t>
            </a:r>
            <a:r>
              <a:rPr lang="en-US" dirty="0"/>
              <a:t> </a:t>
            </a:r>
            <a:r>
              <a:rPr lang="en-US" dirty="0" err="1"/>
              <a:t>Dramaga</a:t>
            </a:r>
            <a:endParaRPr lang="en-US" dirty="0"/>
          </a:p>
          <a:p>
            <a:r>
              <a:rPr lang="en-US" dirty="0"/>
              <a:t>Dr. Subhan</a:t>
            </a:r>
          </a:p>
        </p:txBody>
      </p:sp>
      <p:pic>
        <p:nvPicPr>
          <p:cNvPr id="15" name="Graphic 14" descr="Pencil outline">
            <a:extLst>
              <a:ext uri="{FF2B5EF4-FFF2-40B4-BE49-F238E27FC236}">
                <a16:creationId xmlns:a16="http://schemas.microsoft.com/office/drawing/2014/main" id="{CC516233-0BD5-E0B9-52A9-0E9B78C0EF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51942" y="4261253"/>
            <a:ext cx="245167" cy="245167"/>
          </a:xfrm>
          <a:prstGeom prst="rect">
            <a:avLst/>
          </a:prstGeom>
        </p:spPr>
      </p:pic>
      <p:pic>
        <p:nvPicPr>
          <p:cNvPr id="17" name="Graphic 16" descr="Garbage outline">
            <a:extLst>
              <a:ext uri="{FF2B5EF4-FFF2-40B4-BE49-F238E27FC236}">
                <a16:creationId xmlns:a16="http://schemas.microsoft.com/office/drawing/2014/main" id="{2660CAFF-81B0-407F-99A3-EDEF9F7DB0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118034" y="4261253"/>
            <a:ext cx="245168" cy="245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5682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D6206-AF3C-664B-C600-C28A586D4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/>
              <a:t>Halaman Edit Data </a:t>
            </a:r>
            <a:r>
              <a:rPr lang="en-US" sz="6000" b="1" dirty="0" err="1"/>
              <a:t>Diri</a:t>
            </a:r>
            <a:endParaRPr lang="en-ID" sz="6000" b="1" dirty="0"/>
          </a:p>
        </p:txBody>
      </p:sp>
    </p:spTree>
    <p:extLst>
      <p:ext uri="{BB962C8B-B14F-4D97-AF65-F5344CB8AC3E}">
        <p14:creationId xmlns:p14="http://schemas.microsoft.com/office/powerpoint/2010/main" val="33871586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D1AE448-ED8B-05BD-D506-5C1C314F7A72}"/>
              </a:ext>
            </a:extLst>
          </p:cNvPr>
          <p:cNvSpPr/>
          <p:nvPr/>
        </p:nvSpPr>
        <p:spPr>
          <a:xfrm>
            <a:off x="4094921" y="2471378"/>
            <a:ext cx="3485322" cy="4770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Ahmad</a:t>
            </a:r>
            <a:endParaRPr lang="en-ID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8E42B22-9E87-3188-6BC2-BCCBDA69E1F3}"/>
              </a:ext>
            </a:extLst>
          </p:cNvPr>
          <p:cNvSpPr/>
          <p:nvPr/>
        </p:nvSpPr>
        <p:spPr>
          <a:xfrm>
            <a:off x="4094921" y="3040663"/>
            <a:ext cx="3485322" cy="4770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Subhan</a:t>
            </a:r>
            <a:endParaRPr lang="en-ID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4D707B-437F-67CC-B648-1958D0C36603}"/>
              </a:ext>
            </a:extLst>
          </p:cNvPr>
          <p:cNvSpPr txBox="1"/>
          <p:nvPr/>
        </p:nvSpPr>
        <p:spPr>
          <a:xfrm>
            <a:off x="3723861" y="973626"/>
            <a:ext cx="409492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Edit</a:t>
            </a:r>
            <a:endParaRPr lang="en-ID" sz="4400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80AC557-EDB7-AFA1-5200-1E17D7A3D8E5}"/>
              </a:ext>
            </a:extLst>
          </p:cNvPr>
          <p:cNvSpPr/>
          <p:nvPr/>
        </p:nvSpPr>
        <p:spPr>
          <a:xfrm>
            <a:off x="5940286" y="5247456"/>
            <a:ext cx="1325217" cy="477078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Simpan</a:t>
            </a:r>
            <a:endParaRPr lang="en-ID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746B4FC-E6C8-CAB2-3D75-20EDF1D1422F}"/>
              </a:ext>
            </a:extLst>
          </p:cNvPr>
          <p:cNvSpPr/>
          <p:nvPr/>
        </p:nvSpPr>
        <p:spPr>
          <a:xfrm>
            <a:off x="4190997" y="4469972"/>
            <a:ext cx="198782" cy="19817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71760A-AE09-2305-2EEF-33C1D7CD204C}"/>
              </a:ext>
            </a:extLst>
          </p:cNvPr>
          <p:cNvSpPr txBox="1"/>
          <p:nvPr/>
        </p:nvSpPr>
        <p:spPr>
          <a:xfrm>
            <a:off x="4475917" y="4371371"/>
            <a:ext cx="1610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Laki-laki</a:t>
            </a:r>
            <a:endParaRPr lang="en-ID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C0B434E-8E61-8E94-E1F3-A4D62BC79532}"/>
              </a:ext>
            </a:extLst>
          </p:cNvPr>
          <p:cNvSpPr/>
          <p:nvPr/>
        </p:nvSpPr>
        <p:spPr>
          <a:xfrm>
            <a:off x="6086057" y="4456950"/>
            <a:ext cx="198782" cy="19817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7680FF5-D86A-F249-AAFA-171CE1EF5217}"/>
              </a:ext>
            </a:extLst>
          </p:cNvPr>
          <p:cNvSpPr txBox="1"/>
          <p:nvPr/>
        </p:nvSpPr>
        <p:spPr>
          <a:xfrm>
            <a:off x="6367669" y="4371371"/>
            <a:ext cx="1610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Perempuan</a:t>
            </a:r>
            <a:endParaRPr lang="en-ID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4643039-B140-60CB-E015-0B77144C0993}"/>
              </a:ext>
            </a:extLst>
          </p:cNvPr>
          <p:cNvSpPr/>
          <p:nvPr/>
        </p:nvSpPr>
        <p:spPr>
          <a:xfrm>
            <a:off x="4094921" y="3739113"/>
            <a:ext cx="3485322" cy="4770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01/01/1991</a:t>
            </a:r>
            <a:endParaRPr lang="en-ID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5B3740D-710E-4237-B14C-F1204E3EB16D}"/>
              </a:ext>
            </a:extLst>
          </p:cNvPr>
          <p:cNvSpPr/>
          <p:nvPr/>
        </p:nvSpPr>
        <p:spPr>
          <a:xfrm>
            <a:off x="4475917" y="5247456"/>
            <a:ext cx="1325217" cy="4770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Kembali</a:t>
            </a:r>
            <a:endParaRPr lang="en-ID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70DE15F-19E3-C8D9-4EAD-F301D14E0310}"/>
              </a:ext>
            </a:extLst>
          </p:cNvPr>
          <p:cNvSpPr txBox="1"/>
          <p:nvPr/>
        </p:nvSpPr>
        <p:spPr>
          <a:xfrm>
            <a:off x="3674160" y="277999"/>
            <a:ext cx="4253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Berhasil</a:t>
            </a:r>
            <a:r>
              <a:rPr lang="en-US" dirty="0"/>
              <a:t> </a:t>
            </a:r>
            <a:r>
              <a:rPr lang="en-US" dirty="0" err="1"/>
              <a:t>memperbarui</a:t>
            </a:r>
            <a:r>
              <a:rPr lang="en-US" dirty="0"/>
              <a:t> data!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5688066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D6206-AF3C-664B-C600-C28A586D4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/>
              <a:t>Halaman </a:t>
            </a:r>
            <a:r>
              <a:rPr lang="en-US" sz="6000" b="1" dirty="0" err="1"/>
              <a:t>Reservasi</a:t>
            </a:r>
            <a:endParaRPr lang="en-ID" sz="6000" b="1" dirty="0"/>
          </a:p>
        </p:txBody>
      </p:sp>
    </p:spTree>
    <p:extLst>
      <p:ext uri="{BB962C8B-B14F-4D97-AF65-F5344CB8AC3E}">
        <p14:creationId xmlns:p14="http://schemas.microsoft.com/office/powerpoint/2010/main" val="38598063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D9DB0C1-EEEE-F8CA-EE77-1FEC4765AA48}"/>
              </a:ext>
            </a:extLst>
          </p:cNvPr>
          <p:cNvSpPr txBox="1"/>
          <p:nvPr/>
        </p:nvSpPr>
        <p:spPr>
          <a:xfrm>
            <a:off x="4048539" y="973626"/>
            <a:ext cx="409492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err="1"/>
              <a:t>Buat</a:t>
            </a:r>
            <a:r>
              <a:rPr lang="en-US" sz="4400" b="1" dirty="0"/>
              <a:t> </a:t>
            </a:r>
            <a:r>
              <a:rPr lang="en-US" sz="4400" b="1" dirty="0" err="1"/>
              <a:t>Reservasi</a:t>
            </a:r>
            <a:endParaRPr lang="en-ID" sz="4400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C48ADF3-0477-BD86-7A83-5BD870645C63}"/>
              </a:ext>
            </a:extLst>
          </p:cNvPr>
          <p:cNvSpPr/>
          <p:nvPr/>
        </p:nvSpPr>
        <p:spPr>
          <a:xfrm>
            <a:off x="4353339" y="3190461"/>
            <a:ext cx="3485322" cy="4770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Pilih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lokasi</a:t>
            </a:r>
            <a:endParaRPr lang="en-ID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68C7109-9F67-81F0-280F-DBE4B7DC2607}"/>
              </a:ext>
            </a:extLst>
          </p:cNvPr>
          <p:cNvSpPr/>
          <p:nvPr/>
        </p:nvSpPr>
        <p:spPr>
          <a:xfrm>
            <a:off x="6099312" y="5114933"/>
            <a:ext cx="1325217" cy="477078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Lanjut</a:t>
            </a:r>
            <a:endParaRPr lang="en-ID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FF040F1-52F0-0933-9F93-10EE4E61C6C2}"/>
              </a:ext>
            </a:extLst>
          </p:cNvPr>
          <p:cNvSpPr/>
          <p:nvPr/>
        </p:nvSpPr>
        <p:spPr>
          <a:xfrm>
            <a:off x="4634943" y="5114933"/>
            <a:ext cx="1325217" cy="4770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Kembali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6257234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D9DB0C1-EEEE-F8CA-EE77-1FEC4765AA48}"/>
              </a:ext>
            </a:extLst>
          </p:cNvPr>
          <p:cNvSpPr txBox="1"/>
          <p:nvPr/>
        </p:nvSpPr>
        <p:spPr>
          <a:xfrm>
            <a:off x="4048539" y="973626"/>
            <a:ext cx="409492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err="1"/>
              <a:t>Buat</a:t>
            </a:r>
            <a:r>
              <a:rPr lang="en-US" sz="4400" b="1" dirty="0"/>
              <a:t> </a:t>
            </a:r>
            <a:r>
              <a:rPr lang="en-US" sz="4400" b="1" dirty="0" err="1"/>
              <a:t>Reservasi</a:t>
            </a:r>
            <a:endParaRPr lang="en-ID" sz="4400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C48ADF3-0477-BD86-7A83-5BD870645C63}"/>
              </a:ext>
            </a:extLst>
          </p:cNvPr>
          <p:cNvSpPr/>
          <p:nvPr/>
        </p:nvSpPr>
        <p:spPr>
          <a:xfrm>
            <a:off x="4356651" y="1989686"/>
            <a:ext cx="3485322" cy="4770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Pilih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rumah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sakit</a:t>
            </a:r>
            <a:endParaRPr lang="en-ID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68C7109-9F67-81F0-280F-DBE4B7DC2607}"/>
              </a:ext>
            </a:extLst>
          </p:cNvPr>
          <p:cNvSpPr/>
          <p:nvPr/>
        </p:nvSpPr>
        <p:spPr>
          <a:xfrm>
            <a:off x="6099312" y="5114933"/>
            <a:ext cx="1325217" cy="477078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Lanjut</a:t>
            </a:r>
            <a:endParaRPr lang="en-ID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FF040F1-52F0-0933-9F93-10EE4E61C6C2}"/>
              </a:ext>
            </a:extLst>
          </p:cNvPr>
          <p:cNvSpPr/>
          <p:nvPr/>
        </p:nvSpPr>
        <p:spPr>
          <a:xfrm>
            <a:off x="4634943" y="5114933"/>
            <a:ext cx="1325217" cy="4770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Kembali</a:t>
            </a:r>
            <a:endParaRPr lang="en-ID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7AC636A-61B6-0946-EA1C-97B34E7E5D31}"/>
              </a:ext>
            </a:extLst>
          </p:cNvPr>
          <p:cNvSpPr/>
          <p:nvPr/>
        </p:nvSpPr>
        <p:spPr>
          <a:xfrm>
            <a:off x="4350028" y="2713383"/>
            <a:ext cx="3485322" cy="4770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Pilih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tanggal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kunjungan</a:t>
            </a:r>
            <a:endParaRPr lang="en-ID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15BE047-CF79-E75F-05B6-079D6B489911}"/>
              </a:ext>
            </a:extLst>
          </p:cNvPr>
          <p:cNvSpPr/>
          <p:nvPr/>
        </p:nvSpPr>
        <p:spPr>
          <a:xfrm>
            <a:off x="4350028" y="4227038"/>
            <a:ext cx="3485322" cy="4770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Pilih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dokter</a:t>
            </a:r>
            <a:endParaRPr lang="en-ID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84BB186-D491-0BF5-F4FD-7FD907643DF9}"/>
              </a:ext>
            </a:extLst>
          </p:cNvPr>
          <p:cNvSpPr/>
          <p:nvPr/>
        </p:nvSpPr>
        <p:spPr>
          <a:xfrm>
            <a:off x="4356651" y="3429000"/>
            <a:ext cx="3485322" cy="4770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Pilih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sesi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kunjungan</a:t>
            </a:r>
            <a:endParaRPr lang="en-ID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2C5809-EA1B-1E80-CA0C-BBEBCE8C513B}"/>
              </a:ext>
            </a:extLst>
          </p:cNvPr>
          <p:cNvSpPr txBox="1"/>
          <p:nvPr/>
        </p:nvSpPr>
        <p:spPr>
          <a:xfrm>
            <a:off x="3969024" y="268473"/>
            <a:ext cx="4253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Jadwal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tersedia</a:t>
            </a:r>
            <a:r>
              <a:rPr lang="en-US" dirty="0"/>
              <a:t>!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441583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D9DB0C1-EEEE-F8CA-EE77-1FEC4765AA48}"/>
              </a:ext>
            </a:extLst>
          </p:cNvPr>
          <p:cNvSpPr txBox="1"/>
          <p:nvPr/>
        </p:nvSpPr>
        <p:spPr>
          <a:xfrm>
            <a:off x="4048538" y="757332"/>
            <a:ext cx="409492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err="1"/>
              <a:t>Buat</a:t>
            </a:r>
            <a:r>
              <a:rPr lang="en-US" sz="4400" b="1" dirty="0"/>
              <a:t> </a:t>
            </a:r>
            <a:r>
              <a:rPr lang="en-US" sz="4400" b="1" dirty="0" err="1"/>
              <a:t>Reservasi</a:t>
            </a:r>
            <a:endParaRPr lang="en-ID" sz="4400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68C7109-9F67-81F0-280F-DBE4B7DC2607}"/>
              </a:ext>
            </a:extLst>
          </p:cNvPr>
          <p:cNvSpPr/>
          <p:nvPr/>
        </p:nvSpPr>
        <p:spPr>
          <a:xfrm>
            <a:off x="6298095" y="5340220"/>
            <a:ext cx="1325217" cy="477078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Konfirmasi</a:t>
            </a:r>
            <a:endParaRPr lang="en-ID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FF040F1-52F0-0933-9F93-10EE4E61C6C2}"/>
              </a:ext>
            </a:extLst>
          </p:cNvPr>
          <p:cNvSpPr/>
          <p:nvPr/>
        </p:nvSpPr>
        <p:spPr>
          <a:xfrm>
            <a:off x="4833726" y="5340220"/>
            <a:ext cx="1325217" cy="4770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Kembali</a:t>
            </a:r>
            <a:endParaRPr lang="en-ID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847EE1F-C6B2-EF41-4653-8BBADD4E617C}"/>
              </a:ext>
            </a:extLst>
          </p:cNvPr>
          <p:cNvSpPr/>
          <p:nvPr/>
        </p:nvSpPr>
        <p:spPr>
          <a:xfrm>
            <a:off x="3399182" y="1981115"/>
            <a:ext cx="5393635" cy="28702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 err="1"/>
              <a:t>Senin</a:t>
            </a:r>
            <a:r>
              <a:rPr lang="en-US" sz="3200" b="1" dirty="0"/>
              <a:t>, 30 </a:t>
            </a:r>
            <a:r>
              <a:rPr lang="en-US" sz="3200" b="1" dirty="0" err="1"/>
              <a:t>Oktober</a:t>
            </a:r>
            <a:r>
              <a:rPr lang="en-US" sz="3200" b="1" dirty="0"/>
              <a:t> 2023</a:t>
            </a:r>
          </a:p>
          <a:p>
            <a:pPr algn="ctr"/>
            <a:r>
              <a:rPr lang="en-US" sz="2400" dirty="0"/>
              <a:t>13.00 – 14.00</a:t>
            </a:r>
          </a:p>
          <a:p>
            <a:pPr algn="ctr"/>
            <a:r>
              <a:rPr lang="en-US" sz="2400" dirty="0" err="1"/>
              <a:t>Medikuy</a:t>
            </a:r>
            <a:r>
              <a:rPr lang="en-US" sz="2400" dirty="0"/>
              <a:t> </a:t>
            </a:r>
            <a:r>
              <a:rPr lang="en-US" sz="2400" dirty="0" err="1"/>
              <a:t>Dramaga</a:t>
            </a:r>
            <a:endParaRPr lang="en-US" sz="2400" dirty="0"/>
          </a:p>
          <a:p>
            <a:pPr algn="ctr"/>
            <a:r>
              <a:rPr lang="en-US" sz="2400" dirty="0"/>
              <a:t>Dr. Subhan</a:t>
            </a:r>
          </a:p>
        </p:txBody>
      </p:sp>
    </p:spTree>
    <p:extLst>
      <p:ext uri="{BB962C8B-B14F-4D97-AF65-F5344CB8AC3E}">
        <p14:creationId xmlns:p14="http://schemas.microsoft.com/office/powerpoint/2010/main" val="173524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3DA0B-F2B8-CB4F-3C77-07A8810D1677}"/>
              </a:ext>
            </a:extLst>
          </p:cNvPr>
          <p:cNvSpPr txBox="1"/>
          <p:nvPr/>
        </p:nvSpPr>
        <p:spPr>
          <a:xfrm>
            <a:off x="742122" y="800944"/>
            <a:ext cx="409492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>
                <a:latin typeface="Blackadder ITC" panose="04020505051007020D02" pitchFamily="82" charset="0"/>
              </a:rPr>
              <a:t>Medikakuy</a:t>
            </a:r>
            <a:endParaRPr lang="en-ID" sz="4400" dirty="0">
              <a:latin typeface="Blackadder ITC" panose="04020505051007020D02" pitchFamily="82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FF81612-E100-08BE-9347-F5F60D844600}"/>
              </a:ext>
            </a:extLst>
          </p:cNvPr>
          <p:cNvCxnSpPr/>
          <p:nvPr/>
        </p:nvCxnSpPr>
        <p:spPr>
          <a:xfrm>
            <a:off x="0" y="1855304"/>
            <a:ext cx="1235102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7A5E7C53-95B6-B86E-AB88-C80ABECD97CF}"/>
              </a:ext>
            </a:extLst>
          </p:cNvPr>
          <p:cNvSpPr/>
          <p:nvPr/>
        </p:nvSpPr>
        <p:spPr>
          <a:xfrm>
            <a:off x="437322" y="2332383"/>
            <a:ext cx="4399721" cy="2955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Gambar</a:t>
            </a:r>
            <a:endParaRPr lang="en-ID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AAFC01-9BB7-AA48-37E3-2F6561A974C9}"/>
              </a:ext>
            </a:extLst>
          </p:cNvPr>
          <p:cNvSpPr txBox="1"/>
          <p:nvPr/>
        </p:nvSpPr>
        <p:spPr>
          <a:xfrm>
            <a:off x="5300869" y="3090565"/>
            <a:ext cx="581770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Lorem ipsum Lorem ipsum Lorem ipsum </a:t>
            </a:r>
          </a:p>
          <a:p>
            <a:r>
              <a:rPr lang="en-US" dirty="0"/>
              <a:t>Lorem ipsum Lorem ipsum Lorem ipsum Lorem ipsum Lorem ipsum Lorem ipsum </a:t>
            </a:r>
          </a:p>
          <a:p>
            <a:endParaRPr lang="en-US" dirty="0"/>
          </a:p>
          <a:p>
            <a:r>
              <a:rPr lang="en-US" dirty="0"/>
              <a:t>(</a:t>
            </a:r>
            <a:r>
              <a:rPr lang="en-US" dirty="0" err="1"/>
              <a:t>Informasi</a:t>
            </a:r>
            <a:r>
              <a:rPr lang="en-US" dirty="0"/>
              <a:t>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53AD744-0B07-815A-9FC5-53F2AE2E751E}"/>
              </a:ext>
            </a:extLst>
          </p:cNvPr>
          <p:cNvSpPr/>
          <p:nvPr/>
        </p:nvSpPr>
        <p:spPr>
          <a:xfrm>
            <a:off x="9210261" y="821635"/>
            <a:ext cx="1802296" cy="5565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Masuk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5359226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D6206-AF3C-664B-C600-C28A586D4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/>
              <a:t>Dokter</a:t>
            </a:r>
            <a:endParaRPr lang="en-ID" sz="6000" b="1" dirty="0"/>
          </a:p>
        </p:txBody>
      </p:sp>
    </p:spTree>
    <p:extLst>
      <p:ext uri="{BB962C8B-B14F-4D97-AF65-F5344CB8AC3E}">
        <p14:creationId xmlns:p14="http://schemas.microsoft.com/office/powerpoint/2010/main" val="11483577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D6206-AF3C-664B-C600-C28A586D4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/>
              <a:t>Halaman Login</a:t>
            </a:r>
            <a:endParaRPr lang="en-ID" sz="6000" b="1" dirty="0"/>
          </a:p>
        </p:txBody>
      </p:sp>
    </p:spTree>
    <p:extLst>
      <p:ext uri="{BB962C8B-B14F-4D97-AF65-F5344CB8AC3E}">
        <p14:creationId xmlns:p14="http://schemas.microsoft.com/office/powerpoint/2010/main" val="26353754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D1AE448-ED8B-05BD-D506-5C1C314F7A72}"/>
              </a:ext>
            </a:extLst>
          </p:cNvPr>
          <p:cNvSpPr/>
          <p:nvPr/>
        </p:nvSpPr>
        <p:spPr>
          <a:xfrm>
            <a:off x="4028660" y="2398644"/>
            <a:ext cx="3485322" cy="4770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Nama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pengguna</a:t>
            </a:r>
            <a:endParaRPr lang="en-ID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8E42B22-9E87-3188-6BC2-BCCBDA69E1F3}"/>
              </a:ext>
            </a:extLst>
          </p:cNvPr>
          <p:cNvSpPr/>
          <p:nvPr/>
        </p:nvSpPr>
        <p:spPr>
          <a:xfrm>
            <a:off x="4028660" y="3163957"/>
            <a:ext cx="3485322" cy="4770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Kata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sandi</a:t>
            </a:r>
            <a:endParaRPr lang="en-ID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3A07A1-A8F7-3C2A-2D57-D7649444FF1A}"/>
              </a:ext>
            </a:extLst>
          </p:cNvPr>
          <p:cNvSpPr txBox="1"/>
          <p:nvPr/>
        </p:nvSpPr>
        <p:spPr>
          <a:xfrm>
            <a:off x="4028660" y="4625468"/>
            <a:ext cx="3591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Lupa</a:t>
            </a:r>
            <a:r>
              <a:rPr lang="en-US" dirty="0"/>
              <a:t> </a:t>
            </a:r>
            <a:r>
              <a:rPr lang="en-US" dirty="0" err="1"/>
              <a:t>akun</a:t>
            </a:r>
            <a:r>
              <a:rPr lang="en-US" dirty="0"/>
              <a:t>? </a:t>
            </a:r>
            <a:r>
              <a:rPr lang="en-US" dirty="0" err="1"/>
              <a:t>Hubungi</a:t>
            </a:r>
            <a:r>
              <a:rPr lang="en-US" dirty="0"/>
              <a:t> </a:t>
            </a:r>
            <a:r>
              <a:rPr lang="en-US" dirty="0" err="1"/>
              <a:t>atasan</a:t>
            </a:r>
            <a:r>
              <a:rPr lang="en-US" dirty="0"/>
              <a:t> </a:t>
            </a:r>
            <a:r>
              <a:rPr lang="en-US" dirty="0" err="1"/>
              <a:t>wkwk</a:t>
            </a:r>
            <a:endParaRPr lang="en-ID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4D707B-437F-67CC-B648-1958D0C36603}"/>
              </a:ext>
            </a:extLst>
          </p:cNvPr>
          <p:cNvSpPr txBox="1"/>
          <p:nvPr/>
        </p:nvSpPr>
        <p:spPr>
          <a:xfrm>
            <a:off x="3723861" y="973626"/>
            <a:ext cx="409492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Login</a:t>
            </a:r>
            <a:endParaRPr lang="en-ID" sz="4400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80AC557-EDB7-AFA1-5200-1E17D7A3D8E5}"/>
              </a:ext>
            </a:extLst>
          </p:cNvPr>
          <p:cNvSpPr/>
          <p:nvPr/>
        </p:nvSpPr>
        <p:spPr>
          <a:xfrm>
            <a:off x="4028660" y="3862604"/>
            <a:ext cx="1325217" cy="477078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Masuk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4992058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D6206-AF3C-664B-C600-C28A586D4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 err="1"/>
              <a:t>Reservasi</a:t>
            </a:r>
            <a:r>
              <a:rPr lang="en-US" sz="6000" b="1" dirty="0"/>
              <a:t>: Jika Belum Ada</a:t>
            </a:r>
            <a:endParaRPr lang="en-ID" sz="6000" b="1" dirty="0"/>
          </a:p>
        </p:txBody>
      </p:sp>
    </p:spTree>
    <p:extLst>
      <p:ext uri="{BB962C8B-B14F-4D97-AF65-F5344CB8AC3E}">
        <p14:creationId xmlns:p14="http://schemas.microsoft.com/office/powerpoint/2010/main" val="20587102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569C2A7-E40C-88B6-2D7F-64B2F7347E12}"/>
              </a:ext>
            </a:extLst>
          </p:cNvPr>
          <p:cNvSpPr txBox="1"/>
          <p:nvPr/>
        </p:nvSpPr>
        <p:spPr>
          <a:xfrm>
            <a:off x="974035" y="2352623"/>
            <a:ext cx="64405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Tidak</a:t>
            </a:r>
            <a:r>
              <a:rPr lang="en-US" sz="3200" dirty="0"/>
              <a:t> </a:t>
            </a:r>
            <a:r>
              <a:rPr lang="en-US" sz="3200" dirty="0" err="1"/>
              <a:t>ada</a:t>
            </a:r>
            <a:r>
              <a:rPr lang="en-US" sz="3200" dirty="0"/>
              <a:t> </a:t>
            </a:r>
            <a:r>
              <a:rPr lang="en-US" sz="3200" dirty="0" err="1"/>
              <a:t>jadwal</a:t>
            </a:r>
            <a:r>
              <a:rPr lang="en-US" sz="3200" dirty="0"/>
              <a:t> </a:t>
            </a:r>
            <a:r>
              <a:rPr lang="en-US" sz="3200" dirty="0" err="1"/>
              <a:t>reservasi</a:t>
            </a:r>
            <a:r>
              <a:rPr lang="en-US" sz="3200" dirty="0"/>
              <a:t>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7CD0630-0DE3-3803-DA27-5AA2C85B661F}"/>
              </a:ext>
            </a:extLst>
          </p:cNvPr>
          <p:cNvSpPr/>
          <p:nvPr/>
        </p:nvSpPr>
        <p:spPr>
          <a:xfrm>
            <a:off x="8269357" y="5771322"/>
            <a:ext cx="3922643" cy="10469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err="1"/>
              <a:t>Selamat</a:t>
            </a:r>
            <a:r>
              <a:rPr lang="en-US" sz="2400" b="1" dirty="0"/>
              <a:t> </a:t>
            </a:r>
            <a:r>
              <a:rPr lang="en-US" sz="2400" b="1" dirty="0" err="1"/>
              <a:t>Datang</a:t>
            </a:r>
            <a:r>
              <a:rPr lang="en-US" sz="2400" b="1" dirty="0"/>
              <a:t> Dr. Subhan!</a:t>
            </a:r>
          </a:p>
          <a:p>
            <a:pPr algn="ctr"/>
            <a:r>
              <a:rPr lang="en-US" dirty="0"/>
              <a:t>@qwerty</a:t>
            </a:r>
          </a:p>
          <a:p>
            <a:pPr algn="ctr"/>
            <a:r>
              <a:rPr lang="en-US" dirty="0" err="1"/>
              <a:t>Pria</a:t>
            </a:r>
            <a:r>
              <a:rPr lang="en-US" dirty="0"/>
              <a:t> 17 </a:t>
            </a:r>
            <a:r>
              <a:rPr lang="en-US" dirty="0" err="1"/>
              <a:t>Tahun</a:t>
            </a:r>
            <a:endParaRPr lang="en-ID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8A9DE5-29A4-B5BE-FE86-BA08252445A1}"/>
              </a:ext>
            </a:extLst>
          </p:cNvPr>
          <p:cNvSpPr txBox="1"/>
          <p:nvPr/>
        </p:nvSpPr>
        <p:spPr>
          <a:xfrm>
            <a:off x="4048539" y="622852"/>
            <a:ext cx="409492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err="1"/>
              <a:t>Jadwal</a:t>
            </a:r>
            <a:r>
              <a:rPr lang="en-US" sz="4400" b="1" dirty="0"/>
              <a:t> </a:t>
            </a:r>
            <a:r>
              <a:rPr lang="en-US" sz="4400" b="1" dirty="0" err="1"/>
              <a:t>Reservasi</a:t>
            </a:r>
            <a:endParaRPr lang="en-ID" sz="4400" b="1" dirty="0"/>
          </a:p>
        </p:txBody>
      </p:sp>
      <p:pic>
        <p:nvPicPr>
          <p:cNvPr id="6" name="Graphic 5" descr="Pencil outline">
            <a:extLst>
              <a:ext uri="{FF2B5EF4-FFF2-40B4-BE49-F238E27FC236}">
                <a16:creationId xmlns:a16="http://schemas.microsoft.com/office/drawing/2014/main" id="{3F7F369B-4375-3383-BBDF-2D66E8F55C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814312" y="6480311"/>
            <a:ext cx="245167" cy="245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0661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D6206-AF3C-664B-C600-C28A586D4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 err="1"/>
              <a:t>Reservasi</a:t>
            </a:r>
            <a:r>
              <a:rPr lang="en-US" sz="6000" b="1" dirty="0"/>
              <a:t>: Jika </a:t>
            </a:r>
            <a:r>
              <a:rPr lang="en-US" sz="6000" b="1" dirty="0" err="1"/>
              <a:t>Sudah</a:t>
            </a:r>
            <a:r>
              <a:rPr lang="en-US" sz="6000" b="1" dirty="0"/>
              <a:t> Ada</a:t>
            </a:r>
            <a:endParaRPr lang="en-ID" sz="6000" b="1" dirty="0"/>
          </a:p>
        </p:txBody>
      </p:sp>
    </p:spTree>
    <p:extLst>
      <p:ext uri="{BB962C8B-B14F-4D97-AF65-F5344CB8AC3E}">
        <p14:creationId xmlns:p14="http://schemas.microsoft.com/office/powerpoint/2010/main" val="19874835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5D2C721-EE05-28F4-35C1-A5518826D004}"/>
              </a:ext>
            </a:extLst>
          </p:cNvPr>
          <p:cNvSpPr/>
          <p:nvPr/>
        </p:nvSpPr>
        <p:spPr>
          <a:xfrm>
            <a:off x="6112563" y="1316606"/>
            <a:ext cx="5406887" cy="49554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CF1C4BD-93D5-82E2-4CBE-3545437780D4}"/>
              </a:ext>
            </a:extLst>
          </p:cNvPr>
          <p:cNvSpPr/>
          <p:nvPr/>
        </p:nvSpPr>
        <p:spPr>
          <a:xfrm>
            <a:off x="593036" y="1339285"/>
            <a:ext cx="5406887" cy="49554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8A9DE5-29A4-B5BE-FE86-BA08252445A1}"/>
              </a:ext>
            </a:extLst>
          </p:cNvPr>
          <p:cNvSpPr txBox="1"/>
          <p:nvPr/>
        </p:nvSpPr>
        <p:spPr>
          <a:xfrm>
            <a:off x="4048539" y="187611"/>
            <a:ext cx="409492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err="1"/>
              <a:t>Jadwal</a:t>
            </a:r>
            <a:r>
              <a:rPr lang="en-US" sz="4400" b="1" dirty="0"/>
              <a:t> </a:t>
            </a:r>
            <a:r>
              <a:rPr lang="en-US" sz="4400" b="1" dirty="0" err="1"/>
              <a:t>Reservasi</a:t>
            </a:r>
            <a:endParaRPr lang="en-ID" sz="44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AA6F7DD-0F33-6A50-3880-7EFDD9B88904}"/>
              </a:ext>
            </a:extLst>
          </p:cNvPr>
          <p:cNvSpPr txBox="1"/>
          <p:nvPr/>
        </p:nvSpPr>
        <p:spPr>
          <a:xfrm>
            <a:off x="2511287" y="1480919"/>
            <a:ext cx="16830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/>
              <a:t>Diterima</a:t>
            </a:r>
            <a:endParaRPr lang="en-ID" sz="2800" b="1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5EC3284-E343-8B4B-AD8B-4B5691AECDC8}"/>
              </a:ext>
            </a:extLst>
          </p:cNvPr>
          <p:cNvSpPr txBox="1">
            <a:spLocks/>
          </p:cNvSpPr>
          <p:nvPr/>
        </p:nvSpPr>
        <p:spPr>
          <a:xfrm>
            <a:off x="1656522" y="2191659"/>
            <a:ext cx="3279913" cy="12926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 err="1"/>
              <a:t>Senin</a:t>
            </a:r>
            <a:r>
              <a:rPr lang="en-US" sz="2400" b="1" dirty="0"/>
              <a:t>, 30 </a:t>
            </a:r>
            <a:r>
              <a:rPr lang="en-US" sz="2400" b="1" dirty="0" err="1"/>
              <a:t>Oktober</a:t>
            </a:r>
            <a:r>
              <a:rPr lang="en-US" sz="2400" b="1" dirty="0"/>
              <a:t> 2023</a:t>
            </a:r>
          </a:p>
          <a:p>
            <a:r>
              <a:rPr lang="en-US" dirty="0"/>
              <a:t>13.00 – 14.00</a:t>
            </a:r>
          </a:p>
          <a:p>
            <a:r>
              <a:rPr lang="en-US" dirty="0" err="1"/>
              <a:t>Medikuy</a:t>
            </a:r>
            <a:r>
              <a:rPr lang="en-US" dirty="0"/>
              <a:t> </a:t>
            </a:r>
            <a:r>
              <a:rPr lang="en-US" dirty="0" err="1"/>
              <a:t>Dramaga</a:t>
            </a:r>
            <a:endParaRPr lang="en-US" dirty="0"/>
          </a:p>
          <a:p>
            <a:r>
              <a:rPr lang="en-US" dirty="0"/>
              <a:t>Ahmad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285CB92-78D4-6631-7CEE-2245726F5121}"/>
              </a:ext>
            </a:extLst>
          </p:cNvPr>
          <p:cNvSpPr txBox="1"/>
          <p:nvPr/>
        </p:nvSpPr>
        <p:spPr>
          <a:xfrm>
            <a:off x="7873446" y="1480919"/>
            <a:ext cx="19596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/>
              <a:t>Permintaan</a:t>
            </a:r>
            <a:endParaRPr lang="en-ID" sz="2800" b="1" dirty="0"/>
          </a:p>
        </p:txBody>
      </p:sp>
      <p:pic>
        <p:nvPicPr>
          <p:cNvPr id="40" name="Graphic 39" descr="Garbage outline">
            <a:extLst>
              <a:ext uri="{FF2B5EF4-FFF2-40B4-BE49-F238E27FC236}">
                <a16:creationId xmlns:a16="http://schemas.microsoft.com/office/drawing/2014/main" id="{0AD37C61-6A10-572B-7071-85BC69CA19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60405" y="3085968"/>
            <a:ext cx="245168" cy="24516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3BD51C6-BE0E-0AF5-AD43-DA520D0BEF3F}"/>
              </a:ext>
            </a:extLst>
          </p:cNvPr>
          <p:cNvSpPr txBox="1">
            <a:spLocks/>
          </p:cNvSpPr>
          <p:nvPr/>
        </p:nvSpPr>
        <p:spPr>
          <a:xfrm>
            <a:off x="1656522" y="3732299"/>
            <a:ext cx="3279913" cy="12926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 err="1"/>
              <a:t>Senin</a:t>
            </a:r>
            <a:r>
              <a:rPr lang="en-US" sz="2400" b="1" dirty="0"/>
              <a:t>, 30 </a:t>
            </a:r>
            <a:r>
              <a:rPr lang="en-US" sz="2400" b="1" dirty="0" err="1"/>
              <a:t>Oktober</a:t>
            </a:r>
            <a:r>
              <a:rPr lang="en-US" sz="2400" b="1" dirty="0"/>
              <a:t> 2023</a:t>
            </a:r>
          </a:p>
          <a:p>
            <a:r>
              <a:rPr lang="en-US" dirty="0"/>
              <a:t>13.00 – 14.00</a:t>
            </a:r>
          </a:p>
          <a:p>
            <a:r>
              <a:rPr lang="en-US" dirty="0" err="1"/>
              <a:t>Medikuy</a:t>
            </a:r>
            <a:r>
              <a:rPr lang="en-US" dirty="0"/>
              <a:t> </a:t>
            </a:r>
            <a:r>
              <a:rPr lang="en-US" dirty="0" err="1"/>
              <a:t>Dramaga</a:t>
            </a:r>
            <a:endParaRPr lang="en-US" dirty="0"/>
          </a:p>
          <a:p>
            <a:r>
              <a:rPr lang="en-US" dirty="0"/>
              <a:t>Ahmad</a:t>
            </a:r>
          </a:p>
        </p:txBody>
      </p:sp>
      <p:pic>
        <p:nvPicPr>
          <p:cNvPr id="9" name="Graphic 8" descr="Garbage outline">
            <a:extLst>
              <a:ext uri="{FF2B5EF4-FFF2-40B4-BE49-F238E27FC236}">
                <a16:creationId xmlns:a16="http://schemas.microsoft.com/office/drawing/2014/main" id="{B8FD41E2-490C-D677-5B22-8C1ADC0174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60405" y="4626608"/>
            <a:ext cx="245168" cy="24516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7AF1A7A-7041-8DEE-EEC8-D08D1029AD1C}"/>
              </a:ext>
            </a:extLst>
          </p:cNvPr>
          <p:cNvSpPr txBox="1">
            <a:spLocks/>
          </p:cNvSpPr>
          <p:nvPr/>
        </p:nvSpPr>
        <p:spPr>
          <a:xfrm>
            <a:off x="7176053" y="2190303"/>
            <a:ext cx="3279913" cy="12926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 err="1"/>
              <a:t>Senin</a:t>
            </a:r>
            <a:r>
              <a:rPr lang="en-US" sz="2400" b="1" dirty="0"/>
              <a:t>, 30 </a:t>
            </a:r>
            <a:r>
              <a:rPr lang="en-US" sz="2400" b="1" dirty="0" err="1"/>
              <a:t>Oktober</a:t>
            </a:r>
            <a:r>
              <a:rPr lang="en-US" sz="2400" b="1" dirty="0"/>
              <a:t> 2023</a:t>
            </a:r>
          </a:p>
          <a:p>
            <a:r>
              <a:rPr lang="en-US" dirty="0"/>
              <a:t>13.00 – 14.00</a:t>
            </a:r>
          </a:p>
          <a:p>
            <a:r>
              <a:rPr lang="en-US" dirty="0" err="1"/>
              <a:t>Medikuy</a:t>
            </a:r>
            <a:r>
              <a:rPr lang="en-US" dirty="0"/>
              <a:t> </a:t>
            </a:r>
            <a:r>
              <a:rPr lang="en-US" dirty="0" err="1"/>
              <a:t>Dramaga</a:t>
            </a:r>
            <a:endParaRPr lang="en-US" dirty="0"/>
          </a:p>
          <a:p>
            <a:r>
              <a:rPr lang="en-US" dirty="0"/>
              <a:t>Ahmad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D79A389-271B-188B-2575-7D47ED5AA1DD}"/>
              </a:ext>
            </a:extLst>
          </p:cNvPr>
          <p:cNvSpPr txBox="1">
            <a:spLocks/>
          </p:cNvSpPr>
          <p:nvPr/>
        </p:nvSpPr>
        <p:spPr>
          <a:xfrm>
            <a:off x="7174395" y="3732299"/>
            <a:ext cx="3279913" cy="12926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 err="1"/>
              <a:t>Senin</a:t>
            </a:r>
            <a:r>
              <a:rPr lang="en-US" sz="2400" b="1" dirty="0"/>
              <a:t>, 30 </a:t>
            </a:r>
            <a:r>
              <a:rPr lang="en-US" sz="2400" b="1" dirty="0" err="1"/>
              <a:t>Oktober</a:t>
            </a:r>
            <a:r>
              <a:rPr lang="en-US" sz="2400" b="1" dirty="0"/>
              <a:t> 2023</a:t>
            </a:r>
          </a:p>
          <a:p>
            <a:r>
              <a:rPr lang="en-US" dirty="0"/>
              <a:t>13.00 – 14.00</a:t>
            </a:r>
          </a:p>
          <a:p>
            <a:r>
              <a:rPr lang="en-US" dirty="0" err="1"/>
              <a:t>Medikuy</a:t>
            </a:r>
            <a:r>
              <a:rPr lang="en-US" dirty="0"/>
              <a:t> </a:t>
            </a:r>
            <a:r>
              <a:rPr lang="en-US" dirty="0" err="1"/>
              <a:t>Dramaga</a:t>
            </a:r>
            <a:endParaRPr lang="en-US" dirty="0"/>
          </a:p>
          <a:p>
            <a:r>
              <a:rPr lang="en-US" dirty="0"/>
              <a:t>Ahmad</a:t>
            </a:r>
          </a:p>
        </p:txBody>
      </p:sp>
      <p:pic>
        <p:nvPicPr>
          <p:cNvPr id="24" name="Graphic 23" descr="Checkbox Crossed outline">
            <a:extLst>
              <a:ext uri="{FF2B5EF4-FFF2-40B4-BE49-F238E27FC236}">
                <a16:creationId xmlns:a16="http://schemas.microsoft.com/office/drawing/2014/main" id="{15A86219-F598-16A2-CC08-76F0E9C11C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983857" y="3010118"/>
            <a:ext cx="457200" cy="457200"/>
          </a:xfrm>
          <a:prstGeom prst="rect">
            <a:avLst/>
          </a:prstGeom>
        </p:spPr>
      </p:pic>
      <p:pic>
        <p:nvPicPr>
          <p:cNvPr id="25" name="Graphic 24" descr="Checkbox Checked outline">
            <a:extLst>
              <a:ext uri="{FF2B5EF4-FFF2-40B4-BE49-F238E27FC236}">
                <a16:creationId xmlns:a16="http://schemas.microsoft.com/office/drawing/2014/main" id="{5CAF6493-B731-6C57-78C9-B7BF41B17A2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566413" y="3010118"/>
            <a:ext cx="457201" cy="457201"/>
          </a:xfrm>
          <a:prstGeom prst="rect">
            <a:avLst/>
          </a:prstGeom>
        </p:spPr>
      </p:pic>
      <p:pic>
        <p:nvPicPr>
          <p:cNvPr id="26" name="Graphic 25" descr="Checkbox Crossed outline">
            <a:extLst>
              <a:ext uri="{FF2B5EF4-FFF2-40B4-BE49-F238E27FC236}">
                <a16:creationId xmlns:a16="http://schemas.microsoft.com/office/drawing/2014/main" id="{30D47ECC-3E62-385F-D945-9AB5A7FC6C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997110" y="4567760"/>
            <a:ext cx="457200" cy="457200"/>
          </a:xfrm>
          <a:prstGeom prst="rect">
            <a:avLst/>
          </a:prstGeom>
        </p:spPr>
      </p:pic>
      <p:pic>
        <p:nvPicPr>
          <p:cNvPr id="27" name="Graphic 26" descr="Checkbox Checked outline">
            <a:extLst>
              <a:ext uri="{FF2B5EF4-FFF2-40B4-BE49-F238E27FC236}">
                <a16:creationId xmlns:a16="http://schemas.microsoft.com/office/drawing/2014/main" id="{3A6BFB06-5A0A-4812-84E2-8BD04D8958F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579666" y="4567760"/>
            <a:ext cx="457201" cy="457201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271EB06B-C50A-EB88-3F49-F0C819FEEE37}"/>
              </a:ext>
            </a:extLst>
          </p:cNvPr>
          <p:cNvSpPr/>
          <p:nvPr/>
        </p:nvSpPr>
        <p:spPr>
          <a:xfrm>
            <a:off x="8269357" y="5771322"/>
            <a:ext cx="3922643" cy="10469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err="1"/>
              <a:t>Selamat</a:t>
            </a:r>
            <a:r>
              <a:rPr lang="en-US" sz="2400" b="1" dirty="0"/>
              <a:t> </a:t>
            </a:r>
            <a:r>
              <a:rPr lang="en-US" sz="2400" b="1" dirty="0" err="1"/>
              <a:t>Datang</a:t>
            </a:r>
            <a:r>
              <a:rPr lang="en-US" sz="2400" b="1" dirty="0"/>
              <a:t> Dr. Subhan!</a:t>
            </a:r>
          </a:p>
          <a:p>
            <a:pPr algn="ctr"/>
            <a:r>
              <a:rPr lang="en-US" dirty="0"/>
              <a:t>@qwerty</a:t>
            </a:r>
          </a:p>
          <a:p>
            <a:pPr algn="ctr"/>
            <a:r>
              <a:rPr lang="en-US" dirty="0" err="1"/>
              <a:t>Pria</a:t>
            </a:r>
            <a:r>
              <a:rPr lang="en-US" dirty="0"/>
              <a:t> 17 </a:t>
            </a:r>
            <a:r>
              <a:rPr lang="en-US" dirty="0" err="1"/>
              <a:t>Tahun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993698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D6206-AF3C-664B-C600-C28A586D4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/>
              <a:t>Halaman Login</a:t>
            </a:r>
            <a:endParaRPr lang="en-ID" sz="6000" b="1" dirty="0"/>
          </a:p>
        </p:txBody>
      </p:sp>
    </p:spTree>
    <p:extLst>
      <p:ext uri="{BB962C8B-B14F-4D97-AF65-F5344CB8AC3E}">
        <p14:creationId xmlns:p14="http://schemas.microsoft.com/office/powerpoint/2010/main" val="2318301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D281AA25-413D-555B-0E0B-A08BB5812A05}"/>
              </a:ext>
            </a:extLst>
          </p:cNvPr>
          <p:cNvSpPr/>
          <p:nvPr/>
        </p:nvSpPr>
        <p:spPr>
          <a:xfrm>
            <a:off x="2173357" y="2398644"/>
            <a:ext cx="3101009" cy="310100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err="1"/>
              <a:t>Pasien</a:t>
            </a:r>
            <a:endParaRPr lang="en-ID" b="1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5B428E92-4DC3-DA80-7B13-D6F7805C9E36}"/>
              </a:ext>
            </a:extLst>
          </p:cNvPr>
          <p:cNvSpPr/>
          <p:nvPr/>
        </p:nvSpPr>
        <p:spPr>
          <a:xfrm>
            <a:off x="6215269" y="2398643"/>
            <a:ext cx="3101009" cy="310100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Dokter</a:t>
            </a:r>
            <a:endParaRPr lang="en-ID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863B25-8623-0739-EFE7-565E4120DFE4}"/>
              </a:ext>
            </a:extLst>
          </p:cNvPr>
          <p:cNvSpPr txBox="1"/>
          <p:nvPr/>
        </p:nvSpPr>
        <p:spPr>
          <a:xfrm>
            <a:off x="3723861" y="973626"/>
            <a:ext cx="409492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err="1"/>
              <a:t>Siapa</a:t>
            </a:r>
            <a:r>
              <a:rPr lang="en-US" sz="4400" b="1" dirty="0"/>
              <a:t> Anda?</a:t>
            </a:r>
            <a:endParaRPr lang="en-ID" sz="4400" b="1" dirty="0"/>
          </a:p>
        </p:txBody>
      </p:sp>
    </p:spTree>
    <p:extLst>
      <p:ext uri="{BB962C8B-B14F-4D97-AF65-F5344CB8AC3E}">
        <p14:creationId xmlns:p14="http://schemas.microsoft.com/office/powerpoint/2010/main" val="23661538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D6206-AF3C-664B-C600-C28A586D4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 err="1"/>
              <a:t>Pasien</a:t>
            </a:r>
            <a:endParaRPr lang="en-ID" sz="6000" b="1" dirty="0"/>
          </a:p>
        </p:txBody>
      </p:sp>
    </p:spTree>
    <p:extLst>
      <p:ext uri="{BB962C8B-B14F-4D97-AF65-F5344CB8AC3E}">
        <p14:creationId xmlns:p14="http://schemas.microsoft.com/office/powerpoint/2010/main" val="31759170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D6206-AF3C-664B-C600-C28A586D4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/>
              <a:t>Halaman Login</a:t>
            </a:r>
            <a:endParaRPr lang="en-ID" sz="6000" b="1" dirty="0"/>
          </a:p>
        </p:txBody>
      </p:sp>
    </p:spTree>
    <p:extLst>
      <p:ext uri="{BB962C8B-B14F-4D97-AF65-F5344CB8AC3E}">
        <p14:creationId xmlns:p14="http://schemas.microsoft.com/office/powerpoint/2010/main" val="1560400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D1AE448-ED8B-05BD-D506-5C1C314F7A72}"/>
              </a:ext>
            </a:extLst>
          </p:cNvPr>
          <p:cNvSpPr/>
          <p:nvPr/>
        </p:nvSpPr>
        <p:spPr>
          <a:xfrm>
            <a:off x="4028660" y="2398644"/>
            <a:ext cx="3485322" cy="4770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Nama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pengguna</a:t>
            </a:r>
            <a:endParaRPr lang="en-ID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8E42B22-9E87-3188-6BC2-BCCBDA69E1F3}"/>
              </a:ext>
            </a:extLst>
          </p:cNvPr>
          <p:cNvSpPr/>
          <p:nvPr/>
        </p:nvSpPr>
        <p:spPr>
          <a:xfrm>
            <a:off x="4028660" y="3163957"/>
            <a:ext cx="3485322" cy="4770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Kata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sandi</a:t>
            </a:r>
            <a:endParaRPr lang="en-ID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3A07A1-A8F7-3C2A-2D57-D7649444FF1A}"/>
              </a:ext>
            </a:extLst>
          </p:cNvPr>
          <p:cNvSpPr txBox="1"/>
          <p:nvPr/>
        </p:nvSpPr>
        <p:spPr>
          <a:xfrm>
            <a:off x="4028660" y="4625468"/>
            <a:ext cx="3591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Belum punya </a:t>
            </a:r>
            <a:r>
              <a:rPr lang="en-US" dirty="0" err="1"/>
              <a:t>akun</a:t>
            </a:r>
            <a:r>
              <a:rPr lang="en-US" dirty="0"/>
              <a:t>? Daftar</a:t>
            </a:r>
            <a:endParaRPr lang="en-ID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4D707B-437F-67CC-B648-1958D0C36603}"/>
              </a:ext>
            </a:extLst>
          </p:cNvPr>
          <p:cNvSpPr txBox="1"/>
          <p:nvPr/>
        </p:nvSpPr>
        <p:spPr>
          <a:xfrm>
            <a:off x="3723861" y="973626"/>
            <a:ext cx="409492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Login</a:t>
            </a:r>
            <a:endParaRPr lang="en-ID" sz="4400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80AC557-EDB7-AFA1-5200-1E17D7A3D8E5}"/>
              </a:ext>
            </a:extLst>
          </p:cNvPr>
          <p:cNvSpPr/>
          <p:nvPr/>
        </p:nvSpPr>
        <p:spPr>
          <a:xfrm>
            <a:off x="4028660" y="3932637"/>
            <a:ext cx="1325217" cy="477078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Masuk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0998474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D6206-AF3C-664B-C600-C28A586D4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/>
              <a:t>Halaman Sign Up</a:t>
            </a:r>
            <a:endParaRPr lang="en-ID" sz="6000" b="1" dirty="0"/>
          </a:p>
        </p:txBody>
      </p:sp>
    </p:spTree>
    <p:extLst>
      <p:ext uri="{BB962C8B-B14F-4D97-AF65-F5344CB8AC3E}">
        <p14:creationId xmlns:p14="http://schemas.microsoft.com/office/powerpoint/2010/main" val="41779110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D1AE448-ED8B-05BD-D506-5C1C314F7A72}"/>
              </a:ext>
            </a:extLst>
          </p:cNvPr>
          <p:cNvSpPr/>
          <p:nvPr/>
        </p:nvSpPr>
        <p:spPr>
          <a:xfrm>
            <a:off x="1954686" y="1906119"/>
            <a:ext cx="3485322" cy="4770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Nama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pengguna</a:t>
            </a:r>
            <a:endParaRPr lang="en-ID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8E42B22-9E87-3188-6BC2-BCCBDA69E1F3}"/>
              </a:ext>
            </a:extLst>
          </p:cNvPr>
          <p:cNvSpPr/>
          <p:nvPr/>
        </p:nvSpPr>
        <p:spPr>
          <a:xfrm>
            <a:off x="1954686" y="2591303"/>
            <a:ext cx="3485322" cy="4770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Kata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sandi</a:t>
            </a:r>
            <a:endParaRPr lang="en-ID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3A07A1-A8F7-3C2A-2D57-D7649444FF1A}"/>
              </a:ext>
            </a:extLst>
          </p:cNvPr>
          <p:cNvSpPr txBox="1"/>
          <p:nvPr/>
        </p:nvSpPr>
        <p:spPr>
          <a:xfrm>
            <a:off x="3975650" y="6118340"/>
            <a:ext cx="3591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Sudah</a:t>
            </a:r>
            <a:r>
              <a:rPr lang="en-US" dirty="0"/>
              <a:t> punya </a:t>
            </a:r>
            <a:r>
              <a:rPr lang="en-US" dirty="0" err="1"/>
              <a:t>akun</a:t>
            </a:r>
            <a:r>
              <a:rPr lang="en-US" dirty="0"/>
              <a:t>? </a:t>
            </a:r>
            <a:r>
              <a:rPr lang="en-US" u="sng" dirty="0"/>
              <a:t>Masuk</a:t>
            </a:r>
            <a:endParaRPr lang="en-ID" u="sn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4D707B-437F-67CC-B648-1958D0C36603}"/>
              </a:ext>
            </a:extLst>
          </p:cNvPr>
          <p:cNvSpPr txBox="1"/>
          <p:nvPr/>
        </p:nvSpPr>
        <p:spPr>
          <a:xfrm>
            <a:off x="3723858" y="448146"/>
            <a:ext cx="409492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Sign Up</a:t>
            </a:r>
            <a:endParaRPr lang="en-ID" sz="4400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80AC557-EDB7-AFA1-5200-1E17D7A3D8E5}"/>
              </a:ext>
            </a:extLst>
          </p:cNvPr>
          <p:cNvSpPr/>
          <p:nvPr/>
        </p:nvSpPr>
        <p:spPr>
          <a:xfrm>
            <a:off x="5082201" y="5396852"/>
            <a:ext cx="1325217" cy="477078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Daftar</a:t>
            </a:r>
            <a:endParaRPr lang="en-ID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77AC2E9-3F4D-AEAA-E945-6AA571C2C3DA}"/>
              </a:ext>
            </a:extLst>
          </p:cNvPr>
          <p:cNvSpPr/>
          <p:nvPr/>
        </p:nvSpPr>
        <p:spPr>
          <a:xfrm>
            <a:off x="1954686" y="3276487"/>
            <a:ext cx="3485322" cy="4770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Konfirmasi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kata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sandi</a:t>
            </a:r>
            <a:endParaRPr lang="en-ID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594630D-0DEC-119B-66A7-D5CC351B0240}"/>
              </a:ext>
            </a:extLst>
          </p:cNvPr>
          <p:cNvSpPr/>
          <p:nvPr/>
        </p:nvSpPr>
        <p:spPr>
          <a:xfrm>
            <a:off x="6361034" y="1906119"/>
            <a:ext cx="3485322" cy="4770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Nama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depan</a:t>
            </a:r>
            <a:endParaRPr lang="en-ID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175FC94-FD05-7CA0-2638-8C12529DF414}"/>
              </a:ext>
            </a:extLst>
          </p:cNvPr>
          <p:cNvSpPr/>
          <p:nvPr/>
        </p:nvSpPr>
        <p:spPr>
          <a:xfrm>
            <a:off x="6361034" y="2591303"/>
            <a:ext cx="3485322" cy="4770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Nama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belakang</a:t>
            </a:r>
            <a:endParaRPr lang="en-ID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4D8D38D-AE28-D201-977F-9C405063108F}"/>
              </a:ext>
            </a:extLst>
          </p:cNvPr>
          <p:cNvSpPr/>
          <p:nvPr/>
        </p:nvSpPr>
        <p:spPr>
          <a:xfrm>
            <a:off x="6361034" y="3276487"/>
            <a:ext cx="3485322" cy="4770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Tanggal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lahir</a:t>
            </a:r>
            <a:endParaRPr lang="en-ID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933A781-009E-7ED4-1A4F-ED0D07250260}"/>
              </a:ext>
            </a:extLst>
          </p:cNvPr>
          <p:cNvSpPr/>
          <p:nvPr/>
        </p:nvSpPr>
        <p:spPr>
          <a:xfrm>
            <a:off x="4230746" y="4485176"/>
            <a:ext cx="198782" cy="19817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9F11271-F494-4AE8-5980-1B4E52CCBFB8}"/>
              </a:ext>
            </a:extLst>
          </p:cNvPr>
          <p:cNvSpPr txBox="1"/>
          <p:nvPr/>
        </p:nvSpPr>
        <p:spPr>
          <a:xfrm>
            <a:off x="4515666" y="4386575"/>
            <a:ext cx="1610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Laki-laki</a:t>
            </a:r>
            <a:endParaRPr lang="en-ID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E18A70B-9D51-96CE-2F46-52268FD3486A}"/>
              </a:ext>
            </a:extLst>
          </p:cNvPr>
          <p:cNvSpPr/>
          <p:nvPr/>
        </p:nvSpPr>
        <p:spPr>
          <a:xfrm>
            <a:off x="6125806" y="4472154"/>
            <a:ext cx="198782" cy="19817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30734AA-45C6-A5BE-73A1-9FCAA1FFCCFB}"/>
              </a:ext>
            </a:extLst>
          </p:cNvPr>
          <p:cNvSpPr txBox="1"/>
          <p:nvPr/>
        </p:nvSpPr>
        <p:spPr>
          <a:xfrm>
            <a:off x="6407418" y="4386575"/>
            <a:ext cx="1610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Perempuan</a:t>
            </a:r>
            <a:endParaRPr lang="en-ID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42F73A7-03E8-CBA7-688B-F764BA6DADEC}"/>
              </a:ext>
            </a:extLst>
          </p:cNvPr>
          <p:cNvSpPr txBox="1"/>
          <p:nvPr/>
        </p:nvSpPr>
        <p:spPr>
          <a:xfrm>
            <a:off x="4701197" y="4011741"/>
            <a:ext cx="2226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/>
              <a:t>kelamin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3901832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338</Words>
  <Application>Microsoft Office PowerPoint</Application>
  <PresentationFormat>Widescreen</PresentationFormat>
  <Paragraphs>130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Blackadder ITC</vt:lpstr>
      <vt:lpstr>Calibri</vt:lpstr>
      <vt:lpstr>Calibri Light</vt:lpstr>
      <vt:lpstr>Office Theme</vt:lpstr>
      <vt:lpstr>Halaman Utama</vt:lpstr>
      <vt:lpstr>PowerPoint Presentation</vt:lpstr>
      <vt:lpstr>Halaman Login</vt:lpstr>
      <vt:lpstr>PowerPoint Presentation</vt:lpstr>
      <vt:lpstr>Pasien</vt:lpstr>
      <vt:lpstr>Halaman Login</vt:lpstr>
      <vt:lpstr>PowerPoint Presentation</vt:lpstr>
      <vt:lpstr>Halaman Sign Up</vt:lpstr>
      <vt:lpstr>PowerPoint Presentation</vt:lpstr>
      <vt:lpstr>Reservasi: Jika Belum Ada</vt:lpstr>
      <vt:lpstr>PowerPoint Presentation</vt:lpstr>
      <vt:lpstr>Reservasi: Jika Sudah Ada</vt:lpstr>
      <vt:lpstr>PowerPoint Presentation</vt:lpstr>
      <vt:lpstr>Halaman Edit Data Diri</vt:lpstr>
      <vt:lpstr>PowerPoint Presentation</vt:lpstr>
      <vt:lpstr>Halaman Reservasi</vt:lpstr>
      <vt:lpstr>PowerPoint Presentation</vt:lpstr>
      <vt:lpstr>PowerPoint Presentation</vt:lpstr>
      <vt:lpstr>PowerPoint Presentation</vt:lpstr>
      <vt:lpstr>Dokter</vt:lpstr>
      <vt:lpstr>Halaman Login</vt:lpstr>
      <vt:lpstr>PowerPoint Presentation</vt:lpstr>
      <vt:lpstr>Reservasi: Jika Belum Ada</vt:lpstr>
      <vt:lpstr>PowerPoint Presentation</vt:lpstr>
      <vt:lpstr>Reservasi: Jika Sudah Ada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Halaman Utama</dc:title>
  <dc:creator>AHMAD SUBHAN DARYHADI</dc:creator>
  <cp:lastModifiedBy>AHMAD SUBHAN DARYHADI</cp:lastModifiedBy>
  <cp:revision>6</cp:revision>
  <dcterms:created xsi:type="dcterms:W3CDTF">2023-10-28T03:49:03Z</dcterms:created>
  <dcterms:modified xsi:type="dcterms:W3CDTF">2023-10-28T08:20:53Z</dcterms:modified>
</cp:coreProperties>
</file>