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d-apnortheast-a.online.tableau.com/#/site/ahmadt/workbooks/416575/view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2478E74-41F0-4E6F-B1A6-0F518525B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Dashboard – Profit Analysis</a:t>
            </a: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2E30D17-9568-4228-B258-85D97B877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1/16/2022 12:55:37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Profit Analysis">
            <a:extLst>
              <a:ext uri="{FF2B5EF4-FFF2-40B4-BE49-F238E27FC236}">
                <a16:creationId xmlns:a16="http://schemas.microsoft.com/office/drawing/2014/main" id="{9FCC8795-B508-4E17-B2F9-196753AF7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Dashboard – Profit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– Profit Analysis</dc:title>
  <dc:creator/>
  <cp:lastModifiedBy>Ahmad Taquee</cp:lastModifiedBy>
  <cp:revision>1</cp:revision>
  <dcterms:created xsi:type="dcterms:W3CDTF">2022-01-15T15:55:37Z</dcterms:created>
  <dcterms:modified xsi:type="dcterms:W3CDTF">2022-01-15T16:01:28Z</dcterms:modified>
</cp:coreProperties>
</file>