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6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DAC98-F103-40BB-9483-2EC27AFED44B}" v="1" dt="2022-01-02T17:24:5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d Bin Usama Bhatti" userId="483462c8ff29e404" providerId="LiveId" clId="{686DAC98-F103-40BB-9483-2EC27AFED44B}"/>
    <pc:docChg chg="custSel modSld">
      <pc:chgData name="Zaid Bin Usama Bhatti" userId="483462c8ff29e404" providerId="LiveId" clId="{686DAC98-F103-40BB-9483-2EC27AFED44B}" dt="2022-01-02T17:27:37.921" v="237" actId="20577"/>
      <pc:docMkLst>
        <pc:docMk/>
      </pc:docMkLst>
      <pc:sldChg chg="modSp mod">
        <pc:chgData name="Zaid Bin Usama Bhatti" userId="483462c8ff29e404" providerId="LiveId" clId="{686DAC98-F103-40BB-9483-2EC27AFED44B}" dt="2022-01-02T17:27:37.921" v="237" actId="20577"/>
        <pc:sldMkLst>
          <pc:docMk/>
          <pc:sldMk cId="2584280759" sldId="257"/>
        </pc:sldMkLst>
        <pc:spChg chg="mod">
          <ac:chgData name="Zaid Bin Usama Bhatti" userId="483462c8ff29e404" providerId="LiveId" clId="{686DAC98-F103-40BB-9483-2EC27AFED44B}" dt="2022-01-02T17:27:37.921" v="237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modSp mod">
        <pc:chgData name="Zaid Bin Usama Bhatti" userId="483462c8ff29e404" providerId="LiveId" clId="{686DAC98-F103-40BB-9483-2EC27AFED44B}" dt="2022-01-02T17:21:07.576" v="28" actId="20577"/>
        <pc:sldMkLst>
          <pc:docMk/>
          <pc:sldMk cId="183243182" sldId="261"/>
        </pc:sldMkLst>
        <pc:spChg chg="mod">
          <ac:chgData name="Zaid Bin Usama Bhatti" userId="483462c8ff29e404" providerId="LiveId" clId="{686DAC98-F103-40BB-9483-2EC27AFED44B}" dt="2022-01-02T17:21:07.576" v="28" actId="20577"/>
          <ac:spMkLst>
            <pc:docMk/>
            <pc:sldMk cId="183243182" sldId="261"/>
            <ac:spMk id="4" creationId="{BD796F8E-8FEB-43E7-A344-266E5479B257}"/>
          </ac:spMkLst>
        </pc:spChg>
      </pc:sldChg>
      <pc:sldChg chg="addSp modSp mod">
        <pc:chgData name="Zaid Bin Usama Bhatti" userId="483462c8ff29e404" providerId="LiveId" clId="{686DAC98-F103-40BB-9483-2EC27AFED44B}" dt="2022-01-02T17:26:42.999" v="210" actId="20577"/>
        <pc:sldMkLst>
          <pc:docMk/>
          <pc:sldMk cId="3465925289" sldId="266"/>
        </pc:sldMkLst>
        <pc:spChg chg="add mod">
          <ac:chgData name="Zaid Bin Usama Bhatti" userId="483462c8ff29e404" providerId="LiveId" clId="{686DAC98-F103-40BB-9483-2EC27AFED44B}" dt="2022-01-02T17:26:42.999" v="210" actId="20577"/>
          <ac:spMkLst>
            <pc:docMk/>
            <pc:sldMk cId="3465925289" sldId="266"/>
            <ac:spMk id="8" creationId="{A9B1479A-CA99-4920-8488-AD27CADEA8C3}"/>
          </ac:spMkLst>
        </pc:spChg>
        <pc:picChg chg="mod">
          <ac:chgData name="Zaid Bin Usama Bhatti" userId="483462c8ff29e404" providerId="LiveId" clId="{686DAC98-F103-40BB-9483-2EC27AFED44B}" dt="2022-01-02T17:24:35.974" v="36" actId="14100"/>
          <ac:picMkLst>
            <pc:docMk/>
            <pc:sldMk cId="3465925289" sldId="266"/>
            <ac:picMk id="6" creationId="{8BC7F0AB-3E4E-4E41-B3DD-3425C4C11721}"/>
          </ac:picMkLst>
        </pc:picChg>
      </pc:sldChg>
      <pc:sldChg chg="addSp delSp modSp mod">
        <pc:chgData name="Zaid Bin Usama Bhatti" userId="483462c8ff29e404" providerId="LiveId" clId="{686DAC98-F103-40BB-9483-2EC27AFED44B}" dt="2022-01-02T17:23:23.420" v="35" actId="14100"/>
        <pc:sldMkLst>
          <pc:docMk/>
          <pc:sldMk cId="1026074194" sldId="273"/>
        </pc:sldMkLst>
        <pc:spChg chg="add del mod">
          <ac:chgData name="Zaid Bin Usama Bhatti" userId="483462c8ff29e404" providerId="LiveId" clId="{686DAC98-F103-40BB-9483-2EC27AFED44B}" dt="2022-01-02T17:23:14.143" v="32" actId="22"/>
          <ac:spMkLst>
            <pc:docMk/>
            <pc:sldMk cId="1026074194" sldId="273"/>
            <ac:spMk id="7" creationId="{763F5FDC-7AA1-48EB-B400-623A1CE0F63F}"/>
          </ac:spMkLst>
        </pc:spChg>
        <pc:picChg chg="del mod modCrop">
          <ac:chgData name="Zaid Bin Usama Bhatti" userId="483462c8ff29e404" providerId="LiveId" clId="{686DAC98-F103-40BB-9483-2EC27AFED44B}" dt="2022-01-02T17:22:39.042" v="31" actId="478"/>
          <ac:picMkLst>
            <pc:docMk/>
            <pc:sldMk cId="1026074194" sldId="273"/>
            <ac:picMk id="5" creationId="{35F9DA1F-D289-45AE-A4EC-222E68D79070}"/>
          </ac:picMkLst>
        </pc:picChg>
        <pc:picChg chg="add mod ord">
          <ac:chgData name="Zaid Bin Usama Bhatti" userId="483462c8ff29e404" providerId="LiveId" clId="{686DAC98-F103-40BB-9483-2EC27AFED44B}" dt="2022-01-02T17:23:23.420" v="35" actId="14100"/>
          <ac:picMkLst>
            <pc:docMk/>
            <pc:sldMk cId="1026074194" sldId="273"/>
            <ac:picMk id="11" creationId="{BD96362C-9A21-480F-9F84-B51B048670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DATABASE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Football Teams Database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yearly page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0C77A3-AEE4-49E6-B25D-021B8848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822" b="64665"/>
          <a:stretch/>
        </p:blipFill>
        <p:spPr>
          <a:xfrm>
            <a:off x="1113462" y="2103437"/>
            <a:ext cx="9665374" cy="3548807"/>
          </a:xfrm>
        </p:spPr>
      </p:pic>
    </p:spTree>
    <p:extLst>
      <p:ext uri="{BB962C8B-B14F-4D97-AF65-F5344CB8AC3E}">
        <p14:creationId xmlns:p14="http://schemas.microsoft.com/office/powerpoint/2010/main" val="27447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Players by Year</a:t>
            </a:r>
          </a:p>
        </p:txBody>
      </p:sp>
      <p:pic>
        <p:nvPicPr>
          <p:cNvPr id="6" name="Content Placeholder 5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635F872E-FBE6-461F-8E19-D2D014146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92"/>
          <a:stretch/>
        </p:blipFill>
        <p:spPr>
          <a:xfrm>
            <a:off x="2662622" y="2014194"/>
            <a:ext cx="6866756" cy="3849687"/>
          </a:xfrm>
        </p:spPr>
      </p:pic>
    </p:spTree>
    <p:extLst>
      <p:ext uri="{BB962C8B-B14F-4D97-AF65-F5344CB8AC3E}">
        <p14:creationId xmlns:p14="http://schemas.microsoft.com/office/powerpoint/2010/main" val="86885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Players by Year</a:t>
            </a:r>
          </a:p>
        </p:txBody>
      </p:sp>
      <p:pic>
        <p:nvPicPr>
          <p:cNvPr id="6" name="Content Placeholder 5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635F872E-FBE6-461F-8E19-D2D014146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92"/>
          <a:stretch/>
        </p:blipFill>
        <p:spPr>
          <a:xfrm>
            <a:off x="2662622" y="2014194"/>
            <a:ext cx="6866756" cy="3849687"/>
          </a:xfrm>
        </p:spPr>
      </p:pic>
    </p:spTree>
    <p:extLst>
      <p:ext uri="{BB962C8B-B14F-4D97-AF65-F5344CB8AC3E}">
        <p14:creationId xmlns:p14="http://schemas.microsoft.com/office/powerpoint/2010/main" val="276495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972B-A611-43F3-BD9F-F7D4891B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Page</a:t>
            </a:r>
            <a:endParaRPr lang="en-PK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227BDD-69CA-4B57-81FB-672DB7F2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97" b="24583"/>
          <a:stretch/>
        </p:blipFill>
        <p:spPr>
          <a:xfrm>
            <a:off x="1113463" y="2103439"/>
            <a:ext cx="9704592" cy="4103502"/>
          </a:xfrm>
        </p:spPr>
      </p:pic>
    </p:spTree>
    <p:extLst>
      <p:ext uri="{BB962C8B-B14F-4D97-AF65-F5344CB8AC3E}">
        <p14:creationId xmlns:p14="http://schemas.microsoft.com/office/powerpoint/2010/main" val="145091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972B-A611-43F3-BD9F-F7D4891B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Team</a:t>
            </a:r>
            <a:endParaRPr lang="en-PK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5F52CF-DAE3-4454-B079-3C7AEA26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407"/>
          <a:stretch/>
        </p:blipFill>
        <p:spPr>
          <a:xfrm>
            <a:off x="1113463" y="2103438"/>
            <a:ext cx="9338832" cy="4409904"/>
          </a:xfrm>
        </p:spPr>
      </p:pic>
    </p:spTree>
    <p:extLst>
      <p:ext uri="{BB962C8B-B14F-4D97-AF65-F5344CB8AC3E}">
        <p14:creationId xmlns:p14="http://schemas.microsoft.com/office/powerpoint/2010/main" val="326420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972B-A611-43F3-BD9F-F7D4891B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Coach</a:t>
            </a:r>
            <a:endParaRPr lang="en-PK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36E8AC20-6D78-4F46-AD5F-46CE032F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07" t="18080" r="50000" b="11027"/>
          <a:stretch/>
        </p:blipFill>
        <p:spPr>
          <a:xfrm>
            <a:off x="3183987" y="1612848"/>
            <a:ext cx="5824026" cy="4844223"/>
          </a:xfrm>
        </p:spPr>
      </p:pic>
    </p:spTree>
    <p:extLst>
      <p:ext uri="{BB962C8B-B14F-4D97-AF65-F5344CB8AC3E}">
        <p14:creationId xmlns:p14="http://schemas.microsoft.com/office/powerpoint/2010/main" val="318501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C738-5C1E-41B2-A0F4-B57697C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Player</a:t>
            </a:r>
            <a:endParaRPr lang="en-PK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96362C-9A21-480F-9F84-B51B04867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074" y="1674056"/>
            <a:ext cx="4726744" cy="4279070"/>
          </a:xfrm>
        </p:spPr>
      </p:pic>
    </p:spTree>
    <p:extLst>
      <p:ext uri="{BB962C8B-B14F-4D97-AF65-F5344CB8AC3E}">
        <p14:creationId xmlns:p14="http://schemas.microsoft.com/office/powerpoint/2010/main" val="102607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C738-5C1E-41B2-A0F4-B57697C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Player</a:t>
            </a:r>
            <a:endParaRPr lang="en-PK" dirty="0"/>
          </a:p>
        </p:txBody>
      </p:sp>
      <p:pic>
        <p:nvPicPr>
          <p:cNvPr id="7" name="Content Placeholder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A71661B-A503-42BE-A91D-9E14B970C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468" r="87034" b="48300"/>
          <a:stretch/>
        </p:blipFill>
        <p:spPr>
          <a:xfrm>
            <a:off x="4202723" y="3209948"/>
            <a:ext cx="3786554" cy="1154314"/>
          </a:xfrm>
        </p:spPr>
      </p:pic>
    </p:spTree>
    <p:extLst>
      <p:ext uri="{BB962C8B-B14F-4D97-AF65-F5344CB8AC3E}">
        <p14:creationId xmlns:p14="http://schemas.microsoft.com/office/powerpoint/2010/main" val="228214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C738-5C1E-41B2-A0F4-B57697C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Player</a:t>
            </a:r>
            <a:endParaRPr lang="en-PK" dirty="0"/>
          </a:p>
        </p:txBody>
      </p: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891328A-0290-473B-B1E8-0B4CB03F1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60" t="53892" r="51600" b="-666"/>
          <a:stretch/>
        </p:blipFill>
        <p:spPr>
          <a:xfrm>
            <a:off x="2375095" y="1564027"/>
            <a:ext cx="7441810" cy="4651380"/>
          </a:xfrm>
        </p:spPr>
      </p:pic>
    </p:spTree>
    <p:extLst>
      <p:ext uri="{BB962C8B-B14F-4D97-AF65-F5344CB8AC3E}">
        <p14:creationId xmlns:p14="http://schemas.microsoft.com/office/powerpoint/2010/main" val="381645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0B68-9671-4B1F-811C-A194AFD0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  <a:endParaRPr lang="en-PK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50C1BC8-BB26-4EB8-BB1C-16B447780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67382" b="12102"/>
          <a:stretch/>
        </p:blipFill>
        <p:spPr>
          <a:xfrm>
            <a:off x="3251517" y="1633043"/>
            <a:ext cx="5688966" cy="4708972"/>
          </a:xfrm>
        </p:spPr>
      </p:pic>
    </p:spTree>
    <p:extLst>
      <p:ext uri="{BB962C8B-B14F-4D97-AF65-F5344CB8AC3E}">
        <p14:creationId xmlns:p14="http://schemas.microsoft.com/office/powerpoint/2010/main" val="342377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F851-6AB8-45B1-89FF-B3FA9D66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  <a:endParaRPr lang="en-PK" dirty="0"/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36508BD-4AC8-4715-AD47-2DA884485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69" r="65012" b="18697"/>
          <a:stretch/>
        </p:blipFill>
        <p:spPr>
          <a:xfrm>
            <a:off x="3098409" y="2112668"/>
            <a:ext cx="5995182" cy="4002114"/>
          </a:xfrm>
        </p:spPr>
      </p:pic>
    </p:spTree>
    <p:extLst>
      <p:ext uri="{BB962C8B-B14F-4D97-AF65-F5344CB8AC3E}">
        <p14:creationId xmlns:p14="http://schemas.microsoft.com/office/powerpoint/2010/main" val="207254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96F8E-8FEB-43E7-A344-266E5479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ZAID BIN USAMA BHATTI	356844 </a:t>
            </a:r>
          </a:p>
          <a:p>
            <a:r>
              <a:rPr lang="en-US" sz="2800" dirty="0"/>
              <a:t>AHMAD TASHFEEN	345308</a:t>
            </a:r>
          </a:p>
          <a:p>
            <a:r>
              <a:rPr lang="en-US" sz="2800" dirty="0"/>
              <a:t>AIMAN KHAQAN	334232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LOGIN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EA9B0-17AA-4296-83EB-0F061528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59" t="14600" r="53317" b="7584"/>
          <a:stretch/>
        </p:blipFill>
        <p:spPr>
          <a:xfrm>
            <a:off x="3421018" y="1865242"/>
            <a:ext cx="5179643" cy="4350163"/>
          </a:xfrm>
        </p:spPr>
      </p:pic>
    </p:spTree>
    <p:extLst>
      <p:ext uri="{BB962C8B-B14F-4D97-AF65-F5344CB8AC3E}">
        <p14:creationId xmlns:p14="http://schemas.microsoft.com/office/powerpoint/2010/main" val="21897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SIGN UP PAGE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63547ED0-BAA6-4A25-972A-64A79433F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66" t="25390" r="55271" b="23451"/>
          <a:stretch/>
        </p:blipFill>
        <p:spPr>
          <a:xfrm>
            <a:off x="4126521" y="1874876"/>
            <a:ext cx="4036817" cy="4036817"/>
          </a:xfrm>
        </p:spPr>
      </p:pic>
    </p:spTree>
    <p:extLst>
      <p:ext uri="{BB962C8B-B14F-4D97-AF65-F5344CB8AC3E}">
        <p14:creationId xmlns:p14="http://schemas.microsoft.com/office/powerpoint/2010/main" val="354215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 PAGE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1BEE5B-D9B0-4915-9D60-5C6951BF0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68" r="62611" b="65567"/>
          <a:stretch/>
        </p:blipFill>
        <p:spPr>
          <a:xfrm>
            <a:off x="1113462" y="2560319"/>
            <a:ext cx="9794015" cy="2283488"/>
          </a:xfrm>
        </p:spPr>
      </p:pic>
    </p:spTree>
    <p:extLst>
      <p:ext uri="{BB962C8B-B14F-4D97-AF65-F5344CB8AC3E}">
        <p14:creationId xmlns:p14="http://schemas.microsoft.com/office/powerpoint/2010/main" val="287105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COACH PAGE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3A56D5-BECE-41C2-B353-E9FD233AD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412" b="24914"/>
          <a:stretch/>
        </p:blipFill>
        <p:spPr>
          <a:xfrm>
            <a:off x="1729039" y="1892423"/>
            <a:ext cx="8733922" cy="4477049"/>
          </a:xfrm>
        </p:spPr>
      </p:pic>
    </p:spTree>
    <p:extLst>
      <p:ext uri="{BB962C8B-B14F-4D97-AF65-F5344CB8AC3E}">
        <p14:creationId xmlns:p14="http://schemas.microsoft.com/office/powerpoint/2010/main" val="89180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PLAYERS TEAM PAGE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C7F0AB-3E4E-4E41-B3DD-3425C4C1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468" b="72787"/>
          <a:stretch/>
        </p:blipFill>
        <p:spPr>
          <a:xfrm>
            <a:off x="1113463" y="2103438"/>
            <a:ext cx="10058400" cy="275045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B1479A-CA99-4920-8488-AD27CADEA8C3}"/>
              </a:ext>
            </a:extLst>
          </p:cNvPr>
          <p:cNvSpPr txBox="1"/>
          <p:nvPr/>
        </p:nvSpPr>
        <p:spPr>
          <a:xfrm>
            <a:off x="1066800" y="5234609"/>
            <a:ext cx="987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used ‘Arsenal’ as an example to navigate among the players:</a:t>
            </a:r>
          </a:p>
          <a:p>
            <a:r>
              <a:rPr lang="en-US" dirty="0"/>
              <a:t>The following two slides demonstrate how to view players for a specific team and year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6592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{71B7969E-879E-47B5-B6D7-134CE269B4B4}tf78438558_win32</Template>
  <TotalTime>43</TotalTime>
  <Words>88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Garamond</vt:lpstr>
      <vt:lpstr>SavonVTI</vt:lpstr>
      <vt:lpstr>DATABASE PROJECT</vt:lpstr>
      <vt:lpstr>ERD</vt:lpstr>
      <vt:lpstr>ERD</vt:lpstr>
      <vt:lpstr>MEMBERS</vt:lpstr>
      <vt:lpstr>LOGIN PAGE</vt:lpstr>
      <vt:lpstr>SIGN UP PAGE</vt:lpstr>
      <vt:lpstr>CONTENT PAGE</vt:lpstr>
      <vt:lpstr>COACH PAGE</vt:lpstr>
      <vt:lpstr>PLAYERS TEAM PAGE</vt:lpstr>
      <vt:lpstr>Team yearly page</vt:lpstr>
      <vt:lpstr>Team Players by Year</vt:lpstr>
      <vt:lpstr>Team Players by Year</vt:lpstr>
      <vt:lpstr>Team Page</vt:lpstr>
      <vt:lpstr>Create Team</vt:lpstr>
      <vt:lpstr>Create Coach</vt:lpstr>
      <vt:lpstr>Create Player</vt:lpstr>
      <vt:lpstr>Add Player</vt:lpstr>
      <vt:lpstr>Delete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Zaid Bin Usama Bhatti</dc:creator>
  <cp:lastModifiedBy>Zaid Bin Usama Bhatti</cp:lastModifiedBy>
  <cp:revision>1</cp:revision>
  <dcterms:created xsi:type="dcterms:W3CDTF">2022-01-02T16:44:15Z</dcterms:created>
  <dcterms:modified xsi:type="dcterms:W3CDTF">2022-01-02T17:27:40Z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