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65" r:id="rId3"/>
    <p:sldId id="270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20" r:id="rId15"/>
    <p:sldId id="322" r:id="rId16"/>
    <p:sldId id="323" r:id="rId17"/>
    <p:sldId id="324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Fjall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0BC509-CB0E-4188-B2EF-A8C65EAE931E}">
  <a:tblStyle styleId="{360BC509-CB0E-4188-B2EF-A8C65EAE93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7" name="Google Shape;7407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8" name="Google Shape;7408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7" name="Google Shape;8037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8" name="Google Shape;8038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6" name="Google Shape;8256;geab36a3a3e_0_17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7" name="Google Shape;8257;geab36a3a3e_0_17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50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503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1825" y="1242100"/>
            <a:ext cx="4644900" cy="18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1825" y="3172475"/>
            <a:ext cx="29538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34025" y="-3002900"/>
            <a:ext cx="4245000" cy="424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684387" y="-412645"/>
            <a:ext cx="1469145" cy="1357639"/>
            <a:chOff x="4482950" y="515400"/>
            <a:chExt cx="991125" cy="915900"/>
          </a:xfrm>
        </p:grpSpPr>
        <p:sp>
          <p:nvSpPr>
            <p:cNvPr id="13" name="Google Shape;13;p2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2"/>
          <p:cNvSpPr/>
          <p:nvPr/>
        </p:nvSpPr>
        <p:spPr>
          <a:xfrm>
            <a:off x="1176725" y="4661425"/>
            <a:ext cx="1667100" cy="1667100"/>
          </a:xfrm>
          <a:prstGeom prst="donut">
            <a:avLst>
              <a:gd name="adj" fmla="val 6893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2"/>
          <p:cNvGrpSpPr/>
          <p:nvPr/>
        </p:nvGrpSpPr>
        <p:grpSpPr>
          <a:xfrm>
            <a:off x="-641275" y="4250005"/>
            <a:ext cx="1469145" cy="1357639"/>
            <a:chOff x="4482950" y="515400"/>
            <a:chExt cx="991125" cy="915900"/>
          </a:xfrm>
        </p:grpSpPr>
        <p:sp>
          <p:nvSpPr>
            <p:cNvPr id="147" name="Google Shape;147;p2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6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9" name="Google Shape;6589;p30"/>
          <p:cNvSpPr txBox="1">
            <a:spLocks noGrp="1"/>
          </p:cNvSpPr>
          <p:nvPr>
            <p:ph type="body" idx="1"/>
          </p:nvPr>
        </p:nvSpPr>
        <p:spPr>
          <a:xfrm>
            <a:off x="4412025" y="1836075"/>
            <a:ext cx="4177200" cy="23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590" name="Google Shape;6590;p30"/>
          <p:cNvSpPr txBox="1">
            <a:spLocks noGrp="1"/>
          </p:cNvSpPr>
          <p:nvPr>
            <p:ph type="title"/>
          </p:nvPr>
        </p:nvSpPr>
        <p:spPr>
          <a:xfrm>
            <a:off x="712650" y="411734"/>
            <a:ext cx="77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2">
    <p:spTree>
      <p:nvGrpSpPr>
        <p:cNvPr id="1" name="Shape 6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5" name="Google Shape;6865;p32"/>
          <p:cNvGrpSpPr/>
          <p:nvPr/>
        </p:nvGrpSpPr>
        <p:grpSpPr>
          <a:xfrm>
            <a:off x="1319562" y="-412645"/>
            <a:ext cx="1469145" cy="1357639"/>
            <a:chOff x="4482950" y="515400"/>
            <a:chExt cx="991125" cy="915900"/>
          </a:xfrm>
        </p:grpSpPr>
        <p:sp>
          <p:nvSpPr>
            <p:cNvPr id="6866" name="Google Shape;6866;p32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2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2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2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2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2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2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32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32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32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32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2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2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32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32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32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32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32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32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2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2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2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2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32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32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2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2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2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2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2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2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2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2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2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2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2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2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2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2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2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2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2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2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2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2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2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2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2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2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2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2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2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2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2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2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2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2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2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2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2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2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2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2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2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2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2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2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2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2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2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2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2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2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2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2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2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2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2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2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2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2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2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2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2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2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2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2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2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2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2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2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2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32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32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32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32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32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32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2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2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2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2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2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2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2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2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2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2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2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2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2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2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2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2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2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2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2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2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2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2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2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2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2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2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2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2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2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2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2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2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2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2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8" name="Google Shape;6998;p32"/>
          <p:cNvSpPr/>
          <p:nvPr/>
        </p:nvSpPr>
        <p:spPr>
          <a:xfrm>
            <a:off x="5775475" y="-2991950"/>
            <a:ext cx="4822200" cy="482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99" name="Google Shape;6999;p32"/>
          <p:cNvGrpSpPr/>
          <p:nvPr/>
        </p:nvGrpSpPr>
        <p:grpSpPr>
          <a:xfrm>
            <a:off x="6903025" y="4453655"/>
            <a:ext cx="1469145" cy="1357639"/>
            <a:chOff x="4482950" y="515400"/>
            <a:chExt cx="991125" cy="915900"/>
          </a:xfrm>
        </p:grpSpPr>
        <p:sp>
          <p:nvSpPr>
            <p:cNvPr id="7000" name="Google Shape;7000;p32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2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2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2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2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2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2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2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2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2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2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2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2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2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2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2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2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2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2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2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2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2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2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2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2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2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2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2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2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32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32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32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2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2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2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2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2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2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2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2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2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2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2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2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2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2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2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32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32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2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2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2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2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2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2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2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2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2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2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2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2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2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2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2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32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32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32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32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32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32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32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32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2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32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32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2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2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2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2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2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2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2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2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2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2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2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2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32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32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2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2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2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2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2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2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2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2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2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2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2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2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2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2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2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2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2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2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2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2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2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2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2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2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2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2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2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2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2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2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2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2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2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2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2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2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2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2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2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2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2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2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2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2" name="Google Shape;7132;p32"/>
          <p:cNvSpPr/>
          <p:nvPr/>
        </p:nvSpPr>
        <p:spPr>
          <a:xfrm>
            <a:off x="-1161450" y="4256250"/>
            <a:ext cx="2614200" cy="2614200"/>
          </a:xfrm>
          <a:prstGeom prst="donut">
            <a:avLst>
              <a:gd name="adj" fmla="val 6893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MAIN_POINT_1">
    <p:spTree>
      <p:nvGrpSpPr>
        <p:cNvPr id="1" name="Shape 7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4" name="Google Shape;7134;p33"/>
          <p:cNvGrpSpPr/>
          <p:nvPr/>
        </p:nvGrpSpPr>
        <p:grpSpPr>
          <a:xfrm flipH="1">
            <a:off x="6880768" y="-412645"/>
            <a:ext cx="1469145" cy="1357639"/>
            <a:chOff x="4482950" y="515400"/>
            <a:chExt cx="991125" cy="915900"/>
          </a:xfrm>
        </p:grpSpPr>
        <p:sp>
          <p:nvSpPr>
            <p:cNvPr id="7135" name="Google Shape;7135;p33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3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3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3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3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3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3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33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33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33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33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33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33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33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33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33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33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33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33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33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33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33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33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33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33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33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33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33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33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33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33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33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33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33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33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33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33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33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33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33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33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33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33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33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33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33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33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33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33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33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33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33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33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33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33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33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33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33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33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33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33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33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33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33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33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33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33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33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33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33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33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33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33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33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33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33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33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33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33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33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33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33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33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33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33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33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33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33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33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33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33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33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33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33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33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33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33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33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33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33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33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33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33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33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33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33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33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33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33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33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33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33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33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33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33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33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33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33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33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33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33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33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33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33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33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33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33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33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33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33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33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33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7" name="Google Shape;7267;p33"/>
          <p:cNvSpPr/>
          <p:nvPr/>
        </p:nvSpPr>
        <p:spPr>
          <a:xfrm flipH="1">
            <a:off x="76550" y="-3519300"/>
            <a:ext cx="4311900" cy="431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8" name="Google Shape;7268;p33"/>
          <p:cNvSpPr/>
          <p:nvPr/>
        </p:nvSpPr>
        <p:spPr>
          <a:xfrm flipH="1">
            <a:off x="4262575" y="4054350"/>
            <a:ext cx="4822200" cy="482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9" name="Google Shape;7269;p33"/>
          <p:cNvGrpSpPr/>
          <p:nvPr/>
        </p:nvGrpSpPr>
        <p:grpSpPr>
          <a:xfrm flipH="1">
            <a:off x="403255" y="4453655"/>
            <a:ext cx="1469145" cy="1357639"/>
            <a:chOff x="4482950" y="515400"/>
            <a:chExt cx="991125" cy="915900"/>
          </a:xfrm>
        </p:grpSpPr>
        <p:sp>
          <p:nvSpPr>
            <p:cNvPr id="7270" name="Google Shape;7270;p33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33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33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33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33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33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33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33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33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33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33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33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33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33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33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33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33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33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33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33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33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33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33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33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33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33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33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33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33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33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33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33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33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33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33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33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33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33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33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33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33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33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33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33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33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33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33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33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33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33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33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33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33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33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33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33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33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33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33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33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33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33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33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33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33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33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33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33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33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33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33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33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33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33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33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33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33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33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33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33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33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33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33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33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33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33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33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33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33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33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33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33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33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33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33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33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33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33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33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33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33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33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33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33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33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33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33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33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33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33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33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33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33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33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33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33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33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33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33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33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33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33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33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33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33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33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33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33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33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33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33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33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8"/>
          <p:cNvSpPr txBox="1">
            <a:spLocks noGrp="1"/>
          </p:cNvSpPr>
          <p:nvPr>
            <p:ph type="title"/>
          </p:nvPr>
        </p:nvSpPr>
        <p:spPr>
          <a:xfrm>
            <a:off x="2028750" y="1361250"/>
            <a:ext cx="5086500" cy="27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06" name="Google Shape;1506;p8"/>
          <p:cNvGrpSpPr/>
          <p:nvPr/>
        </p:nvGrpSpPr>
        <p:grpSpPr>
          <a:xfrm flipH="1">
            <a:off x="6880768" y="-412645"/>
            <a:ext cx="1469145" cy="1357639"/>
            <a:chOff x="4482950" y="515400"/>
            <a:chExt cx="991125" cy="915900"/>
          </a:xfrm>
        </p:grpSpPr>
        <p:sp>
          <p:nvSpPr>
            <p:cNvPr id="1507" name="Google Shape;1507;p8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8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8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8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8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8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8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8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8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8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8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8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8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8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8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8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8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8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8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8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8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8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8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8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8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8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8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8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8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8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8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8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8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8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8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8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8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8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8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8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8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8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8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8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8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8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8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8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8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8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8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8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8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8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8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8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8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8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8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8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8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8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8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8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8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8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8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8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8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8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8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8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8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8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8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8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8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8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8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8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8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8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8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8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8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8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8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8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8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8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8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8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8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8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8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8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8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8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8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8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9" name="Google Shape;1639;p8"/>
          <p:cNvSpPr/>
          <p:nvPr/>
        </p:nvSpPr>
        <p:spPr>
          <a:xfrm flipH="1">
            <a:off x="76550" y="-3519300"/>
            <a:ext cx="4311900" cy="431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8"/>
          <p:cNvSpPr/>
          <p:nvPr/>
        </p:nvSpPr>
        <p:spPr>
          <a:xfrm flipH="1">
            <a:off x="4262575" y="4054350"/>
            <a:ext cx="4822200" cy="482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1" name="Google Shape;1641;p8"/>
          <p:cNvGrpSpPr/>
          <p:nvPr/>
        </p:nvGrpSpPr>
        <p:grpSpPr>
          <a:xfrm flipH="1">
            <a:off x="403255" y="4453655"/>
            <a:ext cx="1469145" cy="1357639"/>
            <a:chOff x="4482950" y="515400"/>
            <a:chExt cx="991125" cy="915900"/>
          </a:xfrm>
        </p:grpSpPr>
        <p:sp>
          <p:nvSpPr>
            <p:cNvPr id="1642" name="Google Shape;1642;p8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8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8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8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8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8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8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8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8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8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8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8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8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8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8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8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8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8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8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8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8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8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8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8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8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8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8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79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965" name="Google Shape;965;p6"/>
          <p:cNvGrpSpPr/>
          <p:nvPr/>
        </p:nvGrpSpPr>
        <p:grpSpPr>
          <a:xfrm flipH="1">
            <a:off x="7313405" y="4706380"/>
            <a:ext cx="1469145" cy="1357639"/>
            <a:chOff x="4482950" y="515400"/>
            <a:chExt cx="991125" cy="915900"/>
          </a:xfrm>
        </p:grpSpPr>
        <p:sp>
          <p:nvSpPr>
            <p:cNvPr id="966" name="Google Shape;966;p6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8" name="Google Shape;1098;p6"/>
          <p:cNvSpPr/>
          <p:nvPr/>
        </p:nvSpPr>
        <p:spPr>
          <a:xfrm>
            <a:off x="7634075" y="-3729475"/>
            <a:ext cx="4822200" cy="482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6"/>
          <p:cNvSpPr/>
          <p:nvPr/>
        </p:nvSpPr>
        <p:spPr>
          <a:xfrm>
            <a:off x="-3876350" y="3544650"/>
            <a:ext cx="4822200" cy="482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6"/>
          <p:cNvGrpSpPr/>
          <p:nvPr/>
        </p:nvGrpSpPr>
        <p:grpSpPr>
          <a:xfrm flipH="1">
            <a:off x="438355" y="-912621"/>
            <a:ext cx="1469145" cy="1357639"/>
            <a:chOff x="4482950" y="515400"/>
            <a:chExt cx="991125" cy="915900"/>
          </a:xfrm>
        </p:grpSpPr>
        <p:sp>
          <p:nvSpPr>
            <p:cNvPr id="1101" name="Google Shape;1101;p6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9"/>
          <p:cNvSpPr txBox="1">
            <a:spLocks noGrp="1"/>
          </p:cNvSpPr>
          <p:nvPr>
            <p:ph type="title"/>
          </p:nvPr>
        </p:nvSpPr>
        <p:spPr>
          <a:xfrm>
            <a:off x="3683100" y="1635450"/>
            <a:ext cx="4740900" cy="11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76" name="Google Shape;1776;p9"/>
          <p:cNvSpPr txBox="1">
            <a:spLocks noGrp="1"/>
          </p:cNvSpPr>
          <p:nvPr>
            <p:ph type="subTitle" idx="1"/>
          </p:nvPr>
        </p:nvSpPr>
        <p:spPr>
          <a:xfrm>
            <a:off x="3683100" y="2955900"/>
            <a:ext cx="3846000" cy="9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7" name="Google Shape;1777;p9"/>
          <p:cNvSpPr/>
          <p:nvPr/>
        </p:nvSpPr>
        <p:spPr>
          <a:xfrm>
            <a:off x="-3524225" y="3799750"/>
            <a:ext cx="4822200" cy="482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8" name="Google Shape;1778;p9"/>
          <p:cNvGrpSpPr/>
          <p:nvPr/>
        </p:nvGrpSpPr>
        <p:grpSpPr>
          <a:xfrm>
            <a:off x="3421425" y="-798095"/>
            <a:ext cx="1469145" cy="1357639"/>
            <a:chOff x="4482950" y="515400"/>
            <a:chExt cx="991125" cy="915900"/>
          </a:xfrm>
        </p:grpSpPr>
        <p:sp>
          <p:nvSpPr>
            <p:cNvPr id="1779" name="Google Shape;1779;p9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9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9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9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9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9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9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9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9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9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9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9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9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9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9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9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9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9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9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9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9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9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9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9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9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9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9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9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9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9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9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9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9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9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9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9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9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9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9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9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9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9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9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9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9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9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9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9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9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9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9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9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9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9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9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9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9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9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9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9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9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9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9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9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9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9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9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9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9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9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9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9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9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9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9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9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9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9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9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9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9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9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9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9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9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9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9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9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9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9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9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9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9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9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1" name="Google Shape;1911;p9"/>
          <p:cNvSpPr/>
          <p:nvPr/>
        </p:nvSpPr>
        <p:spPr>
          <a:xfrm>
            <a:off x="7711575" y="3696350"/>
            <a:ext cx="2614200" cy="2614200"/>
          </a:xfrm>
          <a:prstGeom prst="donut">
            <a:avLst>
              <a:gd name="adj" fmla="val 6893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10"/>
          <p:cNvSpPr txBox="1">
            <a:spLocks noGrp="1"/>
          </p:cNvSpPr>
          <p:nvPr>
            <p:ph type="title"/>
          </p:nvPr>
        </p:nvSpPr>
        <p:spPr>
          <a:xfrm>
            <a:off x="720000" y="1962150"/>
            <a:ext cx="36732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87300"/>
            <a:ext cx="65760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16" name="Google Shape;1916;p11"/>
          <p:cNvSpPr txBox="1">
            <a:spLocks noGrp="1"/>
          </p:cNvSpPr>
          <p:nvPr>
            <p:ph type="subTitle" idx="1"/>
          </p:nvPr>
        </p:nvSpPr>
        <p:spPr>
          <a:xfrm>
            <a:off x="1284000" y="3487600"/>
            <a:ext cx="6576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49303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17" name="Google Shape;1917;p11"/>
          <p:cNvGrpSpPr/>
          <p:nvPr/>
        </p:nvGrpSpPr>
        <p:grpSpPr>
          <a:xfrm flipH="1">
            <a:off x="6880768" y="-412645"/>
            <a:ext cx="1469145" cy="1357639"/>
            <a:chOff x="4482950" y="515400"/>
            <a:chExt cx="991125" cy="915900"/>
          </a:xfrm>
        </p:grpSpPr>
        <p:sp>
          <p:nvSpPr>
            <p:cNvPr id="1918" name="Google Shape;1918;p11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1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1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1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1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1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1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1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1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1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1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1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1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1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1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1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1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1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1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1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1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1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1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1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1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1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1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1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1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1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1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1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1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1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1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1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1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1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1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1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1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1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1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1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1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1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1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1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1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1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1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1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1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1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1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1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1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1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1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1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1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1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1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1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1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1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1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1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1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1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1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1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1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1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1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1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1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1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1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1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1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1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1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1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1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1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1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1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1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1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1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1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1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0" name="Google Shape;2050;p11"/>
          <p:cNvSpPr/>
          <p:nvPr/>
        </p:nvSpPr>
        <p:spPr>
          <a:xfrm flipH="1">
            <a:off x="-3356125" y="-1900750"/>
            <a:ext cx="4822200" cy="482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11"/>
          <p:cNvSpPr/>
          <p:nvPr/>
        </p:nvSpPr>
        <p:spPr>
          <a:xfrm flipH="1">
            <a:off x="7422025" y="2374675"/>
            <a:ext cx="4822200" cy="482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2" name="Google Shape;2052;p11"/>
          <p:cNvGrpSpPr/>
          <p:nvPr/>
        </p:nvGrpSpPr>
        <p:grpSpPr>
          <a:xfrm flipH="1">
            <a:off x="403255" y="4453655"/>
            <a:ext cx="1469145" cy="1357639"/>
            <a:chOff x="4482950" y="515400"/>
            <a:chExt cx="991125" cy="915900"/>
          </a:xfrm>
        </p:grpSpPr>
        <p:sp>
          <p:nvSpPr>
            <p:cNvPr id="2053" name="Google Shape;2053;p11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1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1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1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1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1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1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1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1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1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1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1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1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1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1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1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1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1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1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1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1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1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1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1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1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1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1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1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1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1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1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1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1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1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1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1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1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1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1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1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1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1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1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1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1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1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1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1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1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1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1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1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1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1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1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1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1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1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1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1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1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1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1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1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1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1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1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1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1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1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1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1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1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1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1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1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1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1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1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1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1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1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1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1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1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1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1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1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1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1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1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1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1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1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1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1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1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1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1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1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1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1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1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1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1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1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1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1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1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1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1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1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1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1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1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1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1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1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1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1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1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1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1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1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1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1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1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1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1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1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1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1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14"/>
          <p:cNvSpPr txBox="1">
            <a:spLocks noGrp="1"/>
          </p:cNvSpPr>
          <p:nvPr>
            <p:ph type="title"/>
          </p:nvPr>
        </p:nvSpPr>
        <p:spPr>
          <a:xfrm>
            <a:off x="1166225" y="3334275"/>
            <a:ext cx="523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70" name="Google Shape;2470;p14"/>
          <p:cNvSpPr txBox="1">
            <a:spLocks noGrp="1"/>
          </p:cNvSpPr>
          <p:nvPr>
            <p:ph type="subTitle" idx="1"/>
          </p:nvPr>
        </p:nvSpPr>
        <p:spPr>
          <a:xfrm>
            <a:off x="1166225" y="1749363"/>
            <a:ext cx="52311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71" name="Google Shape;2471;p14"/>
          <p:cNvGrpSpPr/>
          <p:nvPr/>
        </p:nvGrpSpPr>
        <p:grpSpPr>
          <a:xfrm flipH="1">
            <a:off x="5259418" y="-412645"/>
            <a:ext cx="1469145" cy="1357639"/>
            <a:chOff x="4482950" y="515400"/>
            <a:chExt cx="991125" cy="915900"/>
          </a:xfrm>
        </p:grpSpPr>
        <p:sp>
          <p:nvSpPr>
            <p:cNvPr id="2472" name="Google Shape;2472;p14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4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4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4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4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4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4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4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4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4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4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4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4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4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4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4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4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4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4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4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4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4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4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4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4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4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4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4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4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4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4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4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4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4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4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4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4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4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4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4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4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4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4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4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4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4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4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4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4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4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4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4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4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4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4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4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4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4" name="Google Shape;2604;p14"/>
          <p:cNvSpPr/>
          <p:nvPr/>
        </p:nvSpPr>
        <p:spPr>
          <a:xfrm flipH="1">
            <a:off x="-2085500" y="-3110225"/>
            <a:ext cx="4311900" cy="431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14"/>
          <p:cNvSpPr/>
          <p:nvPr/>
        </p:nvSpPr>
        <p:spPr>
          <a:xfrm>
            <a:off x="7513525" y="-1143200"/>
            <a:ext cx="2614200" cy="2614200"/>
          </a:xfrm>
          <a:prstGeom prst="donut">
            <a:avLst>
              <a:gd name="adj" fmla="val 6893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6" name="Google Shape;2606;p14"/>
          <p:cNvGrpSpPr/>
          <p:nvPr/>
        </p:nvGrpSpPr>
        <p:grpSpPr>
          <a:xfrm flipH="1">
            <a:off x="403255" y="4453655"/>
            <a:ext cx="1469145" cy="1357639"/>
            <a:chOff x="4482950" y="515400"/>
            <a:chExt cx="991125" cy="915900"/>
          </a:xfrm>
        </p:grpSpPr>
        <p:sp>
          <p:nvSpPr>
            <p:cNvPr id="2607" name="Google Shape;2607;p14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4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4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4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4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4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4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4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4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4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4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4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4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4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4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4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4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4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4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4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4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4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4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4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4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4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4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4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4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4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4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4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4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4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4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4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4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4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4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4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4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4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4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4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4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4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4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4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4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4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4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4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4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4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4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4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4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4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4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4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4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4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4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4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4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4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4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4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4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4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4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4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4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4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4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4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4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4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4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4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4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4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4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4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4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4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4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4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4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4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4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4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4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4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4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4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4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4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4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4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4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4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4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4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9" name="Google Shape;2739;p14"/>
          <p:cNvSpPr/>
          <p:nvPr/>
        </p:nvSpPr>
        <p:spPr>
          <a:xfrm flipH="1">
            <a:off x="4262575" y="3825750"/>
            <a:ext cx="4822200" cy="482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p17"/>
          <p:cNvSpPr txBox="1">
            <a:spLocks noGrp="1"/>
          </p:cNvSpPr>
          <p:nvPr>
            <p:ph type="title"/>
          </p:nvPr>
        </p:nvSpPr>
        <p:spPr>
          <a:xfrm>
            <a:off x="1722600" y="445025"/>
            <a:ext cx="569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156" name="Google Shape;3156;p17"/>
          <p:cNvSpPr txBox="1">
            <a:spLocks noGrp="1"/>
          </p:cNvSpPr>
          <p:nvPr>
            <p:ph type="title" idx="2"/>
          </p:nvPr>
        </p:nvSpPr>
        <p:spPr>
          <a:xfrm>
            <a:off x="909888" y="2098175"/>
            <a:ext cx="224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57" name="Google Shape;3157;p17"/>
          <p:cNvSpPr txBox="1">
            <a:spLocks noGrp="1"/>
          </p:cNvSpPr>
          <p:nvPr>
            <p:ph type="subTitle" idx="1"/>
          </p:nvPr>
        </p:nvSpPr>
        <p:spPr>
          <a:xfrm>
            <a:off x="909888" y="1304972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8" name="Google Shape;3158;p17"/>
          <p:cNvSpPr txBox="1">
            <a:spLocks noGrp="1"/>
          </p:cNvSpPr>
          <p:nvPr>
            <p:ph type="title" idx="3"/>
          </p:nvPr>
        </p:nvSpPr>
        <p:spPr>
          <a:xfrm>
            <a:off x="3451790" y="3902375"/>
            <a:ext cx="224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59" name="Google Shape;3159;p17"/>
          <p:cNvSpPr txBox="1">
            <a:spLocks noGrp="1"/>
          </p:cNvSpPr>
          <p:nvPr>
            <p:ph type="subTitle" idx="4"/>
          </p:nvPr>
        </p:nvSpPr>
        <p:spPr>
          <a:xfrm>
            <a:off x="3451790" y="3109172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0" name="Google Shape;3160;p17"/>
          <p:cNvSpPr txBox="1">
            <a:spLocks noGrp="1"/>
          </p:cNvSpPr>
          <p:nvPr>
            <p:ph type="title" idx="5"/>
          </p:nvPr>
        </p:nvSpPr>
        <p:spPr>
          <a:xfrm>
            <a:off x="5993699" y="2098175"/>
            <a:ext cx="224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1" name="Google Shape;3161;p17"/>
          <p:cNvSpPr txBox="1">
            <a:spLocks noGrp="1"/>
          </p:cNvSpPr>
          <p:nvPr>
            <p:ph type="subTitle" idx="6"/>
          </p:nvPr>
        </p:nvSpPr>
        <p:spPr>
          <a:xfrm>
            <a:off x="5993699" y="1304972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2" name="Google Shape;3162;p17"/>
          <p:cNvSpPr/>
          <p:nvPr/>
        </p:nvSpPr>
        <p:spPr>
          <a:xfrm flipH="1">
            <a:off x="2160900" y="4657375"/>
            <a:ext cx="4822200" cy="482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3" name="Google Shape;3163;p17"/>
          <p:cNvGrpSpPr/>
          <p:nvPr/>
        </p:nvGrpSpPr>
        <p:grpSpPr>
          <a:xfrm flipH="1">
            <a:off x="-815537" y="890080"/>
            <a:ext cx="1469145" cy="1357639"/>
            <a:chOff x="4482950" y="515400"/>
            <a:chExt cx="991125" cy="915900"/>
          </a:xfrm>
        </p:grpSpPr>
        <p:sp>
          <p:nvSpPr>
            <p:cNvPr id="3164" name="Google Shape;3164;p17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7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7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7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7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7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7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7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7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7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7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7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7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7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7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7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7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7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7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7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7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7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7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7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7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7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7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7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7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7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7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7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7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7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7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7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7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7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7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7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7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7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7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7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7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7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7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7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7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7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7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7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7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7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7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7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7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7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7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7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7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7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7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7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7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7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7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7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7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7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7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7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7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7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7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7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7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7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7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7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7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7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7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7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7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7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7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7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7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7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7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7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7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7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7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7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7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7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7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7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7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7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7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7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7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7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7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7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7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7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7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7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7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7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7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7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7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7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7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7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7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7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7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7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7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7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7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7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7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7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7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7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6" name="Google Shape;3296;p17"/>
          <p:cNvGrpSpPr/>
          <p:nvPr/>
        </p:nvGrpSpPr>
        <p:grpSpPr>
          <a:xfrm flipH="1">
            <a:off x="6887680" y="-798095"/>
            <a:ext cx="1469145" cy="1357639"/>
            <a:chOff x="4482950" y="515400"/>
            <a:chExt cx="991125" cy="915900"/>
          </a:xfrm>
        </p:grpSpPr>
        <p:sp>
          <p:nvSpPr>
            <p:cNvPr id="3297" name="Google Shape;3297;p17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7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7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7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7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7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7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7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7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7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7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7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7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7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7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7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7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7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7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7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7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7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7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7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7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7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7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7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7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7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7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7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7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7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7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7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7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7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7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7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7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7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7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7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7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7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7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7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7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7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7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7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7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7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7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7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7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7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7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7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7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7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7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7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7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7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7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7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7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7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7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7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7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7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7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7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7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7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7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7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7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7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7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7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7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7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7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7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7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7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7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7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7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7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7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7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7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7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7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7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7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7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7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7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7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7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7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7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7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7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7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7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7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7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7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7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7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7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7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7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7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7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7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7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7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7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7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7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7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7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7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7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">
    <p:spTree>
      <p:nvGrpSpPr>
        <p:cNvPr id="1" name="Shape 4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8" name="Google Shape;45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4529" name="Google Shape;4529;p22"/>
          <p:cNvGrpSpPr/>
          <p:nvPr/>
        </p:nvGrpSpPr>
        <p:grpSpPr>
          <a:xfrm flipH="1">
            <a:off x="6954855" y="-912621"/>
            <a:ext cx="1469145" cy="1357639"/>
            <a:chOff x="4482950" y="515400"/>
            <a:chExt cx="991125" cy="915900"/>
          </a:xfrm>
        </p:grpSpPr>
        <p:sp>
          <p:nvSpPr>
            <p:cNvPr id="4530" name="Google Shape;4530;p22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2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2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2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2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2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2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2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2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2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2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2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2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2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2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2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2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2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2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2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2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2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2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2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2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2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2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2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2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2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2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2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2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2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2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2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2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2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2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2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2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2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2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2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2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2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2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2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2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2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2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2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2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2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2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2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2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2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2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2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2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2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2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2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2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2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2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2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2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2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2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2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2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2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2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2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2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2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2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2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2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2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2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2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2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2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2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2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2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2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2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2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2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2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2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2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2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2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2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2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2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2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2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2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2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2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2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2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2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2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2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2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2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2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22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22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22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22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22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22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22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2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2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2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2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2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2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2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2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2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2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2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2" name="Google Shape;4662;p22"/>
          <p:cNvGrpSpPr/>
          <p:nvPr/>
        </p:nvGrpSpPr>
        <p:grpSpPr>
          <a:xfrm flipH="1">
            <a:off x="-1081345" y="3347405"/>
            <a:ext cx="1469145" cy="1357639"/>
            <a:chOff x="4482950" y="515400"/>
            <a:chExt cx="991125" cy="915900"/>
          </a:xfrm>
        </p:grpSpPr>
        <p:sp>
          <p:nvSpPr>
            <p:cNvPr id="4663" name="Google Shape;4663;p22"/>
            <p:cNvSpPr/>
            <p:nvPr/>
          </p:nvSpPr>
          <p:spPr>
            <a:xfrm>
              <a:off x="448295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2"/>
            <p:cNvSpPr/>
            <p:nvPr/>
          </p:nvSpPr>
          <p:spPr>
            <a:xfrm>
              <a:off x="45792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2"/>
            <p:cNvSpPr/>
            <p:nvPr/>
          </p:nvSpPr>
          <p:spPr>
            <a:xfrm>
              <a:off x="4675600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22"/>
            <p:cNvSpPr/>
            <p:nvPr/>
          </p:nvSpPr>
          <p:spPr>
            <a:xfrm>
              <a:off x="477107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22"/>
            <p:cNvSpPr/>
            <p:nvPr/>
          </p:nvSpPr>
          <p:spPr>
            <a:xfrm>
              <a:off x="48674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2"/>
            <p:cNvSpPr/>
            <p:nvPr/>
          </p:nvSpPr>
          <p:spPr>
            <a:xfrm>
              <a:off x="49637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203"/>
                  </a:lnTo>
                  <a:lnTo>
                    <a:pt x="913" y="101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2"/>
            <p:cNvSpPr/>
            <p:nvPr/>
          </p:nvSpPr>
          <p:spPr>
            <a:xfrm>
              <a:off x="5059200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203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8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2"/>
            <p:cNvSpPr/>
            <p:nvPr/>
          </p:nvSpPr>
          <p:spPr>
            <a:xfrm>
              <a:off x="5155525" y="5154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1"/>
                  </a:lnTo>
                  <a:lnTo>
                    <a:pt x="169" y="203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8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8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203"/>
                  </a:lnTo>
                  <a:lnTo>
                    <a:pt x="946" y="101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2"/>
            <p:cNvSpPr/>
            <p:nvPr/>
          </p:nvSpPr>
          <p:spPr>
            <a:xfrm>
              <a:off x="5251825" y="5154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8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2"/>
            <p:cNvSpPr/>
            <p:nvPr/>
          </p:nvSpPr>
          <p:spPr>
            <a:xfrm>
              <a:off x="5347300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1"/>
                  </a:lnTo>
                  <a:lnTo>
                    <a:pt x="204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8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8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2"/>
            <p:cNvSpPr/>
            <p:nvPr/>
          </p:nvSpPr>
          <p:spPr>
            <a:xfrm>
              <a:off x="5443625" y="5154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1"/>
                  </a:lnTo>
                  <a:lnTo>
                    <a:pt x="170" y="203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8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8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203"/>
                  </a:lnTo>
                  <a:lnTo>
                    <a:pt x="947" y="101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2"/>
            <p:cNvSpPr/>
            <p:nvPr/>
          </p:nvSpPr>
          <p:spPr>
            <a:xfrm>
              <a:off x="448295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9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2"/>
            <p:cNvSpPr/>
            <p:nvPr/>
          </p:nvSpPr>
          <p:spPr>
            <a:xfrm>
              <a:off x="45792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2"/>
            <p:cNvSpPr/>
            <p:nvPr/>
          </p:nvSpPr>
          <p:spPr>
            <a:xfrm>
              <a:off x="4675600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2"/>
            <p:cNvSpPr/>
            <p:nvPr/>
          </p:nvSpPr>
          <p:spPr>
            <a:xfrm>
              <a:off x="477107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2"/>
            <p:cNvSpPr/>
            <p:nvPr/>
          </p:nvSpPr>
          <p:spPr>
            <a:xfrm>
              <a:off x="48674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6" y="237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2"/>
            <p:cNvSpPr/>
            <p:nvPr/>
          </p:nvSpPr>
          <p:spPr>
            <a:xfrm>
              <a:off x="49637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082" y="237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2"/>
            <p:cNvSpPr/>
            <p:nvPr/>
          </p:nvSpPr>
          <p:spPr>
            <a:xfrm>
              <a:off x="5059200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2"/>
            <p:cNvSpPr/>
            <p:nvPr/>
          </p:nvSpPr>
          <p:spPr>
            <a:xfrm>
              <a:off x="5155525" y="5965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8"/>
                  </a:lnTo>
                  <a:lnTo>
                    <a:pt x="1115" y="237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2"/>
            <p:cNvSpPr/>
            <p:nvPr/>
          </p:nvSpPr>
          <p:spPr>
            <a:xfrm>
              <a:off x="5251825" y="5965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35" y="338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082" y="237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2"/>
            <p:cNvSpPr/>
            <p:nvPr/>
          </p:nvSpPr>
          <p:spPr>
            <a:xfrm>
              <a:off x="5347300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8"/>
                  </a:lnTo>
                  <a:lnTo>
                    <a:pt x="1116" y="237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2"/>
            <p:cNvSpPr/>
            <p:nvPr/>
          </p:nvSpPr>
          <p:spPr>
            <a:xfrm>
              <a:off x="5443625" y="5965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37"/>
                  </a:lnTo>
                  <a:lnTo>
                    <a:pt x="68" y="338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8"/>
                  </a:lnTo>
                  <a:lnTo>
                    <a:pt x="1116" y="237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2"/>
            <p:cNvSpPr/>
            <p:nvPr/>
          </p:nvSpPr>
          <p:spPr>
            <a:xfrm>
              <a:off x="448295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2"/>
            <p:cNvSpPr/>
            <p:nvPr/>
          </p:nvSpPr>
          <p:spPr>
            <a:xfrm>
              <a:off x="45792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2"/>
            <p:cNvSpPr/>
            <p:nvPr/>
          </p:nvSpPr>
          <p:spPr>
            <a:xfrm>
              <a:off x="4675600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2"/>
            <p:cNvSpPr/>
            <p:nvPr/>
          </p:nvSpPr>
          <p:spPr>
            <a:xfrm>
              <a:off x="477107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2"/>
            <p:cNvSpPr/>
            <p:nvPr/>
          </p:nvSpPr>
          <p:spPr>
            <a:xfrm>
              <a:off x="48674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2"/>
            <p:cNvSpPr/>
            <p:nvPr/>
          </p:nvSpPr>
          <p:spPr>
            <a:xfrm>
              <a:off x="49637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2"/>
            <p:cNvSpPr/>
            <p:nvPr/>
          </p:nvSpPr>
          <p:spPr>
            <a:xfrm>
              <a:off x="5059200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2"/>
            <p:cNvSpPr/>
            <p:nvPr/>
          </p:nvSpPr>
          <p:spPr>
            <a:xfrm>
              <a:off x="5155525" y="676775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2"/>
            <p:cNvSpPr/>
            <p:nvPr/>
          </p:nvSpPr>
          <p:spPr>
            <a:xfrm>
              <a:off x="5251825" y="676775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2"/>
            <p:cNvSpPr/>
            <p:nvPr/>
          </p:nvSpPr>
          <p:spPr>
            <a:xfrm>
              <a:off x="5347300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2"/>
            <p:cNvSpPr/>
            <p:nvPr/>
          </p:nvSpPr>
          <p:spPr>
            <a:xfrm>
              <a:off x="5443625" y="676775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2"/>
            <p:cNvSpPr/>
            <p:nvPr/>
          </p:nvSpPr>
          <p:spPr>
            <a:xfrm>
              <a:off x="448295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2"/>
            <p:cNvSpPr/>
            <p:nvPr/>
          </p:nvSpPr>
          <p:spPr>
            <a:xfrm>
              <a:off x="45792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2"/>
            <p:cNvSpPr/>
            <p:nvPr/>
          </p:nvSpPr>
          <p:spPr>
            <a:xfrm>
              <a:off x="4675600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2"/>
            <p:cNvSpPr/>
            <p:nvPr/>
          </p:nvSpPr>
          <p:spPr>
            <a:xfrm>
              <a:off x="477107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2"/>
            <p:cNvSpPr/>
            <p:nvPr/>
          </p:nvSpPr>
          <p:spPr>
            <a:xfrm>
              <a:off x="48674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49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2"/>
            <p:cNvSpPr/>
            <p:nvPr/>
          </p:nvSpPr>
          <p:spPr>
            <a:xfrm>
              <a:off x="49637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575" y="1217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49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2"/>
            <p:cNvSpPr/>
            <p:nvPr/>
          </p:nvSpPr>
          <p:spPr>
            <a:xfrm>
              <a:off x="5059200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2"/>
            <p:cNvSpPr/>
            <p:nvPr/>
          </p:nvSpPr>
          <p:spPr>
            <a:xfrm>
              <a:off x="5155525" y="75702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9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608" y="1217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49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2"/>
            <p:cNvSpPr/>
            <p:nvPr/>
          </p:nvSpPr>
          <p:spPr>
            <a:xfrm>
              <a:off x="5251825" y="75702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49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2"/>
            <p:cNvSpPr/>
            <p:nvPr/>
          </p:nvSpPr>
          <p:spPr>
            <a:xfrm>
              <a:off x="5347300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9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49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2"/>
            <p:cNvSpPr/>
            <p:nvPr/>
          </p:nvSpPr>
          <p:spPr>
            <a:xfrm>
              <a:off x="5443625" y="75702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9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609" y="1217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49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2"/>
            <p:cNvSpPr/>
            <p:nvPr/>
          </p:nvSpPr>
          <p:spPr>
            <a:xfrm>
              <a:off x="448295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2"/>
            <p:cNvSpPr/>
            <p:nvPr/>
          </p:nvSpPr>
          <p:spPr>
            <a:xfrm>
              <a:off x="45792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2"/>
            <p:cNvSpPr/>
            <p:nvPr/>
          </p:nvSpPr>
          <p:spPr>
            <a:xfrm>
              <a:off x="4675600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2"/>
            <p:cNvSpPr/>
            <p:nvPr/>
          </p:nvSpPr>
          <p:spPr>
            <a:xfrm>
              <a:off x="477107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2"/>
            <p:cNvSpPr/>
            <p:nvPr/>
          </p:nvSpPr>
          <p:spPr>
            <a:xfrm>
              <a:off x="48674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2"/>
            <p:cNvSpPr/>
            <p:nvPr/>
          </p:nvSpPr>
          <p:spPr>
            <a:xfrm>
              <a:off x="49637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3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203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2"/>
            <p:cNvSpPr/>
            <p:nvPr/>
          </p:nvSpPr>
          <p:spPr>
            <a:xfrm>
              <a:off x="5059200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7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2"/>
            <p:cNvSpPr/>
            <p:nvPr/>
          </p:nvSpPr>
          <p:spPr>
            <a:xfrm>
              <a:off x="5155525" y="83730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3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507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7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203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2"/>
            <p:cNvSpPr/>
            <p:nvPr/>
          </p:nvSpPr>
          <p:spPr>
            <a:xfrm>
              <a:off x="5251825" y="83730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507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2"/>
            <p:cNvSpPr/>
            <p:nvPr/>
          </p:nvSpPr>
          <p:spPr>
            <a:xfrm>
              <a:off x="5347300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507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7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2"/>
            <p:cNvSpPr/>
            <p:nvPr/>
          </p:nvSpPr>
          <p:spPr>
            <a:xfrm>
              <a:off x="5443625" y="83730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3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507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7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203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2"/>
            <p:cNvSpPr/>
            <p:nvPr/>
          </p:nvSpPr>
          <p:spPr>
            <a:xfrm>
              <a:off x="448295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2"/>
            <p:cNvSpPr/>
            <p:nvPr/>
          </p:nvSpPr>
          <p:spPr>
            <a:xfrm>
              <a:off x="45792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2"/>
            <p:cNvSpPr/>
            <p:nvPr/>
          </p:nvSpPr>
          <p:spPr>
            <a:xfrm>
              <a:off x="4675600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2"/>
            <p:cNvSpPr/>
            <p:nvPr/>
          </p:nvSpPr>
          <p:spPr>
            <a:xfrm>
              <a:off x="477107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2"/>
            <p:cNvSpPr/>
            <p:nvPr/>
          </p:nvSpPr>
          <p:spPr>
            <a:xfrm>
              <a:off x="48674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2"/>
            <p:cNvSpPr/>
            <p:nvPr/>
          </p:nvSpPr>
          <p:spPr>
            <a:xfrm>
              <a:off x="49637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2"/>
            <p:cNvSpPr/>
            <p:nvPr/>
          </p:nvSpPr>
          <p:spPr>
            <a:xfrm>
              <a:off x="5059200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1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2"/>
            <p:cNvSpPr/>
            <p:nvPr/>
          </p:nvSpPr>
          <p:spPr>
            <a:xfrm>
              <a:off x="5155525" y="91840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1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1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2"/>
            <p:cNvSpPr/>
            <p:nvPr/>
          </p:nvSpPr>
          <p:spPr>
            <a:xfrm>
              <a:off x="5251825" y="91840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1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2"/>
            <p:cNvSpPr/>
            <p:nvPr/>
          </p:nvSpPr>
          <p:spPr>
            <a:xfrm>
              <a:off x="5347300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1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2"/>
            <p:cNvSpPr/>
            <p:nvPr/>
          </p:nvSpPr>
          <p:spPr>
            <a:xfrm>
              <a:off x="5443625" y="91840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1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1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2"/>
            <p:cNvSpPr/>
            <p:nvPr/>
          </p:nvSpPr>
          <p:spPr>
            <a:xfrm>
              <a:off x="448295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2"/>
            <p:cNvSpPr/>
            <p:nvPr/>
          </p:nvSpPr>
          <p:spPr>
            <a:xfrm>
              <a:off x="45792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2"/>
            <p:cNvSpPr/>
            <p:nvPr/>
          </p:nvSpPr>
          <p:spPr>
            <a:xfrm>
              <a:off x="4675600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37" y="1116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2"/>
            <p:cNvSpPr/>
            <p:nvPr/>
          </p:nvSpPr>
          <p:spPr>
            <a:xfrm>
              <a:off x="477107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2"/>
            <p:cNvSpPr/>
            <p:nvPr/>
          </p:nvSpPr>
          <p:spPr>
            <a:xfrm>
              <a:off x="48674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14" y="1015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2"/>
            <p:cNvSpPr/>
            <p:nvPr/>
          </p:nvSpPr>
          <p:spPr>
            <a:xfrm>
              <a:off x="49637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116"/>
                  </a:lnTo>
                  <a:lnTo>
                    <a:pt x="1014" y="1015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2"/>
            <p:cNvSpPr/>
            <p:nvPr/>
          </p:nvSpPr>
          <p:spPr>
            <a:xfrm>
              <a:off x="5059200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507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2"/>
            <p:cNvSpPr/>
            <p:nvPr/>
          </p:nvSpPr>
          <p:spPr>
            <a:xfrm>
              <a:off x="5155525" y="998675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473" y="1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15"/>
                  </a:lnTo>
                  <a:lnTo>
                    <a:pt x="270" y="1116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116"/>
                  </a:lnTo>
                  <a:lnTo>
                    <a:pt x="1014" y="1015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2"/>
            <p:cNvSpPr/>
            <p:nvPr/>
          </p:nvSpPr>
          <p:spPr>
            <a:xfrm>
              <a:off x="5251825" y="998675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474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15" y="1015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2"/>
            <p:cNvSpPr/>
            <p:nvPr/>
          </p:nvSpPr>
          <p:spPr>
            <a:xfrm>
              <a:off x="5347300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508" y="1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15"/>
                  </a:lnTo>
                  <a:lnTo>
                    <a:pt x="271" y="1116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9" y="1015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2"/>
            <p:cNvSpPr/>
            <p:nvPr/>
          </p:nvSpPr>
          <p:spPr>
            <a:xfrm>
              <a:off x="5443625" y="998675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474" y="1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15"/>
                  </a:lnTo>
                  <a:lnTo>
                    <a:pt x="271" y="1116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116"/>
                  </a:lnTo>
                  <a:lnTo>
                    <a:pt x="1048" y="1015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2"/>
            <p:cNvSpPr/>
            <p:nvPr/>
          </p:nvSpPr>
          <p:spPr>
            <a:xfrm>
              <a:off x="448295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2"/>
            <p:cNvSpPr/>
            <p:nvPr/>
          </p:nvSpPr>
          <p:spPr>
            <a:xfrm>
              <a:off x="45792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2"/>
            <p:cNvSpPr/>
            <p:nvPr/>
          </p:nvSpPr>
          <p:spPr>
            <a:xfrm>
              <a:off x="4675600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4" y="34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2"/>
            <p:cNvSpPr/>
            <p:nvPr/>
          </p:nvSpPr>
          <p:spPr>
            <a:xfrm>
              <a:off x="477107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2"/>
            <p:cNvSpPr/>
            <p:nvPr/>
          </p:nvSpPr>
          <p:spPr>
            <a:xfrm>
              <a:off x="48674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2"/>
            <p:cNvSpPr/>
            <p:nvPr/>
          </p:nvSpPr>
          <p:spPr>
            <a:xfrm>
              <a:off x="49637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575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3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2"/>
            <p:cNvSpPr/>
            <p:nvPr/>
          </p:nvSpPr>
          <p:spPr>
            <a:xfrm>
              <a:off x="5059200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0"/>
                  </a:moveTo>
                  <a:lnTo>
                    <a:pt x="507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2"/>
            <p:cNvSpPr/>
            <p:nvPr/>
          </p:nvSpPr>
          <p:spPr>
            <a:xfrm>
              <a:off x="5155525" y="107895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8" y="0"/>
                  </a:moveTo>
                  <a:lnTo>
                    <a:pt x="473" y="34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3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3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4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2"/>
            <p:cNvSpPr/>
            <p:nvPr/>
          </p:nvSpPr>
          <p:spPr>
            <a:xfrm>
              <a:off x="5251825" y="107895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2"/>
            <p:cNvSpPr/>
            <p:nvPr/>
          </p:nvSpPr>
          <p:spPr>
            <a:xfrm>
              <a:off x="5347300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508" y="34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3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2"/>
            <p:cNvSpPr/>
            <p:nvPr/>
          </p:nvSpPr>
          <p:spPr>
            <a:xfrm>
              <a:off x="5443625" y="107895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609" y="0"/>
                  </a:moveTo>
                  <a:lnTo>
                    <a:pt x="474" y="34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3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3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2"/>
            <p:cNvSpPr/>
            <p:nvPr/>
          </p:nvSpPr>
          <p:spPr>
            <a:xfrm>
              <a:off x="448295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9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9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45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8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2"/>
            <p:cNvSpPr/>
            <p:nvPr/>
          </p:nvSpPr>
          <p:spPr>
            <a:xfrm>
              <a:off x="45792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2"/>
            <p:cNvSpPr/>
            <p:nvPr/>
          </p:nvSpPr>
          <p:spPr>
            <a:xfrm>
              <a:off x="4675600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39" y="35"/>
                  </a:lnTo>
                  <a:lnTo>
                    <a:pt x="237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2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2"/>
            <p:cNvSpPr/>
            <p:nvPr/>
          </p:nvSpPr>
          <p:spPr>
            <a:xfrm>
              <a:off x="477107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2"/>
            <p:cNvSpPr/>
            <p:nvPr/>
          </p:nvSpPr>
          <p:spPr>
            <a:xfrm>
              <a:off x="48674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5"/>
                  </a:lnTo>
                  <a:lnTo>
                    <a:pt x="1116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6" y="237"/>
                  </a:lnTo>
                  <a:lnTo>
                    <a:pt x="1014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2"/>
            <p:cNvSpPr/>
            <p:nvPr/>
          </p:nvSpPr>
          <p:spPr>
            <a:xfrm>
              <a:off x="49637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69" y="170"/>
                  </a:lnTo>
                  <a:lnTo>
                    <a:pt x="102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2" y="913"/>
                  </a:lnTo>
                  <a:lnTo>
                    <a:pt x="169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5"/>
                  </a:lnTo>
                  <a:lnTo>
                    <a:pt x="1082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183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082" y="237"/>
                  </a:lnTo>
                  <a:lnTo>
                    <a:pt x="1014" y="170"/>
                  </a:lnTo>
                  <a:lnTo>
                    <a:pt x="913" y="102"/>
                  </a:lnTo>
                  <a:lnTo>
                    <a:pt x="811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2"/>
            <p:cNvSpPr/>
            <p:nvPr/>
          </p:nvSpPr>
          <p:spPr>
            <a:xfrm>
              <a:off x="5059200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203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0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3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4"/>
                  </a:lnTo>
                  <a:lnTo>
                    <a:pt x="744" y="1184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83" y="812"/>
                  </a:lnTo>
                  <a:lnTo>
                    <a:pt x="1217" y="710"/>
                  </a:lnTo>
                  <a:lnTo>
                    <a:pt x="1217" y="575"/>
                  </a:lnTo>
                  <a:lnTo>
                    <a:pt x="1217" y="474"/>
                  </a:lnTo>
                  <a:lnTo>
                    <a:pt x="1183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5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2"/>
            <p:cNvSpPr/>
            <p:nvPr/>
          </p:nvSpPr>
          <p:spPr>
            <a:xfrm>
              <a:off x="5155525" y="1160050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1"/>
                  </a:moveTo>
                  <a:lnTo>
                    <a:pt x="372" y="35"/>
                  </a:lnTo>
                  <a:lnTo>
                    <a:pt x="270" y="102"/>
                  </a:lnTo>
                  <a:lnTo>
                    <a:pt x="169" y="170"/>
                  </a:lnTo>
                  <a:lnTo>
                    <a:pt x="101" y="237"/>
                  </a:lnTo>
                  <a:lnTo>
                    <a:pt x="34" y="339"/>
                  </a:lnTo>
                  <a:lnTo>
                    <a:pt x="0" y="474"/>
                  </a:lnTo>
                  <a:lnTo>
                    <a:pt x="0" y="575"/>
                  </a:lnTo>
                  <a:lnTo>
                    <a:pt x="0" y="710"/>
                  </a:lnTo>
                  <a:lnTo>
                    <a:pt x="34" y="812"/>
                  </a:lnTo>
                  <a:lnTo>
                    <a:pt x="101" y="913"/>
                  </a:lnTo>
                  <a:lnTo>
                    <a:pt x="169" y="1015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4"/>
                  </a:lnTo>
                  <a:lnTo>
                    <a:pt x="710" y="1184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5"/>
                  </a:lnTo>
                  <a:lnTo>
                    <a:pt x="1115" y="913"/>
                  </a:lnTo>
                  <a:lnTo>
                    <a:pt x="1149" y="812"/>
                  </a:lnTo>
                  <a:lnTo>
                    <a:pt x="1183" y="710"/>
                  </a:lnTo>
                  <a:lnTo>
                    <a:pt x="1217" y="575"/>
                  </a:lnTo>
                  <a:lnTo>
                    <a:pt x="1183" y="474"/>
                  </a:lnTo>
                  <a:lnTo>
                    <a:pt x="1149" y="339"/>
                  </a:lnTo>
                  <a:lnTo>
                    <a:pt x="1115" y="237"/>
                  </a:lnTo>
                  <a:lnTo>
                    <a:pt x="1014" y="170"/>
                  </a:lnTo>
                  <a:lnTo>
                    <a:pt x="946" y="102"/>
                  </a:lnTo>
                  <a:lnTo>
                    <a:pt x="845" y="35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2"/>
            <p:cNvSpPr/>
            <p:nvPr/>
          </p:nvSpPr>
          <p:spPr>
            <a:xfrm>
              <a:off x="5251825" y="1160050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35" y="339"/>
                  </a:lnTo>
                  <a:lnTo>
                    <a:pt x="1" y="474"/>
                  </a:lnTo>
                  <a:lnTo>
                    <a:pt x="1" y="575"/>
                  </a:lnTo>
                  <a:lnTo>
                    <a:pt x="1" y="710"/>
                  </a:lnTo>
                  <a:lnTo>
                    <a:pt x="35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4"/>
                  </a:lnTo>
                  <a:lnTo>
                    <a:pt x="711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5"/>
                  </a:lnTo>
                  <a:lnTo>
                    <a:pt x="1082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184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082" y="237"/>
                  </a:lnTo>
                  <a:lnTo>
                    <a:pt x="1015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2"/>
            <p:cNvSpPr/>
            <p:nvPr/>
          </p:nvSpPr>
          <p:spPr>
            <a:xfrm>
              <a:off x="5347300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1"/>
                  </a:moveTo>
                  <a:lnTo>
                    <a:pt x="373" y="35"/>
                  </a:lnTo>
                  <a:lnTo>
                    <a:pt x="271" y="102"/>
                  </a:lnTo>
                  <a:lnTo>
                    <a:pt x="204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5" y="474"/>
                  </a:lnTo>
                  <a:lnTo>
                    <a:pt x="1" y="575"/>
                  </a:lnTo>
                  <a:lnTo>
                    <a:pt x="35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204" y="1015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5"/>
                  </a:lnTo>
                  <a:lnTo>
                    <a:pt x="1116" y="913"/>
                  </a:lnTo>
                  <a:lnTo>
                    <a:pt x="1184" y="812"/>
                  </a:lnTo>
                  <a:lnTo>
                    <a:pt x="1218" y="710"/>
                  </a:lnTo>
                  <a:lnTo>
                    <a:pt x="1218" y="575"/>
                  </a:lnTo>
                  <a:lnTo>
                    <a:pt x="1218" y="474"/>
                  </a:lnTo>
                  <a:lnTo>
                    <a:pt x="1184" y="339"/>
                  </a:lnTo>
                  <a:lnTo>
                    <a:pt x="1116" y="237"/>
                  </a:lnTo>
                  <a:lnTo>
                    <a:pt x="1049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2"/>
            <p:cNvSpPr/>
            <p:nvPr/>
          </p:nvSpPr>
          <p:spPr>
            <a:xfrm>
              <a:off x="5443625" y="1160050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1"/>
                  </a:moveTo>
                  <a:lnTo>
                    <a:pt x="372" y="35"/>
                  </a:lnTo>
                  <a:lnTo>
                    <a:pt x="271" y="102"/>
                  </a:lnTo>
                  <a:lnTo>
                    <a:pt x="170" y="170"/>
                  </a:lnTo>
                  <a:lnTo>
                    <a:pt x="102" y="237"/>
                  </a:lnTo>
                  <a:lnTo>
                    <a:pt x="68" y="339"/>
                  </a:lnTo>
                  <a:lnTo>
                    <a:pt x="34" y="474"/>
                  </a:lnTo>
                  <a:lnTo>
                    <a:pt x="1" y="575"/>
                  </a:lnTo>
                  <a:lnTo>
                    <a:pt x="34" y="710"/>
                  </a:lnTo>
                  <a:lnTo>
                    <a:pt x="68" y="812"/>
                  </a:lnTo>
                  <a:lnTo>
                    <a:pt x="102" y="913"/>
                  </a:lnTo>
                  <a:lnTo>
                    <a:pt x="170" y="1015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4"/>
                  </a:lnTo>
                  <a:lnTo>
                    <a:pt x="744" y="1184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5"/>
                  </a:lnTo>
                  <a:lnTo>
                    <a:pt x="1116" y="913"/>
                  </a:lnTo>
                  <a:lnTo>
                    <a:pt x="1150" y="812"/>
                  </a:lnTo>
                  <a:lnTo>
                    <a:pt x="1184" y="710"/>
                  </a:lnTo>
                  <a:lnTo>
                    <a:pt x="1217" y="575"/>
                  </a:lnTo>
                  <a:lnTo>
                    <a:pt x="1184" y="474"/>
                  </a:lnTo>
                  <a:lnTo>
                    <a:pt x="1150" y="339"/>
                  </a:lnTo>
                  <a:lnTo>
                    <a:pt x="1116" y="237"/>
                  </a:lnTo>
                  <a:lnTo>
                    <a:pt x="1048" y="170"/>
                  </a:lnTo>
                  <a:lnTo>
                    <a:pt x="947" y="102"/>
                  </a:lnTo>
                  <a:lnTo>
                    <a:pt x="846" y="3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2"/>
            <p:cNvSpPr/>
            <p:nvPr/>
          </p:nvSpPr>
          <p:spPr>
            <a:xfrm>
              <a:off x="448295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9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45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22"/>
            <p:cNvSpPr/>
            <p:nvPr/>
          </p:nvSpPr>
          <p:spPr>
            <a:xfrm>
              <a:off x="45792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22"/>
            <p:cNvSpPr/>
            <p:nvPr/>
          </p:nvSpPr>
          <p:spPr>
            <a:xfrm>
              <a:off x="4675600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37" y="1082"/>
                  </a:lnTo>
                  <a:lnTo>
                    <a:pt x="339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12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2"/>
            <p:cNvSpPr/>
            <p:nvPr/>
          </p:nvSpPr>
          <p:spPr>
            <a:xfrm>
              <a:off x="477107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2"/>
            <p:cNvSpPr/>
            <p:nvPr/>
          </p:nvSpPr>
          <p:spPr>
            <a:xfrm>
              <a:off x="48674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14" y="1014"/>
                  </a:lnTo>
                  <a:lnTo>
                    <a:pt x="1116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6" y="271"/>
                  </a:lnTo>
                  <a:lnTo>
                    <a:pt x="1014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2"/>
            <p:cNvSpPr/>
            <p:nvPr/>
          </p:nvSpPr>
          <p:spPr>
            <a:xfrm>
              <a:off x="49637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69" y="169"/>
                  </a:lnTo>
                  <a:lnTo>
                    <a:pt x="102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7"/>
                  </a:lnTo>
                  <a:lnTo>
                    <a:pt x="169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11" y="1150"/>
                  </a:lnTo>
                  <a:lnTo>
                    <a:pt x="913" y="1082"/>
                  </a:lnTo>
                  <a:lnTo>
                    <a:pt x="1014" y="1014"/>
                  </a:lnTo>
                  <a:lnTo>
                    <a:pt x="1082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082" y="271"/>
                  </a:lnTo>
                  <a:lnTo>
                    <a:pt x="1014" y="169"/>
                  </a:lnTo>
                  <a:lnTo>
                    <a:pt x="913" y="102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2"/>
            <p:cNvSpPr/>
            <p:nvPr/>
          </p:nvSpPr>
          <p:spPr>
            <a:xfrm>
              <a:off x="5059200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203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0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3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507" y="1183"/>
                  </a:lnTo>
                  <a:lnTo>
                    <a:pt x="744" y="1183"/>
                  </a:lnTo>
                  <a:lnTo>
                    <a:pt x="845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9"/>
                  </a:lnTo>
                  <a:lnTo>
                    <a:pt x="1217" y="474"/>
                  </a:lnTo>
                  <a:lnTo>
                    <a:pt x="1183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2"/>
            <p:cNvSpPr/>
            <p:nvPr/>
          </p:nvSpPr>
          <p:spPr>
            <a:xfrm>
              <a:off x="5155525" y="1240325"/>
              <a:ext cx="30425" cy="29600"/>
            </a:xfrm>
            <a:custGeom>
              <a:avLst/>
              <a:gdLst/>
              <a:ahLst/>
              <a:cxnLst/>
              <a:rect l="l" t="t" r="r" b="b"/>
              <a:pathLst>
                <a:path w="1217" h="1184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01" y="271"/>
                  </a:lnTo>
                  <a:lnTo>
                    <a:pt x="34" y="372"/>
                  </a:lnTo>
                  <a:lnTo>
                    <a:pt x="0" y="474"/>
                  </a:lnTo>
                  <a:lnTo>
                    <a:pt x="0" y="609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7"/>
                  </a:lnTo>
                  <a:lnTo>
                    <a:pt x="169" y="1014"/>
                  </a:lnTo>
                  <a:lnTo>
                    <a:pt x="270" y="1082"/>
                  </a:lnTo>
                  <a:lnTo>
                    <a:pt x="372" y="1150"/>
                  </a:lnTo>
                  <a:lnTo>
                    <a:pt x="473" y="1183"/>
                  </a:lnTo>
                  <a:lnTo>
                    <a:pt x="710" y="1183"/>
                  </a:lnTo>
                  <a:lnTo>
                    <a:pt x="845" y="1150"/>
                  </a:lnTo>
                  <a:lnTo>
                    <a:pt x="946" y="1082"/>
                  </a:lnTo>
                  <a:lnTo>
                    <a:pt x="1014" y="1014"/>
                  </a:lnTo>
                  <a:lnTo>
                    <a:pt x="1115" y="947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9"/>
                  </a:lnTo>
                  <a:lnTo>
                    <a:pt x="1183" y="474"/>
                  </a:lnTo>
                  <a:lnTo>
                    <a:pt x="1149" y="372"/>
                  </a:lnTo>
                  <a:lnTo>
                    <a:pt x="1115" y="271"/>
                  </a:lnTo>
                  <a:lnTo>
                    <a:pt x="1014" y="169"/>
                  </a:lnTo>
                  <a:lnTo>
                    <a:pt x="946" y="102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2"/>
            <p:cNvSpPr/>
            <p:nvPr/>
          </p:nvSpPr>
          <p:spPr>
            <a:xfrm>
              <a:off x="5251825" y="1240325"/>
              <a:ext cx="29600" cy="29600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35" y="372"/>
                  </a:lnTo>
                  <a:lnTo>
                    <a:pt x="1" y="474"/>
                  </a:lnTo>
                  <a:lnTo>
                    <a:pt x="1" y="609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474" y="1183"/>
                  </a:lnTo>
                  <a:lnTo>
                    <a:pt x="711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15" y="1014"/>
                  </a:lnTo>
                  <a:lnTo>
                    <a:pt x="1082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082" y="271"/>
                  </a:lnTo>
                  <a:lnTo>
                    <a:pt x="1015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2"/>
            <p:cNvSpPr/>
            <p:nvPr/>
          </p:nvSpPr>
          <p:spPr>
            <a:xfrm>
              <a:off x="5347300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2"/>
                  </a:lnTo>
                  <a:lnTo>
                    <a:pt x="204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5" y="474"/>
                  </a:lnTo>
                  <a:lnTo>
                    <a:pt x="1" y="609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204" y="1014"/>
                  </a:lnTo>
                  <a:lnTo>
                    <a:pt x="271" y="1082"/>
                  </a:lnTo>
                  <a:lnTo>
                    <a:pt x="373" y="1150"/>
                  </a:lnTo>
                  <a:lnTo>
                    <a:pt x="508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9" y="1014"/>
                  </a:lnTo>
                  <a:lnTo>
                    <a:pt x="1116" y="947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9"/>
                  </a:lnTo>
                  <a:lnTo>
                    <a:pt x="1218" y="474"/>
                  </a:lnTo>
                  <a:lnTo>
                    <a:pt x="1184" y="372"/>
                  </a:lnTo>
                  <a:lnTo>
                    <a:pt x="1116" y="271"/>
                  </a:lnTo>
                  <a:lnTo>
                    <a:pt x="1049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2"/>
            <p:cNvSpPr/>
            <p:nvPr/>
          </p:nvSpPr>
          <p:spPr>
            <a:xfrm>
              <a:off x="5443625" y="1240325"/>
              <a:ext cx="30450" cy="29600"/>
            </a:xfrm>
            <a:custGeom>
              <a:avLst/>
              <a:gdLst/>
              <a:ahLst/>
              <a:cxnLst/>
              <a:rect l="l" t="t" r="r" b="b"/>
              <a:pathLst>
                <a:path w="1218" h="1184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2"/>
                  </a:lnTo>
                  <a:lnTo>
                    <a:pt x="170" y="169"/>
                  </a:lnTo>
                  <a:lnTo>
                    <a:pt x="102" y="271"/>
                  </a:lnTo>
                  <a:lnTo>
                    <a:pt x="68" y="372"/>
                  </a:lnTo>
                  <a:lnTo>
                    <a:pt x="34" y="474"/>
                  </a:lnTo>
                  <a:lnTo>
                    <a:pt x="1" y="609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7"/>
                  </a:lnTo>
                  <a:lnTo>
                    <a:pt x="170" y="1014"/>
                  </a:lnTo>
                  <a:lnTo>
                    <a:pt x="271" y="1082"/>
                  </a:lnTo>
                  <a:lnTo>
                    <a:pt x="372" y="1150"/>
                  </a:lnTo>
                  <a:lnTo>
                    <a:pt x="474" y="1183"/>
                  </a:lnTo>
                  <a:lnTo>
                    <a:pt x="744" y="1183"/>
                  </a:lnTo>
                  <a:lnTo>
                    <a:pt x="846" y="1150"/>
                  </a:lnTo>
                  <a:lnTo>
                    <a:pt x="947" y="1082"/>
                  </a:lnTo>
                  <a:lnTo>
                    <a:pt x="1048" y="1014"/>
                  </a:lnTo>
                  <a:lnTo>
                    <a:pt x="1116" y="947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9"/>
                  </a:lnTo>
                  <a:lnTo>
                    <a:pt x="1184" y="474"/>
                  </a:lnTo>
                  <a:lnTo>
                    <a:pt x="1150" y="372"/>
                  </a:lnTo>
                  <a:lnTo>
                    <a:pt x="1116" y="271"/>
                  </a:lnTo>
                  <a:lnTo>
                    <a:pt x="1048" y="169"/>
                  </a:lnTo>
                  <a:lnTo>
                    <a:pt x="947" y="102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2"/>
            <p:cNvSpPr/>
            <p:nvPr/>
          </p:nvSpPr>
          <p:spPr>
            <a:xfrm>
              <a:off x="448295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9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9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5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8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2"/>
            <p:cNvSpPr/>
            <p:nvPr/>
          </p:nvSpPr>
          <p:spPr>
            <a:xfrm>
              <a:off x="45792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2"/>
            <p:cNvSpPr/>
            <p:nvPr/>
          </p:nvSpPr>
          <p:spPr>
            <a:xfrm>
              <a:off x="4675600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39" y="34"/>
                  </a:lnTo>
                  <a:lnTo>
                    <a:pt x="237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37" y="1115"/>
                  </a:lnTo>
                  <a:lnTo>
                    <a:pt x="339" y="1149"/>
                  </a:lnTo>
                  <a:lnTo>
                    <a:pt x="474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2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2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2"/>
            <p:cNvSpPr/>
            <p:nvPr/>
          </p:nvSpPr>
          <p:spPr>
            <a:xfrm>
              <a:off x="477107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2"/>
            <p:cNvSpPr/>
            <p:nvPr/>
          </p:nvSpPr>
          <p:spPr>
            <a:xfrm>
              <a:off x="48674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14" y="1048"/>
                  </a:lnTo>
                  <a:lnTo>
                    <a:pt x="1116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6" y="270"/>
                  </a:lnTo>
                  <a:lnTo>
                    <a:pt x="1014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2"/>
            <p:cNvSpPr/>
            <p:nvPr/>
          </p:nvSpPr>
          <p:spPr>
            <a:xfrm>
              <a:off x="49637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69" y="169"/>
                  </a:lnTo>
                  <a:lnTo>
                    <a:pt x="102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2" y="946"/>
                  </a:lnTo>
                  <a:lnTo>
                    <a:pt x="169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575" y="1217"/>
                  </a:lnTo>
                  <a:lnTo>
                    <a:pt x="710" y="1183"/>
                  </a:lnTo>
                  <a:lnTo>
                    <a:pt x="811" y="1149"/>
                  </a:lnTo>
                  <a:lnTo>
                    <a:pt x="913" y="1115"/>
                  </a:lnTo>
                  <a:lnTo>
                    <a:pt x="1014" y="1048"/>
                  </a:lnTo>
                  <a:lnTo>
                    <a:pt x="1082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183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082" y="270"/>
                  </a:lnTo>
                  <a:lnTo>
                    <a:pt x="1014" y="169"/>
                  </a:lnTo>
                  <a:lnTo>
                    <a:pt x="913" y="101"/>
                  </a:lnTo>
                  <a:lnTo>
                    <a:pt x="811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2"/>
            <p:cNvSpPr/>
            <p:nvPr/>
          </p:nvSpPr>
          <p:spPr>
            <a:xfrm>
              <a:off x="5059200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507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203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0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3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507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5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83" y="845"/>
                  </a:lnTo>
                  <a:lnTo>
                    <a:pt x="1217" y="710"/>
                  </a:lnTo>
                  <a:lnTo>
                    <a:pt x="1217" y="608"/>
                  </a:lnTo>
                  <a:lnTo>
                    <a:pt x="1217" y="473"/>
                  </a:lnTo>
                  <a:lnTo>
                    <a:pt x="1183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5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22"/>
            <p:cNvSpPr/>
            <p:nvPr/>
          </p:nvSpPr>
          <p:spPr>
            <a:xfrm>
              <a:off x="5155525" y="1320600"/>
              <a:ext cx="30425" cy="30425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473" y="0"/>
                  </a:moveTo>
                  <a:lnTo>
                    <a:pt x="372" y="34"/>
                  </a:lnTo>
                  <a:lnTo>
                    <a:pt x="270" y="101"/>
                  </a:lnTo>
                  <a:lnTo>
                    <a:pt x="169" y="169"/>
                  </a:lnTo>
                  <a:lnTo>
                    <a:pt x="101" y="270"/>
                  </a:lnTo>
                  <a:lnTo>
                    <a:pt x="34" y="372"/>
                  </a:lnTo>
                  <a:lnTo>
                    <a:pt x="0" y="473"/>
                  </a:lnTo>
                  <a:lnTo>
                    <a:pt x="0" y="608"/>
                  </a:lnTo>
                  <a:lnTo>
                    <a:pt x="0" y="710"/>
                  </a:lnTo>
                  <a:lnTo>
                    <a:pt x="34" y="845"/>
                  </a:lnTo>
                  <a:lnTo>
                    <a:pt x="101" y="946"/>
                  </a:lnTo>
                  <a:lnTo>
                    <a:pt x="169" y="1048"/>
                  </a:lnTo>
                  <a:lnTo>
                    <a:pt x="270" y="1115"/>
                  </a:lnTo>
                  <a:lnTo>
                    <a:pt x="372" y="1149"/>
                  </a:lnTo>
                  <a:lnTo>
                    <a:pt x="473" y="1183"/>
                  </a:lnTo>
                  <a:lnTo>
                    <a:pt x="608" y="1217"/>
                  </a:lnTo>
                  <a:lnTo>
                    <a:pt x="710" y="1183"/>
                  </a:lnTo>
                  <a:lnTo>
                    <a:pt x="845" y="1149"/>
                  </a:lnTo>
                  <a:lnTo>
                    <a:pt x="946" y="1115"/>
                  </a:lnTo>
                  <a:lnTo>
                    <a:pt x="1014" y="1048"/>
                  </a:lnTo>
                  <a:lnTo>
                    <a:pt x="1115" y="946"/>
                  </a:lnTo>
                  <a:lnTo>
                    <a:pt x="1149" y="845"/>
                  </a:lnTo>
                  <a:lnTo>
                    <a:pt x="1183" y="710"/>
                  </a:lnTo>
                  <a:lnTo>
                    <a:pt x="1217" y="608"/>
                  </a:lnTo>
                  <a:lnTo>
                    <a:pt x="1183" y="473"/>
                  </a:lnTo>
                  <a:lnTo>
                    <a:pt x="1149" y="372"/>
                  </a:lnTo>
                  <a:lnTo>
                    <a:pt x="1115" y="270"/>
                  </a:lnTo>
                  <a:lnTo>
                    <a:pt x="1014" y="169"/>
                  </a:lnTo>
                  <a:lnTo>
                    <a:pt x="946" y="101"/>
                  </a:lnTo>
                  <a:lnTo>
                    <a:pt x="845" y="34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22"/>
            <p:cNvSpPr/>
            <p:nvPr/>
          </p:nvSpPr>
          <p:spPr>
            <a:xfrm>
              <a:off x="5251825" y="1320600"/>
              <a:ext cx="29600" cy="30425"/>
            </a:xfrm>
            <a:custGeom>
              <a:avLst/>
              <a:gdLst/>
              <a:ahLst/>
              <a:cxnLst/>
              <a:rect l="l" t="t" r="r" b="b"/>
              <a:pathLst>
                <a:path w="1184" h="1217" extrusionOk="0">
                  <a:moveTo>
                    <a:pt x="474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35" y="372"/>
                  </a:lnTo>
                  <a:lnTo>
                    <a:pt x="1" y="473"/>
                  </a:lnTo>
                  <a:lnTo>
                    <a:pt x="1" y="608"/>
                  </a:lnTo>
                  <a:lnTo>
                    <a:pt x="1" y="710"/>
                  </a:lnTo>
                  <a:lnTo>
                    <a:pt x="35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11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15" y="1048"/>
                  </a:lnTo>
                  <a:lnTo>
                    <a:pt x="1082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184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082" y="270"/>
                  </a:lnTo>
                  <a:lnTo>
                    <a:pt x="1015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2"/>
            <p:cNvSpPr/>
            <p:nvPr/>
          </p:nvSpPr>
          <p:spPr>
            <a:xfrm>
              <a:off x="5347300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508" y="0"/>
                  </a:moveTo>
                  <a:lnTo>
                    <a:pt x="373" y="34"/>
                  </a:lnTo>
                  <a:lnTo>
                    <a:pt x="271" y="101"/>
                  </a:lnTo>
                  <a:lnTo>
                    <a:pt x="204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5" y="473"/>
                  </a:lnTo>
                  <a:lnTo>
                    <a:pt x="1" y="608"/>
                  </a:lnTo>
                  <a:lnTo>
                    <a:pt x="35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204" y="1048"/>
                  </a:lnTo>
                  <a:lnTo>
                    <a:pt x="271" y="1115"/>
                  </a:lnTo>
                  <a:lnTo>
                    <a:pt x="373" y="1149"/>
                  </a:lnTo>
                  <a:lnTo>
                    <a:pt x="508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9" y="1048"/>
                  </a:lnTo>
                  <a:lnTo>
                    <a:pt x="1116" y="946"/>
                  </a:lnTo>
                  <a:lnTo>
                    <a:pt x="1184" y="845"/>
                  </a:lnTo>
                  <a:lnTo>
                    <a:pt x="1218" y="710"/>
                  </a:lnTo>
                  <a:lnTo>
                    <a:pt x="1218" y="608"/>
                  </a:lnTo>
                  <a:lnTo>
                    <a:pt x="1218" y="473"/>
                  </a:lnTo>
                  <a:lnTo>
                    <a:pt x="1184" y="372"/>
                  </a:lnTo>
                  <a:lnTo>
                    <a:pt x="1116" y="270"/>
                  </a:lnTo>
                  <a:lnTo>
                    <a:pt x="1049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2"/>
            <p:cNvSpPr/>
            <p:nvPr/>
          </p:nvSpPr>
          <p:spPr>
            <a:xfrm>
              <a:off x="5443625" y="1320600"/>
              <a:ext cx="30450" cy="30425"/>
            </a:xfrm>
            <a:custGeom>
              <a:avLst/>
              <a:gdLst/>
              <a:ahLst/>
              <a:cxnLst/>
              <a:rect l="l" t="t" r="r" b="b"/>
              <a:pathLst>
                <a:path w="1218" h="1217" extrusionOk="0">
                  <a:moveTo>
                    <a:pt x="474" y="0"/>
                  </a:moveTo>
                  <a:lnTo>
                    <a:pt x="372" y="34"/>
                  </a:lnTo>
                  <a:lnTo>
                    <a:pt x="271" y="101"/>
                  </a:lnTo>
                  <a:lnTo>
                    <a:pt x="170" y="169"/>
                  </a:lnTo>
                  <a:lnTo>
                    <a:pt x="102" y="270"/>
                  </a:lnTo>
                  <a:lnTo>
                    <a:pt x="68" y="372"/>
                  </a:lnTo>
                  <a:lnTo>
                    <a:pt x="34" y="473"/>
                  </a:lnTo>
                  <a:lnTo>
                    <a:pt x="1" y="608"/>
                  </a:lnTo>
                  <a:lnTo>
                    <a:pt x="34" y="710"/>
                  </a:lnTo>
                  <a:lnTo>
                    <a:pt x="68" y="845"/>
                  </a:lnTo>
                  <a:lnTo>
                    <a:pt x="102" y="946"/>
                  </a:lnTo>
                  <a:lnTo>
                    <a:pt x="170" y="1048"/>
                  </a:lnTo>
                  <a:lnTo>
                    <a:pt x="271" y="1115"/>
                  </a:lnTo>
                  <a:lnTo>
                    <a:pt x="372" y="1149"/>
                  </a:lnTo>
                  <a:lnTo>
                    <a:pt x="474" y="1183"/>
                  </a:lnTo>
                  <a:lnTo>
                    <a:pt x="609" y="1217"/>
                  </a:lnTo>
                  <a:lnTo>
                    <a:pt x="744" y="1183"/>
                  </a:lnTo>
                  <a:lnTo>
                    <a:pt x="846" y="1149"/>
                  </a:lnTo>
                  <a:lnTo>
                    <a:pt x="947" y="1115"/>
                  </a:lnTo>
                  <a:lnTo>
                    <a:pt x="1048" y="1048"/>
                  </a:lnTo>
                  <a:lnTo>
                    <a:pt x="1116" y="946"/>
                  </a:lnTo>
                  <a:lnTo>
                    <a:pt x="1150" y="845"/>
                  </a:lnTo>
                  <a:lnTo>
                    <a:pt x="1184" y="710"/>
                  </a:lnTo>
                  <a:lnTo>
                    <a:pt x="1217" y="608"/>
                  </a:lnTo>
                  <a:lnTo>
                    <a:pt x="1184" y="473"/>
                  </a:lnTo>
                  <a:lnTo>
                    <a:pt x="1150" y="372"/>
                  </a:lnTo>
                  <a:lnTo>
                    <a:pt x="1116" y="270"/>
                  </a:lnTo>
                  <a:lnTo>
                    <a:pt x="1048" y="169"/>
                  </a:lnTo>
                  <a:lnTo>
                    <a:pt x="947" y="101"/>
                  </a:lnTo>
                  <a:lnTo>
                    <a:pt x="846" y="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22"/>
            <p:cNvSpPr/>
            <p:nvPr/>
          </p:nvSpPr>
          <p:spPr>
            <a:xfrm>
              <a:off x="448295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9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9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45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8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5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22"/>
            <p:cNvSpPr/>
            <p:nvPr/>
          </p:nvSpPr>
          <p:spPr>
            <a:xfrm>
              <a:off x="45792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22"/>
            <p:cNvSpPr/>
            <p:nvPr/>
          </p:nvSpPr>
          <p:spPr>
            <a:xfrm>
              <a:off x="4675600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4" y="35"/>
                  </a:lnTo>
                  <a:lnTo>
                    <a:pt x="339" y="68"/>
                  </a:lnTo>
                  <a:lnTo>
                    <a:pt x="237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37" y="1116"/>
                  </a:lnTo>
                  <a:lnTo>
                    <a:pt x="339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12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2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22"/>
            <p:cNvSpPr/>
            <p:nvPr/>
          </p:nvSpPr>
          <p:spPr>
            <a:xfrm>
              <a:off x="477107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22"/>
            <p:cNvSpPr/>
            <p:nvPr/>
          </p:nvSpPr>
          <p:spPr>
            <a:xfrm>
              <a:off x="48674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14" y="1048"/>
                  </a:lnTo>
                  <a:lnTo>
                    <a:pt x="1116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6" y="271"/>
                  </a:lnTo>
                  <a:lnTo>
                    <a:pt x="1014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22"/>
            <p:cNvSpPr/>
            <p:nvPr/>
          </p:nvSpPr>
          <p:spPr>
            <a:xfrm>
              <a:off x="49637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575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69" y="204"/>
                  </a:lnTo>
                  <a:lnTo>
                    <a:pt x="102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2" y="947"/>
                  </a:lnTo>
                  <a:lnTo>
                    <a:pt x="169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11" y="1184"/>
                  </a:lnTo>
                  <a:lnTo>
                    <a:pt x="913" y="1116"/>
                  </a:lnTo>
                  <a:lnTo>
                    <a:pt x="1014" y="1048"/>
                  </a:lnTo>
                  <a:lnTo>
                    <a:pt x="1082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183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082" y="271"/>
                  </a:lnTo>
                  <a:lnTo>
                    <a:pt x="1014" y="204"/>
                  </a:lnTo>
                  <a:lnTo>
                    <a:pt x="913" y="102"/>
                  </a:lnTo>
                  <a:lnTo>
                    <a:pt x="811" y="68"/>
                  </a:lnTo>
                  <a:lnTo>
                    <a:pt x="710" y="3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22"/>
            <p:cNvSpPr/>
            <p:nvPr/>
          </p:nvSpPr>
          <p:spPr>
            <a:xfrm>
              <a:off x="5059200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9" y="1"/>
                  </a:moveTo>
                  <a:lnTo>
                    <a:pt x="507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203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0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3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507" y="1217"/>
                  </a:lnTo>
                  <a:lnTo>
                    <a:pt x="744" y="1217"/>
                  </a:lnTo>
                  <a:lnTo>
                    <a:pt x="845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83" y="846"/>
                  </a:lnTo>
                  <a:lnTo>
                    <a:pt x="1217" y="744"/>
                  </a:lnTo>
                  <a:lnTo>
                    <a:pt x="1217" y="609"/>
                  </a:lnTo>
                  <a:lnTo>
                    <a:pt x="1217" y="508"/>
                  </a:lnTo>
                  <a:lnTo>
                    <a:pt x="1183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5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22"/>
            <p:cNvSpPr/>
            <p:nvPr/>
          </p:nvSpPr>
          <p:spPr>
            <a:xfrm>
              <a:off x="5155525" y="1400850"/>
              <a:ext cx="30425" cy="30450"/>
            </a:xfrm>
            <a:custGeom>
              <a:avLst/>
              <a:gdLst/>
              <a:ahLst/>
              <a:cxnLst/>
              <a:rect l="l" t="t" r="r" b="b"/>
              <a:pathLst>
                <a:path w="1217" h="1218" extrusionOk="0">
                  <a:moveTo>
                    <a:pt x="608" y="1"/>
                  </a:moveTo>
                  <a:lnTo>
                    <a:pt x="473" y="35"/>
                  </a:lnTo>
                  <a:lnTo>
                    <a:pt x="372" y="68"/>
                  </a:lnTo>
                  <a:lnTo>
                    <a:pt x="270" y="102"/>
                  </a:lnTo>
                  <a:lnTo>
                    <a:pt x="169" y="204"/>
                  </a:lnTo>
                  <a:lnTo>
                    <a:pt x="101" y="271"/>
                  </a:lnTo>
                  <a:lnTo>
                    <a:pt x="34" y="373"/>
                  </a:lnTo>
                  <a:lnTo>
                    <a:pt x="0" y="508"/>
                  </a:lnTo>
                  <a:lnTo>
                    <a:pt x="0" y="609"/>
                  </a:lnTo>
                  <a:lnTo>
                    <a:pt x="0" y="744"/>
                  </a:lnTo>
                  <a:lnTo>
                    <a:pt x="34" y="846"/>
                  </a:lnTo>
                  <a:lnTo>
                    <a:pt x="101" y="947"/>
                  </a:lnTo>
                  <a:lnTo>
                    <a:pt x="169" y="1048"/>
                  </a:lnTo>
                  <a:lnTo>
                    <a:pt x="270" y="1116"/>
                  </a:lnTo>
                  <a:lnTo>
                    <a:pt x="372" y="1184"/>
                  </a:lnTo>
                  <a:lnTo>
                    <a:pt x="473" y="1217"/>
                  </a:lnTo>
                  <a:lnTo>
                    <a:pt x="710" y="1217"/>
                  </a:lnTo>
                  <a:lnTo>
                    <a:pt x="845" y="1184"/>
                  </a:lnTo>
                  <a:lnTo>
                    <a:pt x="946" y="1116"/>
                  </a:lnTo>
                  <a:lnTo>
                    <a:pt x="1014" y="1048"/>
                  </a:lnTo>
                  <a:lnTo>
                    <a:pt x="1115" y="947"/>
                  </a:lnTo>
                  <a:lnTo>
                    <a:pt x="1149" y="846"/>
                  </a:lnTo>
                  <a:lnTo>
                    <a:pt x="1183" y="744"/>
                  </a:lnTo>
                  <a:lnTo>
                    <a:pt x="1217" y="609"/>
                  </a:lnTo>
                  <a:lnTo>
                    <a:pt x="1183" y="508"/>
                  </a:lnTo>
                  <a:lnTo>
                    <a:pt x="1149" y="373"/>
                  </a:lnTo>
                  <a:lnTo>
                    <a:pt x="1115" y="271"/>
                  </a:lnTo>
                  <a:lnTo>
                    <a:pt x="1014" y="204"/>
                  </a:lnTo>
                  <a:lnTo>
                    <a:pt x="946" y="102"/>
                  </a:lnTo>
                  <a:lnTo>
                    <a:pt x="845" y="68"/>
                  </a:lnTo>
                  <a:lnTo>
                    <a:pt x="710" y="3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2"/>
            <p:cNvSpPr/>
            <p:nvPr/>
          </p:nvSpPr>
          <p:spPr>
            <a:xfrm>
              <a:off x="5251825" y="1400850"/>
              <a:ext cx="29600" cy="30450"/>
            </a:xfrm>
            <a:custGeom>
              <a:avLst/>
              <a:gdLst/>
              <a:ahLst/>
              <a:cxnLst/>
              <a:rect l="l" t="t" r="r" b="b"/>
              <a:pathLst>
                <a:path w="1184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35" y="373"/>
                  </a:lnTo>
                  <a:lnTo>
                    <a:pt x="1" y="508"/>
                  </a:lnTo>
                  <a:lnTo>
                    <a:pt x="1" y="609"/>
                  </a:lnTo>
                  <a:lnTo>
                    <a:pt x="1" y="744"/>
                  </a:lnTo>
                  <a:lnTo>
                    <a:pt x="35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474" y="1217"/>
                  </a:lnTo>
                  <a:lnTo>
                    <a:pt x="711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15" y="1048"/>
                  </a:lnTo>
                  <a:lnTo>
                    <a:pt x="1082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184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082" y="271"/>
                  </a:lnTo>
                  <a:lnTo>
                    <a:pt x="1015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11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2"/>
            <p:cNvSpPr/>
            <p:nvPr/>
          </p:nvSpPr>
          <p:spPr>
            <a:xfrm>
              <a:off x="5347300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508" y="35"/>
                  </a:lnTo>
                  <a:lnTo>
                    <a:pt x="373" y="68"/>
                  </a:lnTo>
                  <a:lnTo>
                    <a:pt x="271" y="102"/>
                  </a:lnTo>
                  <a:lnTo>
                    <a:pt x="204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5" y="508"/>
                  </a:lnTo>
                  <a:lnTo>
                    <a:pt x="1" y="609"/>
                  </a:lnTo>
                  <a:lnTo>
                    <a:pt x="35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204" y="1048"/>
                  </a:lnTo>
                  <a:lnTo>
                    <a:pt x="271" y="1116"/>
                  </a:lnTo>
                  <a:lnTo>
                    <a:pt x="373" y="1184"/>
                  </a:lnTo>
                  <a:lnTo>
                    <a:pt x="508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9" y="1048"/>
                  </a:lnTo>
                  <a:lnTo>
                    <a:pt x="1116" y="947"/>
                  </a:lnTo>
                  <a:lnTo>
                    <a:pt x="1184" y="846"/>
                  </a:lnTo>
                  <a:lnTo>
                    <a:pt x="1218" y="744"/>
                  </a:lnTo>
                  <a:lnTo>
                    <a:pt x="1218" y="609"/>
                  </a:lnTo>
                  <a:lnTo>
                    <a:pt x="1218" y="508"/>
                  </a:lnTo>
                  <a:lnTo>
                    <a:pt x="1184" y="373"/>
                  </a:lnTo>
                  <a:lnTo>
                    <a:pt x="1116" y="271"/>
                  </a:lnTo>
                  <a:lnTo>
                    <a:pt x="1049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2"/>
            <p:cNvSpPr/>
            <p:nvPr/>
          </p:nvSpPr>
          <p:spPr>
            <a:xfrm>
              <a:off x="5443625" y="1400850"/>
              <a:ext cx="30450" cy="30450"/>
            </a:xfrm>
            <a:custGeom>
              <a:avLst/>
              <a:gdLst/>
              <a:ahLst/>
              <a:cxnLst/>
              <a:rect l="l" t="t" r="r" b="b"/>
              <a:pathLst>
                <a:path w="1218" h="1218" extrusionOk="0">
                  <a:moveTo>
                    <a:pt x="609" y="1"/>
                  </a:moveTo>
                  <a:lnTo>
                    <a:pt x="474" y="35"/>
                  </a:lnTo>
                  <a:lnTo>
                    <a:pt x="372" y="68"/>
                  </a:lnTo>
                  <a:lnTo>
                    <a:pt x="271" y="102"/>
                  </a:lnTo>
                  <a:lnTo>
                    <a:pt x="170" y="204"/>
                  </a:lnTo>
                  <a:lnTo>
                    <a:pt x="102" y="271"/>
                  </a:lnTo>
                  <a:lnTo>
                    <a:pt x="68" y="373"/>
                  </a:lnTo>
                  <a:lnTo>
                    <a:pt x="34" y="508"/>
                  </a:lnTo>
                  <a:lnTo>
                    <a:pt x="1" y="609"/>
                  </a:lnTo>
                  <a:lnTo>
                    <a:pt x="34" y="744"/>
                  </a:lnTo>
                  <a:lnTo>
                    <a:pt x="68" y="846"/>
                  </a:lnTo>
                  <a:lnTo>
                    <a:pt x="102" y="947"/>
                  </a:lnTo>
                  <a:lnTo>
                    <a:pt x="170" y="1048"/>
                  </a:lnTo>
                  <a:lnTo>
                    <a:pt x="271" y="1116"/>
                  </a:lnTo>
                  <a:lnTo>
                    <a:pt x="372" y="1184"/>
                  </a:lnTo>
                  <a:lnTo>
                    <a:pt x="474" y="1217"/>
                  </a:lnTo>
                  <a:lnTo>
                    <a:pt x="744" y="1217"/>
                  </a:lnTo>
                  <a:lnTo>
                    <a:pt x="846" y="1184"/>
                  </a:lnTo>
                  <a:lnTo>
                    <a:pt x="947" y="1116"/>
                  </a:lnTo>
                  <a:lnTo>
                    <a:pt x="1048" y="1048"/>
                  </a:lnTo>
                  <a:lnTo>
                    <a:pt x="1116" y="947"/>
                  </a:lnTo>
                  <a:lnTo>
                    <a:pt x="1150" y="846"/>
                  </a:lnTo>
                  <a:lnTo>
                    <a:pt x="1184" y="744"/>
                  </a:lnTo>
                  <a:lnTo>
                    <a:pt x="1217" y="609"/>
                  </a:lnTo>
                  <a:lnTo>
                    <a:pt x="1184" y="508"/>
                  </a:lnTo>
                  <a:lnTo>
                    <a:pt x="1150" y="373"/>
                  </a:lnTo>
                  <a:lnTo>
                    <a:pt x="1116" y="271"/>
                  </a:lnTo>
                  <a:lnTo>
                    <a:pt x="1048" y="204"/>
                  </a:lnTo>
                  <a:lnTo>
                    <a:pt x="947" y="102"/>
                  </a:lnTo>
                  <a:lnTo>
                    <a:pt x="846" y="68"/>
                  </a:lnTo>
                  <a:lnTo>
                    <a:pt x="744" y="35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5" name="Google Shape;4795;p22"/>
          <p:cNvSpPr/>
          <p:nvPr/>
        </p:nvSpPr>
        <p:spPr>
          <a:xfrm>
            <a:off x="8022350" y="3750550"/>
            <a:ext cx="4822200" cy="482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6" name="Google Shape;4796;p22"/>
          <p:cNvSpPr/>
          <p:nvPr/>
        </p:nvSpPr>
        <p:spPr>
          <a:xfrm>
            <a:off x="-3829475" y="-3535875"/>
            <a:ext cx="4822200" cy="482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60" r:id="rId7"/>
    <p:sldLayoutId id="2147483663" r:id="rId8"/>
    <p:sldLayoutId id="2147483668" r:id="rId9"/>
    <p:sldLayoutId id="2147483676" r:id="rId10"/>
    <p:sldLayoutId id="2147483678" r:id="rId11"/>
    <p:sldLayoutId id="2147483679" r:id="rId12"/>
    <p:sldLayoutId id="214748368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B5EDF12-3382-4E9F-865D-0ABFAF501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38747">
            <a:off x="3941640" y="2608091"/>
            <a:ext cx="4446016" cy="2499768"/>
          </a:xfrm>
          <a:prstGeom prst="rect">
            <a:avLst/>
          </a:prstGeom>
        </p:spPr>
      </p:pic>
      <p:sp>
        <p:nvSpPr>
          <p:cNvPr id="7412" name="Google Shape;7412;p36"/>
          <p:cNvSpPr txBox="1">
            <a:spLocks noGrp="1"/>
          </p:cNvSpPr>
          <p:nvPr>
            <p:ph type="ctrTitle"/>
          </p:nvPr>
        </p:nvSpPr>
        <p:spPr>
          <a:xfrm>
            <a:off x="601824" y="1242100"/>
            <a:ext cx="5998267" cy="18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Credit Card Lead Prediction</a:t>
            </a:r>
            <a:endParaRPr sz="4800" dirty="0">
              <a:solidFill>
                <a:schemeClr val="dk1"/>
              </a:solidFill>
            </a:endParaRPr>
          </a:p>
        </p:txBody>
      </p:sp>
      <p:sp>
        <p:nvSpPr>
          <p:cNvPr id="7413" name="Google Shape;7413;p36"/>
          <p:cNvSpPr txBox="1">
            <a:spLocks noGrp="1"/>
          </p:cNvSpPr>
          <p:nvPr>
            <p:ph type="subTitle" idx="1"/>
          </p:nvPr>
        </p:nvSpPr>
        <p:spPr>
          <a:xfrm>
            <a:off x="601825" y="3172475"/>
            <a:ext cx="2750975" cy="6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Capstone Project Junior Data Scientist</a:t>
            </a:r>
            <a:endParaRPr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77E8A5-DBA4-469A-9131-F43FD84E1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58819">
            <a:off x="5883487" y="1586238"/>
            <a:ext cx="4768859" cy="317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88F5-9CDE-462E-A56A-695317EB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6DDA-F63E-4BAD-B68A-FA1810775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CCEF34-9BA1-4F91-A979-8C6B44965701}"/>
              </a:ext>
            </a:extLst>
          </p:cNvPr>
          <p:cNvSpPr txBox="1">
            <a:spLocks/>
          </p:cNvSpPr>
          <p:nvPr/>
        </p:nvSpPr>
        <p:spPr>
          <a:xfrm>
            <a:off x="1416772" y="4423581"/>
            <a:ext cx="71586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 err="1"/>
              <a:t>Grafik</a:t>
            </a:r>
            <a:r>
              <a:rPr lang="en-US" sz="1800" dirty="0"/>
              <a:t> 6 :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Umur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Akun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 Savings 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Pelanggan </a:t>
            </a:r>
            <a:r>
              <a:rPr lang="id-ID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Terha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d</a:t>
            </a:r>
            <a:r>
              <a:rPr lang="id-ID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ap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 Rekomendasi Kartu Kredit</a:t>
            </a:r>
            <a:endParaRPr lang="id-ID" sz="18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76DCC51-E2E3-435D-B967-E1AE64E3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69" y="147219"/>
            <a:ext cx="8006862" cy="427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5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A3B0-D622-4C98-B3EF-7A8010DD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67" y="3980382"/>
            <a:ext cx="4765024" cy="572700"/>
          </a:xfrm>
        </p:spPr>
        <p:txBody>
          <a:bodyPr/>
          <a:lstStyle/>
          <a:p>
            <a:pPr algn="l"/>
            <a:r>
              <a:rPr lang="en-US" sz="1800" dirty="0" err="1"/>
              <a:t>Grafik</a:t>
            </a:r>
            <a:r>
              <a:rPr lang="en-US" sz="1800" dirty="0"/>
              <a:t> 7 :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Produk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Kredit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Aktif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 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Pelanggan Terhadap</a:t>
            </a:r>
            <a:b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</a:b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 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	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Rekomendasi Kartu Kredit</a:t>
            </a:r>
            <a:b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id-ID" sz="1800" dirty="0"/>
          </a:p>
        </p:txBody>
      </p:sp>
      <p:sp>
        <p:nvSpPr>
          <p:cNvPr id="7" name="Google Shape;8041;p45">
            <a:extLst>
              <a:ext uri="{FF2B5EF4-FFF2-40B4-BE49-F238E27FC236}">
                <a16:creationId xmlns:a16="http://schemas.microsoft.com/office/drawing/2014/main" id="{D8278C2E-DC1A-4455-A020-1CB22E738677}"/>
              </a:ext>
            </a:extLst>
          </p:cNvPr>
          <p:cNvSpPr txBox="1">
            <a:spLocks/>
          </p:cNvSpPr>
          <p:nvPr/>
        </p:nvSpPr>
        <p:spPr>
          <a:xfrm>
            <a:off x="4909045" y="1795073"/>
            <a:ext cx="3890094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Pada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Grafik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7.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dilihat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bahwa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Pelanggan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produk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kredit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aktif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ketertarikan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tinggi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terhadap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rekomendasi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kartu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kredit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dibandingkan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pelanggan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memiliki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produk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kredit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aktfi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52191FF-03DD-444E-943E-DCC7B67E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0" y="293078"/>
            <a:ext cx="4765024" cy="35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7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A3B0-D622-4C98-B3EF-7A8010DD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67" y="3980382"/>
            <a:ext cx="4765024" cy="572700"/>
          </a:xfrm>
        </p:spPr>
        <p:txBody>
          <a:bodyPr/>
          <a:lstStyle/>
          <a:p>
            <a:pPr algn="l"/>
            <a:r>
              <a:rPr lang="en-US" sz="1800" dirty="0" err="1"/>
              <a:t>Grafik</a:t>
            </a:r>
            <a:r>
              <a:rPr lang="en-US" sz="1800" dirty="0"/>
              <a:t> 8 :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Jenis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Pekerjaan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Pelanggan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Terhadap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 	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Keaktifan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Pelanggan</a:t>
            </a:r>
            <a:b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id-ID" sz="1800" dirty="0"/>
          </a:p>
        </p:txBody>
      </p:sp>
      <p:sp>
        <p:nvSpPr>
          <p:cNvPr id="7" name="Google Shape;8041;p45">
            <a:extLst>
              <a:ext uri="{FF2B5EF4-FFF2-40B4-BE49-F238E27FC236}">
                <a16:creationId xmlns:a16="http://schemas.microsoft.com/office/drawing/2014/main" id="{D8278C2E-DC1A-4455-A020-1CB22E738677}"/>
              </a:ext>
            </a:extLst>
          </p:cNvPr>
          <p:cNvSpPr txBox="1">
            <a:spLocks/>
          </p:cNvSpPr>
          <p:nvPr/>
        </p:nvSpPr>
        <p:spPr>
          <a:xfrm>
            <a:off x="4909045" y="1795073"/>
            <a:ext cx="3890094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Grafik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8.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menunjukkan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bahwa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Pelanggan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Self Employed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aktif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pada 3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bulan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terakir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dibandingkan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pelanggan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lainnya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8CA72D9-058E-4C23-A477-F5D729336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45" y="45759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5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1ABB-E035-4ABF-8545-5C1E92FB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780" y="2182808"/>
            <a:ext cx="6589242" cy="531900"/>
          </a:xfrm>
        </p:spPr>
        <p:txBody>
          <a:bodyPr/>
          <a:lstStyle/>
          <a:p>
            <a:pPr algn="ctr"/>
            <a:r>
              <a:rPr lang="en-US" sz="3600" dirty="0" err="1"/>
              <a:t>Semua</a:t>
            </a:r>
            <a:r>
              <a:rPr lang="en-US" sz="3600" dirty="0"/>
              <a:t> Kolom/Fitur </a:t>
            </a:r>
            <a:r>
              <a:rPr lang="en-US" sz="3600" dirty="0" err="1"/>
              <a:t>mempunyai</a:t>
            </a:r>
            <a:r>
              <a:rPr lang="en-US" sz="3600" dirty="0"/>
              <a:t> </a:t>
            </a:r>
            <a:r>
              <a:rPr lang="en-US" sz="3600" dirty="0" err="1"/>
              <a:t>hubungan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kolom</a:t>
            </a:r>
            <a:r>
              <a:rPr lang="en-US" sz="3600" dirty="0"/>
              <a:t> target yang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diklasifikasikan</a:t>
            </a:r>
            <a:r>
              <a:rPr lang="en-US" sz="3600" dirty="0"/>
              <a:t> </a:t>
            </a:r>
            <a:r>
              <a:rPr lang="en-US" sz="3600" dirty="0" err="1"/>
              <a:t>nantinya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79400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DFF83D9-2CF9-4BA7-A652-0E4E1D9F23E4}"/>
              </a:ext>
            </a:extLst>
          </p:cNvPr>
          <p:cNvSpPr txBox="1">
            <a:spLocks/>
          </p:cNvSpPr>
          <p:nvPr/>
        </p:nvSpPr>
        <p:spPr>
          <a:xfrm>
            <a:off x="-758845" y="26440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3600" dirty="0"/>
              <a:t>Random</a:t>
            </a:r>
            <a:r>
              <a:rPr lang="en-US" dirty="0"/>
              <a:t> Forest</a:t>
            </a:r>
            <a:endParaRPr lang="id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5D77CB-DE63-469D-8742-48F4B3085DD5}"/>
              </a:ext>
            </a:extLst>
          </p:cNvPr>
          <p:cNvSpPr/>
          <p:nvPr/>
        </p:nvSpPr>
        <p:spPr>
          <a:xfrm>
            <a:off x="5547286" y="445025"/>
            <a:ext cx="4958861" cy="4958861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Google Shape;8041;p45">
            <a:extLst>
              <a:ext uri="{FF2B5EF4-FFF2-40B4-BE49-F238E27FC236}">
                <a16:creationId xmlns:a16="http://schemas.microsoft.com/office/drawing/2014/main" id="{419C091B-BB90-46FA-BFE4-D498616D6BAA}"/>
              </a:ext>
            </a:extLst>
          </p:cNvPr>
          <p:cNvSpPr txBox="1">
            <a:spLocks/>
          </p:cNvSpPr>
          <p:nvPr/>
        </p:nvSpPr>
        <p:spPr>
          <a:xfrm>
            <a:off x="348334" y="1652455"/>
            <a:ext cx="4630066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cs typeface="Times New Roman" panose="02020603050405020304" pitchFamily="18" charset="0"/>
              </a:rPr>
              <a:t> 100 decision trees yang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cs typeface="Times New Roman" panose="02020603050405020304" pitchFamily="18" charset="0"/>
              </a:rPr>
              <a:t>menghasilkan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cs typeface="Times New Roman" panose="02020603050405020304" pitchFamily="18" charset="0"/>
              </a:rPr>
              <a:t>nilai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cs typeface="Times New Roman" panose="02020603050405020304" pitchFamily="18" charset="0"/>
              </a:rPr>
              <a:t>akurasi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cs typeface="Times New Roman" panose="02020603050405020304" pitchFamily="18" charset="0"/>
              </a:rPr>
              <a:t>sebesar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Fjalla One" panose="020B0604020202020204" charset="0"/>
                <a:cs typeface="Times New Roman" panose="02020603050405020304" pitchFamily="18" charset="0"/>
              </a:rPr>
              <a:t>90%</a:t>
            </a:r>
            <a:endParaRPr lang="en-US" sz="2800" b="1" dirty="0">
              <a:solidFill>
                <a:srgbClr val="FF0000"/>
              </a:solidFill>
              <a:latin typeface="Fjalla One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68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E75CC2C3-B141-4670-9B3A-50FB74E2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01" y="0"/>
            <a:ext cx="7643598" cy="47196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5C8485-55CB-4F23-89DD-3C8AAC9214A1}"/>
              </a:ext>
            </a:extLst>
          </p:cNvPr>
          <p:cNvSpPr txBox="1">
            <a:spLocks/>
          </p:cNvSpPr>
          <p:nvPr/>
        </p:nvSpPr>
        <p:spPr>
          <a:xfrm>
            <a:off x="1985341" y="4679635"/>
            <a:ext cx="715865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 err="1"/>
              <a:t>Grafik</a:t>
            </a:r>
            <a:r>
              <a:rPr lang="en-US" sz="1800" dirty="0"/>
              <a:t> 9: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Tingkat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Pentingnya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suatu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fitur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 pada model 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814348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255A2A-1022-44E8-9D61-D9BDD0B5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475"/>
            <a:ext cx="9144000" cy="6679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2DA6B-11D0-4ED9-9920-4EE8CF2B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36" y="2182808"/>
            <a:ext cx="6589242" cy="531900"/>
          </a:xfrm>
        </p:spPr>
        <p:txBody>
          <a:bodyPr/>
          <a:lstStyle/>
          <a:p>
            <a:pPr algn="ctr"/>
            <a:r>
              <a:rPr lang="en-US" sz="3600" dirty="0" err="1"/>
              <a:t>Pelanggan</a:t>
            </a:r>
            <a:r>
              <a:rPr lang="en-US" sz="3600" dirty="0"/>
              <a:t>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tertarik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rekomendasi</a:t>
            </a:r>
            <a:r>
              <a:rPr lang="en-US" sz="3600" dirty="0"/>
              <a:t> </a:t>
            </a:r>
            <a:r>
              <a:rPr lang="en-US" sz="3600" dirty="0" err="1"/>
              <a:t>kartu</a:t>
            </a:r>
            <a:r>
              <a:rPr lang="en-US" sz="3600" dirty="0"/>
              <a:t> </a:t>
            </a:r>
            <a:r>
              <a:rPr lang="en-US" sz="3600" dirty="0" err="1"/>
              <a:t>kredit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508910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0F2B551-0D11-4B7E-B9EF-76AFEB897AD5}"/>
              </a:ext>
            </a:extLst>
          </p:cNvPr>
          <p:cNvSpPr txBox="1">
            <a:spLocks/>
          </p:cNvSpPr>
          <p:nvPr/>
        </p:nvSpPr>
        <p:spPr>
          <a:xfrm>
            <a:off x="1141912" y="1798987"/>
            <a:ext cx="6589242" cy="531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dirty="0" err="1">
                <a:solidFill>
                  <a:schemeClr val="bg2"/>
                </a:solidFill>
                <a:latin typeface="Fjalla One" panose="020B0604020202020204" charset="0"/>
              </a:rPr>
              <a:t>Terima</a:t>
            </a:r>
            <a:r>
              <a:rPr lang="en-US" sz="5400" dirty="0">
                <a:solidFill>
                  <a:schemeClr val="bg2"/>
                </a:solidFill>
                <a:latin typeface="Fjalla One" panose="020B0604020202020204" charset="0"/>
              </a:rPr>
              <a:t> Kasih</a:t>
            </a:r>
            <a:endParaRPr lang="id-ID" sz="5400" dirty="0">
              <a:solidFill>
                <a:schemeClr val="bg2"/>
              </a:solidFill>
              <a:latin typeface="Fjall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3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1" name="Google Shape;8041;p45"/>
          <p:cNvSpPr txBox="1">
            <a:spLocks noGrp="1"/>
          </p:cNvSpPr>
          <p:nvPr>
            <p:ph type="subTitle" idx="1"/>
          </p:nvPr>
        </p:nvSpPr>
        <p:spPr>
          <a:xfrm>
            <a:off x="1257189" y="1935750"/>
            <a:ext cx="6629621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Happy Customer Bank </a:t>
            </a:r>
            <a:r>
              <a:rPr lang="en-US" sz="2400" dirty="0" err="1"/>
              <a:t>adalah</a:t>
            </a:r>
            <a:r>
              <a:rPr lang="en-US" sz="2400" dirty="0"/>
              <a:t> bank </a:t>
            </a:r>
            <a:r>
              <a:rPr lang="en-US" sz="2400" dirty="0" err="1"/>
              <a:t>swasta</a:t>
            </a:r>
            <a:r>
              <a:rPr lang="en-US" sz="2400" dirty="0"/>
              <a:t> </a:t>
            </a:r>
            <a:r>
              <a:rPr lang="en-US" sz="2400" dirty="0" err="1"/>
              <a:t>menengah</a:t>
            </a:r>
            <a:r>
              <a:rPr lang="en-US" sz="2400" dirty="0"/>
              <a:t> yang </a:t>
            </a:r>
            <a:r>
              <a:rPr lang="en-US" sz="2400" dirty="0" err="1"/>
              <a:t>menangani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perbankan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tabungan</a:t>
            </a:r>
            <a:r>
              <a:rPr lang="en-US" sz="2400" dirty="0"/>
              <a:t>, </a:t>
            </a:r>
            <a:r>
              <a:rPr lang="en-US" sz="2400" dirty="0" err="1"/>
              <a:t>giro</a:t>
            </a:r>
            <a:r>
              <a:rPr lang="en-US" sz="2400" dirty="0"/>
              <a:t>,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investasi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kredit</a:t>
            </a:r>
            <a:r>
              <a:rPr lang="en-US" sz="2400" dirty="0"/>
              <a:t>, di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penawaran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. Happy Customer Bank </a:t>
            </a:r>
            <a:r>
              <a:rPr lang="en-US" sz="2400" dirty="0" err="1"/>
              <a:t>mengidentifikasi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ketertarikan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kredit</a:t>
            </a:r>
            <a:r>
              <a:rPr lang="en-US" sz="2400" dirty="0"/>
              <a:t> yang </a:t>
            </a:r>
            <a:r>
              <a:rPr lang="en-US" sz="2400" dirty="0" err="1"/>
              <a:t>direkomendasikan</a:t>
            </a:r>
            <a:endParaRPr lang="en-US" sz="2400" dirty="0"/>
          </a:p>
        </p:txBody>
      </p:sp>
      <p:sp>
        <p:nvSpPr>
          <p:cNvPr id="17" name="Google Shape;8059;p46">
            <a:extLst>
              <a:ext uri="{FF2B5EF4-FFF2-40B4-BE49-F238E27FC236}">
                <a16:creationId xmlns:a16="http://schemas.microsoft.com/office/drawing/2014/main" id="{29F4057F-FC62-4FA5-9665-314FCDD29CAD}"/>
              </a:ext>
            </a:extLst>
          </p:cNvPr>
          <p:cNvSpPr txBox="1">
            <a:spLocks/>
          </p:cNvSpPr>
          <p:nvPr/>
        </p:nvSpPr>
        <p:spPr>
          <a:xfrm>
            <a:off x="426488" y="15356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jalla One"/>
              <a:buNone/>
              <a:defRPr sz="20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jalla One"/>
              <a:buNone/>
              <a:defRPr sz="18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n-US" sz="3600" dirty="0"/>
              <a:t>Introduction</a:t>
            </a:r>
            <a:endParaRPr lang="id-ID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9" name="Google Shape;8259;p50"/>
          <p:cNvSpPr txBox="1">
            <a:spLocks noGrp="1"/>
          </p:cNvSpPr>
          <p:nvPr>
            <p:ph type="title"/>
          </p:nvPr>
        </p:nvSpPr>
        <p:spPr>
          <a:xfrm>
            <a:off x="1521132" y="906763"/>
            <a:ext cx="6518713" cy="27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</a:t>
            </a:r>
            <a:br>
              <a:rPr lang="en" dirty="0"/>
            </a:br>
            <a:r>
              <a:rPr lang="en" dirty="0"/>
              <a:t>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1529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0555-1569-428A-97C6-DFFB5C3A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54" y="81163"/>
            <a:ext cx="7704000" cy="572700"/>
          </a:xfrm>
        </p:spPr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sz="3600" dirty="0" err="1"/>
              <a:t>dengan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?</a:t>
            </a:r>
            <a:endParaRPr lang="id-ID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7716D73-DC42-4C15-ABAD-3FC6B801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9" y="972996"/>
            <a:ext cx="8906264" cy="158494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FC0CAEDF-B8E2-4658-9B4A-F54119205054}"/>
              </a:ext>
            </a:extLst>
          </p:cNvPr>
          <p:cNvSpPr txBox="1">
            <a:spLocks/>
          </p:cNvSpPr>
          <p:nvPr/>
        </p:nvSpPr>
        <p:spPr>
          <a:xfrm>
            <a:off x="614492" y="307054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Fjalla One"/>
              <a:buNone/>
              <a:defRPr sz="34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Kolom/Fitur </a:t>
            </a:r>
            <a:r>
              <a:rPr lang="en-US" sz="2400" dirty="0" err="1"/>
              <a:t>manakah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br>
              <a:rPr lang="en-US" sz="2400" dirty="0"/>
            </a:br>
            <a:r>
              <a:rPr lang="en-US" sz="2400" dirty="0" err="1"/>
              <a:t>ketertarikan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rekomendasi</a:t>
            </a:r>
            <a:r>
              <a:rPr lang="en-US" sz="2400" dirty="0"/>
              <a:t> </a:t>
            </a:r>
            <a:r>
              <a:rPr lang="en-US" sz="2400" dirty="0" err="1"/>
              <a:t>kartu</a:t>
            </a:r>
            <a:r>
              <a:rPr lang="en-US" sz="2400" dirty="0"/>
              <a:t> </a:t>
            </a:r>
            <a:r>
              <a:rPr lang="en-US" sz="2400" dirty="0" err="1"/>
              <a:t>kredit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678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A3B0-D622-4C98-B3EF-7A8010DD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90" y="3979080"/>
            <a:ext cx="4185125" cy="572700"/>
          </a:xfrm>
        </p:spPr>
        <p:txBody>
          <a:bodyPr/>
          <a:lstStyle/>
          <a:p>
            <a:pPr algn="l"/>
            <a:r>
              <a:rPr lang="en-US" sz="1800" dirty="0" err="1"/>
              <a:t>Grafik</a:t>
            </a:r>
            <a:r>
              <a:rPr lang="en-US" sz="1800" dirty="0"/>
              <a:t> 1 : 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Jenis Kelamin Pelanggan Terhadap</a:t>
            </a:r>
            <a:b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</a:b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 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	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Rekomendasi Kartu Kredit</a:t>
            </a:r>
            <a:b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id-ID" sz="1800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4E29BF5-E69B-411F-9D37-4DCFA339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1" y="445025"/>
            <a:ext cx="4716584" cy="3537438"/>
          </a:xfrm>
          <a:prstGeom prst="rect">
            <a:avLst/>
          </a:prstGeom>
        </p:spPr>
      </p:pic>
      <p:sp>
        <p:nvSpPr>
          <p:cNvPr id="7" name="Google Shape;8041;p45">
            <a:extLst>
              <a:ext uri="{FF2B5EF4-FFF2-40B4-BE49-F238E27FC236}">
                <a16:creationId xmlns:a16="http://schemas.microsoft.com/office/drawing/2014/main" id="{D8278C2E-DC1A-4455-A020-1CB22E738677}"/>
              </a:ext>
            </a:extLst>
          </p:cNvPr>
          <p:cNvSpPr txBox="1">
            <a:spLocks/>
          </p:cNvSpPr>
          <p:nvPr/>
        </p:nvSpPr>
        <p:spPr>
          <a:xfrm>
            <a:off x="4909045" y="1795073"/>
            <a:ext cx="3890094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Grafik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1. </a:t>
            </a:r>
            <a:r>
              <a:rPr lang="id-ID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" panose="00000500000000000000" pitchFamily="2" charset="0"/>
                <a:cs typeface="Times New Roman" panose="02020603050405020304" pitchFamily="18" charset="0"/>
              </a:rPr>
              <a:t>menunjukkan bahwa pelanggan laki </a:t>
            </a:r>
            <a:r>
              <a:rPr lang="id-ID" sz="20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" panose="00000500000000000000" pitchFamily="2" charset="0"/>
                <a:cs typeface="Times New Roman" panose="02020603050405020304" pitchFamily="18" charset="0"/>
              </a:rPr>
              <a:t>laki</a:t>
            </a:r>
            <a:r>
              <a:rPr lang="id-ID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" panose="00000500000000000000" pitchFamily="2" charset="0"/>
                <a:cs typeface="Times New Roman" panose="02020603050405020304" pitchFamily="18" charset="0"/>
              </a:rPr>
              <a:t> memiliki ketertarikan yang tinggi pada rekomendasi kartu kredit dibandingkan dengan pelanggan perempuan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17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88F5-9CDE-462E-A56A-695317EB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6DDA-F63E-4BAD-B68A-FA1810775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9D3821F-C965-402D-9DC3-CB99A787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81" y="0"/>
            <a:ext cx="7979019" cy="42554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CCEF34-9BA1-4F91-A979-8C6B44965701}"/>
              </a:ext>
            </a:extLst>
          </p:cNvPr>
          <p:cNvSpPr txBox="1">
            <a:spLocks/>
          </p:cNvSpPr>
          <p:nvPr/>
        </p:nvSpPr>
        <p:spPr>
          <a:xfrm>
            <a:off x="1919895" y="4255477"/>
            <a:ext cx="66379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 err="1"/>
              <a:t>Grafik</a:t>
            </a:r>
            <a:r>
              <a:rPr lang="en-US" sz="1800" dirty="0"/>
              <a:t> 2 :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Umur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 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Pelanggan </a:t>
            </a:r>
            <a:r>
              <a:rPr lang="id-ID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Terha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d</a:t>
            </a:r>
            <a:r>
              <a:rPr lang="id-ID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ap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 Rekomendasi Kartu Kredit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91022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76EFBDB-70FD-4440-99DC-0EABEE9D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646" y="293077"/>
            <a:ext cx="5091723" cy="38187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0505FD-E1DE-4417-A3CB-8D710D87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32" y="4570800"/>
            <a:ext cx="4488949" cy="572700"/>
          </a:xfrm>
        </p:spPr>
        <p:txBody>
          <a:bodyPr/>
          <a:lstStyle/>
          <a:p>
            <a:pPr algn="l"/>
            <a:r>
              <a:rPr lang="en-US" sz="1800" dirty="0" err="1"/>
              <a:t>Grafik</a:t>
            </a:r>
            <a:r>
              <a:rPr lang="en-US" sz="1800" dirty="0"/>
              <a:t> 3 : 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Jenis 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Pekerjaan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 Pelanggan Terhadap</a:t>
            </a:r>
            <a:b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</a:b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 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	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Rekomendasi Kartu Kredit</a:t>
            </a:r>
            <a:b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id-ID" sz="1800" dirty="0"/>
          </a:p>
        </p:txBody>
      </p:sp>
      <p:sp>
        <p:nvSpPr>
          <p:cNvPr id="7" name="Google Shape;8041;p45">
            <a:extLst>
              <a:ext uri="{FF2B5EF4-FFF2-40B4-BE49-F238E27FC236}">
                <a16:creationId xmlns:a16="http://schemas.microsoft.com/office/drawing/2014/main" id="{95C0C607-60D9-49E7-9A15-C6096A8AE3B0}"/>
              </a:ext>
            </a:extLst>
          </p:cNvPr>
          <p:cNvSpPr txBox="1">
            <a:spLocks/>
          </p:cNvSpPr>
          <p:nvPr/>
        </p:nvSpPr>
        <p:spPr>
          <a:xfrm>
            <a:off x="0" y="1935750"/>
            <a:ext cx="3890094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Grafik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3. </a:t>
            </a:r>
            <a:r>
              <a:rPr lang="id-ID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" panose="00000500000000000000" pitchFamily="2" charset="0"/>
                <a:cs typeface="Times New Roman" panose="02020603050405020304" pitchFamily="18" charset="0"/>
              </a:rPr>
              <a:t>menunjukkan bahwa Pelanggan dengan jenis pekerjaan </a:t>
            </a:r>
            <a:r>
              <a:rPr 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" panose="00000500000000000000" pitchFamily="2" charset="0"/>
                <a:cs typeface="Times New Roman" panose="02020603050405020304" pitchFamily="18" charset="0"/>
              </a:rPr>
              <a:t>Self Employed </a:t>
            </a:r>
            <a:r>
              <a:rPr lang="id-ID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" panose="00000500000000000000" pitchFamily="2" charset="0"/>
                <a:cs typeface="Times New Roman" panose="02020603050405020304" pitchFamily="18" charset="0"/>
              </a:rPr>
              <a:t>sangat tertarik pada rekomendasi kartu </a:t>
            </a:r>
            <a:r>
              <a:rPr lang="id-ID" sz="20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" panose="00000500000000000000" pitchFamily="2" charset="0"/>
                <a:cs typeface="Times New Roman" panose="02020603050405020304" pitchFamily="18" charset="0"/>
              </a:rPr>
              <a:t>kred</a:t>
            </a:r>
            <a:r>
              <a:rPr 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" panose="00000500000000000000" pitchFamily="2" charset="0"/>
                <a:cs typeface="Times New Roman" panose="02020603050405020304" pitchFamily="18" charset="0"/>
              </a:rPr>
              <a:t>it</a:t>
            </a:r>
            <a:r>
              <a:rPr lang="id-ID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arlow" panose="00000500000000000000" pitchFamily="2" charset="0"/>
                <a:cs typeface="Times New Roman" panose="02020603050405020304" pitchFamily="18" charset="0"/>
              </a:rPr>
              <a:t> dibandingkan dengan pelanggan jenis pekerjaan lainnya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6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88F5-9CDE-462E-A56A-695317EB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6DDA-F63E-4BAD-B68A-FA1810775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CCEF34-9BA1-4F91-A979-8C6B44965701}"/>
              </a:ext>
            </a:extLst>
          </p:cNvPr>
          <p:cNvSpPr txBox="1">
            <a:spLocks/>
          </p:cNvSpPr>
          <p:nvPr/>
        </p:nvSpPr>
        <p:spPr>
          <a:xfrm>
            <a:off x="1786049" y="4423581"/>
            <a:ext cx="66379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jalla One"/>
              <a:buNone/>
              <a:defRPr sz="3600" b="1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1800" dirty="0" err="1"/>
              <a:t>Grafik</a:t>
            </a:r>
            <a:r>
              <a:rPr lang="en-US" sz="1800" dirty="0"/>
              <a:t> 4 :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Region 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Pelanggan </a:t>
            </a:r>
            <a:r>
              <a:rPr lang="id-ID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Terha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d</a:t>
            </a:r>
            <a:r>
              <a:rPr lang="id-ID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ap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Fjalla One" panose="020B0604020202020204" charset="0"/>
              </a:rPr>
              <a:t> Rekomendasi Kartu Kredit</a:t>
            </a:r>
            <a:endParaRPr lang="id-ID" sz="1800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4C5053D-9990-4EAC-B22E-3E266E6A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54" y="-16205"/>
            <a:ext cx="8386892" cy="44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0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A3B0-D622-4C98-B3EF-7A8010DD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90" y="3979080"/>
            <a:ext cx="4185125" cy="572700"/>
          </a:xfrm>
        </p:spPr>
        <p:txBody>
          <a:bodyPr/>
          <a:lstStyle/>
          <a:p>
            <a:pPr algn="l"/>
            <a:r>
              <a:rPr lang="en-US" sz="1800" dirty="0" err="1"/>
              <a:t>Grafik</a:t>
            </a:r>
            <a:r>
              <a:rPr lang="en-US" sz="1800" dirty="0"/>
              <a:t> 5 : 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Kode Channel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 Pelanggan Terhadap</a:t>
            </a:r>
            <a:b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</a:b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 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	</a:t>
            </a:r>
            <a:r>
              <a:rPr lang="id-ID" sz="1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Fjalla One" panose="020B0604020202020204" charset="0"/>
              </a:rPr>
              <a:t>Rekomendasi Kartu Kredit</a:t>
            </a:r>
            <a:b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id-ID" sz="1800" dirty="0"/>
          </a:p>
        </p:txBody>
      </p:sp>
      <p:sp>
        <p:nvSpPr>
          <p:cNvPr id="7" name="Google Shape;8041;p45">
            <a:extLst>
              <a:ext uri="{FF2B5EF4-FFF2-40B4-BE49-F238E27FC236}">
                <a16:creationId xmlns:a16="http://schemas.microsoft.com/office/drawing/2014/main" id="{D8278C2E-DC1A-4455-A020-1CB22E738677}"/>
              </a:ext>
            </a:extLst>
          </p:cNvPr>
          <p:cNvSpPr txBox="1">
            <a:spLocks/>
          </p:cNvSpPr>
          <p:nvPr/>
        </p:nvSpPr>
        <p:spPr>
          <a:xfrm>
            <a:off x="4909045" y="1795073"/>
            <a:ext cx="3890094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Pada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Grafik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5.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dilihat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bahwa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Pelanggan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datang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channel X3 dan X2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tertarik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terhadap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rekomendasi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kartu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kredit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dibandingkan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lainnya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Pelanggan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datang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channel X1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cenderung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tertarik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rekomendasi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kartu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Times New Roman" panose="02020603050405020304" pitchFamily="18" charset="0"/>
              </a:rPr>
              <a:t>kredit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D79E453-C235-4CF8-BC70-7EBA5137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3" y="438876"/>
            <a:ext cx="4600337" cy="345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5235"/>
      </p:ext>
    </p:extLst>
  </p:cSld>
  <p:clrMapOvr>
    <a:masterClrMapping/>
  </p:clrMapOvr>
</p:sld>
</file>

<file path=ppt/theme/theme1.xml><?xml version="1.0" encoding="utf-8"?>
<a:theme xmlns:a="http://schemas.openxmlformats.org/drawingml/2006/main" name="Call Center Company Profile by Slidesgo">
  <a:themeElements>
    <a:clrScheme name="Simple Light">
      <a:dk1>
        <a:srgbClr val="000000"/>
      </a:dk1>
      <a:lt1>
        <a:srgbClr val="E6EDFE"/>
      </a:lt1>
      <a:dk2>
        <a:srgbClr val="F87456"/>
      </a:dk2>
      <a:lt2>
        <a:srgbClr val="D9F1CF"/>
      </a:lt2>
      <a:accent1>
        <a:srgbClr val="FFFFFF"/>
      </a:accent1>
      <a:accent2>
        <a:srgbClr val="FFC9E0"/>
      </a:accent2>
      <a:accent3>
        <a:srgbClr val="C1C5E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A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361</Words>
  <Application>Microsoft Office PowerPoint</Application>
  <PresentationFormat>On-screen Show (16:9)</PresentationFormat>
  <Paragraphs>26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Fjalla One</vt:lpstr>
      <vt:lpstr>Arial</vt:lpstr>
      <vt:lpstr>Barlow</vt:lpstr>
      <vt:lpstr>Courier New</vt:lpstr>
      <vt:lpstr>Call Center Company Profile by Slidesgo</vt:lpstr>
      <vt:lpstr>Credit Card Lead Prediction</vt:lpstr>
      <vt:lpstr>PowerPoint Presentation</vt:lpstr>
      <vt:lpstr>Classification Problem</vt:lpstr>
      <vt:lpstr>Bagaimana dengan Datanya?</vt:lpstr>
      <vt:lpstr>Grafik 1 : Jenis Kelamin Pelanggan Terhadap   Rekomendasi Kartu Kredit </vt:lpstr>
      <vt:lpstr>PowerPoint Presentation</vt:lpstr>
      <vt:lpstr>Grafik 3 : Jenis Pekerjaan Pelanggan Terhadap   Rekomendasi Kartu Kredit </vt:lpstr>
      <vt:lpstr>PowerPoint Presentation</vt:lpstr>
      <vt:lpstr>Grafik 5 : Kode Channel Pelanggan Terhadap   Rekomendasi Kartu Kredit </vt:lpstr>
      <vt:lpstr>PowerPoint Presentation</vt:lpstr>
      <vt:lpstr>Grafik 7 : Produk Kredit Aktif Pelanggan Terhadap   Rekomendasi Kartu Kredit </vt:lpstr>
      <vt:lpstr>Grafik 8 :  Jenis Pekerjaan Pelanggan Terhadap  Keaktifan Pelanggan </vt:lpstr>
      <vt:lpstr>Semua Kolom/Fitur mempunyai hubungan dengan kolom target yang akan diklasifikasikan nantinya</vt:lpstr>
      <vt:lpstr>PowerPoint Presentation</vt:lpstr>
      <vt:lpstr>PowerPoint Presentation</vt:lpstr>
      <vt:lpstr>Pelanggan tersebut tertarik dengan rekomendasi kartu kredit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 CENTER COMPANY PROFILE</dc:title>
  <cp:lastModifiedBy>mbr1196</cp:lastModifiedBy>
  <cp:revision>23</cp:revision>
  <dcterms:modified xsi:type="dcterms:W3CDTF">2021-10-31T14:51:15Z</dcterms:modified>
</cp:coreProperties>
</file>