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5" r:id="rId18"/>
    <p:sldId id="271" r:id="rId19"/>
    <p:sldId id="273" r:id="rId20"/>
    <p:sldId id="276" r:id="rId21"/>
    <p:sldId id="274"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276F6-67B9-4EEB-90BD-F3AD9436DB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8C77DCD-99CD-4765-94F8-BA4CDCD59253}">
      <dgm:prSet phldrT="[Text]"/>
      <dgm:spPr/>
      <dgm:t>
        <a:bodyPr/>
        <a:lstStyle/>
        <a:p>
          <a:r>
            <a:rPr lang="en-US" dirty="0"/>
            <a:t>Types</a:t>
          </a:r>
        </a:p>
      </dgm:t>
    </dgm:pt>
    <dgm:pt modelId="{04FEB263-46BA-4902-9AEC-2E6B5D45EB0D}" type="parTrans" cxnId="{50E3FDA4-35E1-4D79-B549-5AB069D14553}">
      <dgm:prSet/>
      <dgm:spPr/>
      <dgm:t>
        <a:bodyPr/>
        <a:lstStyle/>
        <a:p>
          <a:endParaRPr lang="en-US"/>
        </a:p>
      </dgm:t>
    </dgm:pt>
    <dgm:pt modelId="{3CF4F883-BDB2-45F4-A9D2-09ABF1E166FE}" type="sibTrans" cxnId="{50E3FDA4-35E1-4D79-B549-5AB069D14553}">
      <dgm:prSet/>
      <dgm:spPr/>
      <dgm:t>
        <a:bodyPr/>
        <a:lstStyle/>
        <a:p>
          <a:endParaRPr lang="en-US"/>
        </a:p>
      </dgm:t>
    </dgm:pt>
    <dgm:pt modelId="{F451BDC7-7CE9-4845-8FFB-F25A5F084465}">
      <dgm:prSet phldrT="[Text]"/>
      <dgm:spPr/>
      <dgm:t>
        <a:bodyPr/>
        <a:lstStyle/>
        <a:p>
          <a:r>
            <a:rPr lang="en-US" dirty="0"/>
            <a:t>Finite Automata</a:t>
          </a:r>
        </a:p>
      </dgm:t>
    </dgm:pt>
    <dgm:pt modelId="{B70AF259-4329-43ED-B485-50934A4C3E79}" type="parTrans" cxnId="{0B336023-1962-4B2E-A45D-7167214BD2EC}">
      <dgm:prSet/>
      <dgm:spPr/>
      <dgm:t>
        <a:bodyPr/>
        <a:lstStyle/>
        <a:p>
          <a:endParaRPr lang="en-US"/>
        </a:p>
      </dgm:t>
    </dgm:pt>
    <dgm:pt modelId="{FCDE9189-FDCA-46A1-B839-797C53D9EB34}" type="sibTrans" cxnId="{0B336023-1962-4B2E-A45D-7167214BD2EC}">
      <dgm:prSet/>
      <dgm:spPr/>
      <dgm:t>
        <a:bodyPr/>
        <a:lstStyle/>
        <a:p>
          <a:endParaRPr lang="en-US"/>
        </a:p>
      </dgm:t>
    </dgm:pt>
    <dgm:pt modelId="{57401B2B-D132-4DCB-A83F-9DFD1D834CC8}">
      <dgm:prSet phldrT="[Text]"/>
      <dgm:spPr/>
      <dgm:t>
        <a:bodyPr/>
        <a:lstStyle/>
        <a:p>
          <a:r>
            <a:rPr lang="en-US" dirty="0"/>
            <a:t>Deterministic</a:t>
          </a:r>
        </a:p>
      </dgm:t>
    </dgm:pt>
    <dgm:pt modelId="{10E87F9C-5A87-49AD-A7B5-C11E4EA18A35}" type="parTrans" cxnId="{614707DC-99C5-4511-9199-01264740394D}">
      <dgm:prSet/>
      <dgm:spPr/>
      <dgm:t>
        <a:bodyPr/>
        <a:lstStyle/>
        <a:p>
          <a:endParaRPr lang="en-US"/>
        </a:p>
      </dgm:t>
    </dgm:pt>
    <dgm:pt modelId="{0FCC6FDE-DFDE-425D-B2E5-779ED0C3720C}" type="sibTrans" cxnId="{614707DC-99C5-4511-9199-01264740394D}">
      <dgm:prSet/>
      <dgm:spPr/>
      <dgm:t>
        <a:bodyPr/>
        <a:lstStyle/>
        <a:p>
          <a:endParaRPr lang="en-US"/>
        </a:p>
      </dgm:t>
    </dgm:pt>
    <dgm:pt modelId="{A2279FAB-7D9A-42EC-8A1D-073537F97EEB}">
      <dgm:prSet phldrT="[Text]"/>
      <dgm:spPr/>
      <dgm:t>
        <a:bodyPr/>
        <a:lstStyle/>
        <a:p>
          <a:r>
            <a:rPr lang="en-US" dirty="0"/>
            <a:t>Non deterministic</a:t>
          </a:r>
        </a:p>
      </dgm:t>
    </dgm:pt>
    <dgm:pt modelId="{83EEA7CE-0205-4659-867D-1F7075591D4A}" type="parTrans" cxnId="{9148B370-1C69-45BC-B32E-E9EF40537442}">
      <dgm:prSet/>
      <dgm:spPr/>
      <dgm:t>
        <a:bodyPr/>
        <a:lstStyle/>
        <a:p>
          <a:endParaRPr lang="en-US"/>
        </a:p>
      </dgm:t>
    </dgm:pt>
    <dgm:pt modelId="{E55A5E5A-0735-4219-8B8F-F66B6E08B5D2}" type="sibTrans" cxnId="{9148B370-1C69-45BC-B32E-E9EF40537442}">
      <dgm:prSet/>
      <dgm:spPr/>
      <dgm:t>
        <a:bodyPr/>
        <a:lstStyle/>
        <a:p>
          <a:endParaRPr lang="en-US"/>
        </a:p>
      </dgm:t>
    </dgm:pt>
    <dgm:pt modelId="{C246283C-D413-4936-B5FA-A36209161F72}">
      <dgm:prSet phldrT="[Text]"/>
      <dgm:spPr/>
      <dgm:t>
        <a:bodyPr/>
        <a:lstStyle/>
        <a:p>
          <a:r>
            <a:rPr lang="en-US" dirty="0"/>
            <a:t>Pushdown Automata</a:t>
          </a:r>
        </a:p>
      </dgm:t>
    </dgm:pt>
    <dgm:pt modelId="{6D3F11E0-27F0-404B-9FB9-A8DBE111AEE1}" type="parTrans" cxnId="{EEF848BA-9BBF-42D7-B68D-A973288E579B}">
      <dgm:prSet/>
      <dgm:spPr/>
      <dgm:t>
        <a:bodyPr/>
        <a:lstStyle/>
        <a:p>
          <a:endParaRPr lang="en-US"/>
        </a:p>
      </dgm:t>
    </dgm:pt>
    <dgm:pt modelId="{220DAB2A-E997-4B0A-B232-B607BD34EF55}" type="sibTrans" cxnId="{EEF848BA-9BBF-42D7-B68D-A973288E579B}">
      <dgm:prSet/>
      <dgm:spPr/>
      <dgm:t>
        <a:bodyPr/>
        <a:lstStyle/>
        <a:p>
          <a:endParaRPr lang="en-US"/>
        </a:p>
      </dgm:t>
    </dgm:pt>
    <dgm:pt modelId="{4E7C5559-C4A3-42CF-8A10-EE1FBFBAA4F0}">
      <dgm:prSet phldrT="[Text]"/>
      <dgm:spPr/>
      <dgm:t>
        <a:bodyPr/>
        <a:lstStyle/>
        <a:p>
          <a:r>
            <a:rPr lang="en-US" dirty="0"/>
            <a:t>Non deterministic</a:t>
          </a:r>
        </a:p>
      </dgm:t>
    </dgm:pt>
    <dgm:pt modelId="{1908519E-5542-4B18-8106-4F352BF991AE}" type="parTrans" cxnId="{A8DD31C0-0DD4-4ECA-823B-B3DB1B8F8F55}">
      <dgm:prSet/>
      <dgm:spPr/>
      <dgm:t>
        <a:bodyPr/>
        <a:lstStyle/>
        <a:p>
          <a:endParaRPr lang="en-US"/>
        </a:p>
      </dgm:t>
    </dgm:pt>
    <dgm:pt modelId="{23F6A1CB-5290-40F6-B170-D5B52C5B703E}" type="sibTrans" cxnId="{A8DD31C0-0DD4-4ECA-823B-B3DB1B8F8F55}">
      <dgm:prSet/>
      <dgm:spPr/>
      <dgm:t>
        <a:bodyPr/>
        <a:lstStyle/>
        <a:p>
          <a:endParaRPr lang="en-US"/>
        </a:p>
      </dgm:t>
    </dgm:pt>
    <dgm:pt modelId="{688EF69A-B828-48D8-8C98-0D831A477813}">
      <dgm:prSet/>
      <dgm:spPr/>
      <dgm:t>
        <a:bodyPr/>
        <a:lstStyle/>
        <a:p>
          <a:r>
            <a:rPr lang="en-US" dirty="0"/>
            <a:t>Turing machine</a:t>
          </a:r>
        </a:p>
      </dgm:t>
    </dgm:pt>
    <dgm:pt modelId="{2BAAAEB7-3D80-44BB-9CA7-9CE09F23C41F}" type="parTrans" cxnId="{77E4B310-10AD-4DF9-8669-013C16BA6F0A}">
      <dgm:prSet/>
      <dgm:spPr/>
      <dgm:t>
        <a:bodyPr/>
        <a:lstStyle/>
        <a:p>
          <a:endParaRPr lang="en-US"/>
        </a:p>
      </dgm:t>
    </dgm:pt>
    <dgm:pt modelId="{FFCE7E0D-009C-4497-A507-ED80FA207E29}" type="sibTrans" cxnId="{77E4B310-10AD-4DF9-8669-013C16BA6F0A}">
      <dgm:prSet/>
      <dgm:spPr/>
    </dgm:pt>
    <dgm:pt modelId="{5FEABCEF-470A-4BDC-9599-4FB5B2DB56B8}">
      <dgm:prSet/>
      <dgm:spPr/>
      <dgm:t>
        <a:bodyPr/>
        <a:lstStyle/>
        <a:p>
          <a:r>
            <a:rPr lang="en-US" dirty="0"/>
            <a:t>Deterministic</a:t>
          </a:r>
        </a:p>
      </dgm:t>
    </dgm:pt>
    <dgm:pt modelId="{813DCF04-7C8B-4058-9EC4-54F94E3A9E58}" type="parTrans" cxnId="{2349E347-06B1-4D2F-A696-9600EFA50A43}">
      <dgm:prSet/>
      <dgm:spPr/>
      <dgm:t>
        <a:bodyPr/>
        <a:lstStyle/>
        <a:p>
          <a:endParaRPr lang="en-US"/>
        </a:p>
      </dgm:t>
    </dgm:pt>
    <dgm:pt modelId="{7A16A37A-A152-40FB-8AFD-1BFA84F04EE5}" type="sibTrans" cxnId="{2349E347-06B1-4D2F-A696-9600EFA50A43}">
      <dgm:prSet/>
      <dgm:spPr/>
    </dgm:pt>
    <dgm:pt modelId="{C0B712C0-286E-476D-B894-DBE721C74BF5}" type="pres">
      <dgm:prSet presAssocID="{214276F6-67B9-4EEB-90BD-F3AD9436DBDE}" presName="diagram" presStyleCnt="0">
        <dgm:presLayoutVars>
          <dgm:chPref val="1"/>
          <dgm:dir/>
          <dgm:animOne val="branch"/>
          <dgm:animLvl val="lvl"/>
          <dgm:resizeHandles val="exact"/>
        </dgm:presLayoutVars>
      </dgm:prSet>
      <dgm:spPr/>
    </dgm:pt>
    <dgm:pt modelId="{5C64D427-ACFD-4944-8793-BCD2E6CCD199}" type="pres">
      <dgm:prSet presAssocID="{98C77DCD-99CD-4765-94F8-BA4CDCD59253}" presName="root1" presStyleCnt="0"/>
      <dgm:spPr/>
    </dgm:pt>
    <dgm:pt modelId="{647FC9A2-9C3C-41D2-B1FB-58A4C27E14FB}" type="pres">
      <dgm:prSet presAssocID="{98C77DCD-99CD-4765-94F8-BA4CDCD59253}" presName="LevelOneTextNode" presStyleLbl="node0" presStyleIdx="0" presStyleCnt="1">
        <dgm:presLayoutVars>
          <dgm:chPref val="3"/>
        </dgm:presLayoutVars>
      </dgm:prSet>
      <dgm:spPr/>
    </dgm:pt>
    <dgm:pt modelId="{4D3AB6FC-5CC3-4167-8203-B3F75835DD2E}" type="pres">
      <dgm:prSet presAssocID="{98C77DCD-99CD-4765-94F8-BA4CDCD59253}" presName="level2hierChild" presStyleCnt="0"/>
      <dgm:spPr/>
    </dgm:pt>
    <dgm:pt modelId="{96754D07-BF20-4BF3-8421-A737E696D8D9}" type="pres">
      <dgm:prSet presAssocID="{B70AF259-4329-43ED-B485-50934A4C3E79}" presName="conn2-1" presStyleLbl="parChTrans1D2" presStyleIdx="0" presStyleCnt="3"/>
      <dgm:spPr/>
    </dgm:pt>
    <dgm:pt modelId="{600A7E8D-F8A6-4694-BAB2-98A77F359487}" type="pres">
      <dgm:prSet presAssocID="{B70AF259-4329-43ED-B485-50934A4C3E79}" presName="connTx" presStyleLbl="parChTrans1D2" presStyleIdx="0" presStyleCnt="3"/>
      <dgm:spPr/>
    </dgm:pt>
    <dgm:pt modelId="{72C02215-F197-496C-B22C-753A8307FCDF}" type="pres">
      <dgm:prSet presAssocID="{F451BDC7-7CE9-4845-8FFB-F25A5F084465}" presName="root2" presStyleCnt="0"/>
      <dgm:spPr/>
    </dgm:pt>
    <dgm:pt modelId="{9380F593-3A24-433D-8622-71F0365F9454}" type="pres">
      <dgm:prSet presAssocID="{F451BDC7-7CE9-4845-8FFB-F25A5F084465}" presName="LevelTwoTextNode" presStyleLbl="node2" presStyleIdx="0" presStyleCnt="3">
        <dgm:presLayoutVars>
          <dgm:chPref val="3"/>
        </dgm:presLayoutVars>
      </dgm:prSet>
      <dgm:spPr/>
    </dgm:pt>
    <dgm:pt modelId="{C76602E5-B29C-4F54-87F5-711303AD77A7}" type="pres">
      <dgm:prSet presAssocID="{F451BDC7-7CE9-4845-8FFB-F25A5F084465}" presName="level3hierChild" presStyleCnt="0"/>
      <dgm:spPr/>
    </dgm:pt>
    <dgm:pt modelId="{AC9E1898-6724-47C8-B7F1-FCAC1A84A6E1}" type="pres">
      <dgm:prSet presAssocID="{10E87F9C-5A87-49AD-A7B5-C11E4EA18A35}" presName="conn2-1" presStyleLbl="parChTrans1D3" presStyleIdx="0" presStyleCnt="4"/>
      <dgm:spPr/>
    </dgm:pt>
    <dgm:pt modelId="{05CC1DA0-754D-4A80-91F8-E489C33608FE}" type="pres">
      <dgm:prSet presAssocID="{10E87F9C-5A87-49AD-A7B5-C11E4EA18A35}" presName="connTx" presStyleLbl="parChTrans1D3" presStyleIdx="0" presStyleCnt="4"/>
      <dgm:spPr/>
    </dgm:pt>
    <dgm:pt modelId="{CA65AD69-E7C7-4A13-9844-D8C5EC99E370}" type="pres">
      <dgm:prSet presAssocID="{57401B2B-D132-4DCB-A83F-9DFD1D834CC8}" presName="root2" presStyleCnt="0"/>
      <dgm:spPr/>
    </dgm:pt>
    <dgm:pt modelId="{C0F6EF08-B8EA-4945-8058-5AC1AB55BA6E}" type="pres">
      <dgm:prSet presAssocID="{57401B2B-D132-4DCB-A83F-9DFD1D834CC8}" presName="LevelTwoTextNode" presStyleLbl="node3" presStyleIdx="0" presStyleCnt="4">
        <dgm:presLayoutVars>
          <dgm:chPref val="3"/>
        </dgm:presLayoutVars>
      </dgm:prSet>
      <dgm:spPr/>
    </dgm:pt>
    <dgm:pt modelId="{5C86D4BA-37E1-49C9-9C24-182186F19BB9}" type="pres">
      <dgm:prSet presAssocID="{57401B2B-D132-4DCB-A83F-9DFD1D834CC8}" presName="level3hierChild" presStyleCnt="0"/>
      <dgm:spPr/>
    </dgm:pt>
    <dgm:pt modelId="{15CA3685-0B37-4157-9347-68C7C9EB7646}" type="pres">
      <dgm:prSet presAssocID="{83EEA7CE-0205-4659-867D-1F7075591D4A}" presName="conn2-1" presStyleLbl="parChTrans1D3" presStyleIdx="1" presStyleCnt="4"/>
      <dgm:spPr/>
    </dgm:pt>
    <dgm:pt modelId="{330945AF-F7CE-420B-B018-F6E48E968C8C}" type="pres">
      <dgm:prSet presAssocID="{83EEA7CE-0205-4659-867D-1F7075591D4A}" presName="connTx" presStyleLbl="parChTrans1D3" presStyleIdx="1" presStyleCnt="4"/>
      <dgm:spPr/>
    </dgm:pt>
    <dgm:pt modelId="{E6FF3E1B-EAEF-41CE-A69E-740EE60738ED}" type="pres">
      <dgm:prSet presAssocID="{A2279FAB-7D9A-42EC-8A1D-073537F97EEB}" presName="root2" presStyleCnt="0"/>
      <dgm:spPr/>
    </dgm:pt>
    <dgm:pt modelId="{AE7C5BD9-B1D7-4EC3-AACB-DF6E019C919C}" type="pres">
      <dgm:prSet presAssocID="{A2279FAB-7D9A-42EC-8A1D-073537F97EEB}" presName="LevelTwoTextNode" presStyleLbl="node3" presStyleIdx="1" presStyleCnt="4">
        <dgm:presLayoutVars>
          <dgm:chPref val="3"/>
        </dgm:presLayoutVars>
      </dgm:prSet>
      <dgm:spPr/>
    </dgm:pt>
    <dgm:pt modelId="{3DED16AB-55A9-4A58-9185-F5AB6503B05D}" type="pres">
      <dgm:prSet presAssocID="{A2279FAB-7D9A-42EC-8A1D-073537F97EEB}" presName="level3hierChild" presStyleCnt="0"/>
      <dgm:spPr/>
    </dgm:pt>
    <dgm:pt modelId="{F01B186D-9DCA-4F3C-B398-0E2CAC583123}" type="pres">
      <dgm:prSet presAssocID="{6D3F11E0-27F0-404B-9FB9-A8DBE111AEE1}" presName="conn2-1" presStyleLbl="parChTrans1D2" presStyleIdx="1" presStyleCnt="3"/>
      <dgm:spPr/>
    </dgm:pt>
    <dgm:pt modelId="{36E452DE-ACE8-4EB7-A802-040BE3C0C520}" type="pres">
      <dgm:prSet presAssocID="{6D3F11E0-27F0-404B-9FB9-A8DBE111AEE1}" presName="connTx" presStyleLbl="parChTrans1D2" presStyleIdx="1" presStyleCnt="3"/>
      <dgm:spPr/>
    </dgm:pt>
    <dgm:pt modelId="{1DB73710-CF7F-4BA3-BB9E-D846D6FFFA64}" type="pres">
      <dgm:prSet presAssocID="{C246283C-D413-4936-B5FA-A36209161F72}" presName="root2" presStyleCnt="0"/>
      <dgm:spPr/>
    </dgm:pt>
    <dgm:pt modelId="{67FBC4B6-5C30-43EE-B66A-FE8F8BFC51FE}" type="pres">
      <dgm:prSet presAssocID="{C246283C-D413-4936-B5FA-A36209161F72}" presName="LevelTwoTextNode" presStyleLbl="node2" presStyleIdx="1" presStyleCnt="3">
        <dgm:presLayoutVars>
          <dgm:chPref val="3"/>
        </dgm:presLayoutVars>
      </dgm:prSet>
      <dgm:spPr/>
    </dgm:pt>
    <dgm:pt modelId="{BCE24117-0D9C-47CC-B714-75828A4D1EF0}" type="pres">
      <dgm:prSet presAssocID="{C246283C-D413-4936-B5FA-A36209161F72}" presName="level3hierChild" presStyleCnt="0"/>
      <dgm:spPr/>
    </dgm:pt>
    <dgm:pt modelId="{097B2330-A767-40AC-9787-D9B5743A6644}" type="pres">
      <dgm:prSet presAssocID="{813DCF04-7C8B-4058-9EC4-54F94E3A9E58}" presName="conn2-1" presStyleLbl="parChTrans1D3" presStyleIdx="2" presStyleCnt="4"/>
      <dgm:spPr/>
    </dgm:pt>
    <dgm:pt modelId="{370A6333-3B76-4109-9229-C2CB549739E3}" type="pres">
      <dgm:prSet presAssocID="{813DCF04-7C8B-4058-9EC4-54F94E3A9E58}" presName="connTx" presStyleLbl="parChTrans1D3" presStyleIdx="2" presStyleCnt="4"/>
      <dgm:spPr/>
    </dgm:pt>
    <dgm:pt modelId="{5E9F8679-1F1D-4B53-8641-1E038B8D0E79}" type="pres">
      <dgm:prSet presAssocID="{5FEABCEF-470A-4BDC-9599-4FB5B2DB56B8}" presName="root2" presStyleCnt="0"/>
      <dgm:spPr/>
    </dgm:pt>
    <dgm:pt modelId="{3AA26690-6C85-4319-ADF2-16EF07294077}" type="pres">
      <dgm:prSet presAssocID="{5FEABCEF-470A-4BDC-9599-4FB5B2DB56B8}" presName="LevelTwoTextNode" presStyleLbl="node3" presStyleIdx="2" presStyleCnt="4">
        <dgm:presLayoutVars>
          <dgm:chPref val="3"/>
        </dgm:presLayoutVars>
      </dgm:prSet>
      <dgm:spPr/>
    </dgm:pt>
    <dgm:pt modelId="{E1CC8975-D86B-4D43-8CBD-890A166D2C58}" type="pres">
      <dgm:prSet presAssocID="{5FEABCEF-470A-4BDC-9599-4FB5B2DB56B8}" presName="level3hierChild" presStyleCnt="0"/>
      <dgm:spPr/>
    </dgm:pt>
    <dgm:pt modelId="{D1800197-ACBC-44C0-830D-21A7B8362604}" type="pres">
      <dgm:prSet presAssocID="{1908519E-5542-4B18-8106-4F352BF991AE}" presName="conn2-1" presStyleLbl="parChTrans1D3" presStyleIdx="3" presStyleCnt="4"/>
      <dgm:spPr/>
    </dgm:pt>
    <dgm:pt modelId="{530CB8B4-88E2-4BA6-8574-B3F9EBD73273}" type="pres">
      <dgm:prSet presAssocID="{1908519E-5542-4B18-8106-4F352BF991AE}" presName="connTx" presStyleLbl="parChTrans1D3" presStyleIdx="3" presStyleCnt="4"/>
      <dgm:spPr/>
    </dgm:pt>
    <dgm:pt modelId="{E437C879-E68B-4CA5-B853-D4D96A978178}" type="pres">
      <dgm:prSet presAssocID="{4E7C5559-C4A3-42CF-8A10-EE1FBFBAA4F0}" presName="root2" presStyleCnt="0"/>
      <dgm:spPr/>
    </dgm:pt>
    <dgm:pt modelId="{D69A769B-395E-4674-A981-AF1B84D68DD0}" type="pres">
      <dgm:prSet presAssocID="{4E7C5559-C4A3-42CF-8A10-EE1FBFBAA4F0}" presName="LevelTwoTextNode" presStyleLbl="node3" presStyleIdx="3" presStyleCnt="4">
        <dgm:presLayoutVars>
          <dgm:chPref val="3"/>
        </dgm:presLayoutVars>
      </dgm:prSet>
      <dgm:spPr/>
    </dgm:pt>
    <dgm:pt modelId="{8C5598DE-B57A-4CBE-9378-F1418683F1BE}" type="pres">
      <dgm:prSet presAssocID="{4E7C5559-C4A3-42CF-8A10-EE1FBFBAA4F0}" presName="level3hierChild" presStyleCnt="0"/>
      <dgm:spPr/>
    </dgm:pt>
    <dgm:pt modelId="{F49625DA-4323-49AA-B82A-AC7E694C8F08}" type="pres">
      <dgm:prSet presAssocID="{2BAAAEB7-3D80-44BB-9CA7-9CE09F23C41F}" presName="conn2-1" presStyleLbl="parChTrans1D2" presStyleIdx="2" presStyleCnt="3"/>
      <dgm:spPr/>
    </dgm:pt>
    <dgm:pt modelId="{E753FAA8-96FF-4740-9488-881B0F15A843}" type="pres">
      <dgm:prSet presAssocID="{2BAAAEB7-3D80-44BB-9CA7-9CE09F23C41F}" presName="connTx" presStyleLbl="parChTrans1D2" presStyleIdx="2" presStyleCnt="3"/>
      <dgm:spPr/>
    </dgm:pt>
    <dgm:pt modelId="{4D581D18-B2F2-46E1-B96A-443A9731A157}" type="pres">
      <dgm:prSet presAssocID="{688EF69A-B828-48D8-8C98-0D831A477813}" presName="root2" presStyleCnt="0"/>
      <dgm:spPr/>
    </dgm:pt>
    <dgm:pt modelId="{CBCBBD35-A081-4DB1-93B4-47A2FEA586CA}" type="pres">
      <dgm:prSet presAssocID="{688EF69A-B828-48D8-8C98-0D831A477813}" presName="LevelTwoTextNode" presStyleLbl="node2" presStyleIdx="2" presStyleCnt="3">
        <dgm:presLayoutVars>
          <dgm:chPref val="3"/>
        </dgm:presLayoutVars>
      </dgm:prSet>
      <dgm:spPr/>
    </dgm:pt>
    <dgm:pt modelId="{1A295E76-D7FC-4976-8889-CEBAED0B81E7}" type="pres">
      <dgm:prSet presAssocID="{688EF69A-B828-48D8-8C98-0D831A477813}" presName="level3hierChild" presStyleCnt="0"/>
      <dgm:spPr/>
    </dgm:pt>
  </dgm:ptLst>
  <dgm:cxnLst>
    <dgm:cxn modelId="{77E4B310-10AD-4DF9-8669-013C16BA6F0A}" srcId="{98C77DCD-99CD-4765-94F8-BA4CDCD59253}" destId="{688EF69A-B828-48D8-8C98-0D831A477813}" srcOrd="2" destOrd="0" parTransId="{2BAAAEB7-3D80-44BB-9CA7-9CE09F23C41F}" sibTransId="{FFCE7E0D-009C-4497-A507-ED80FA207E29}"/>
    <dgm:cxn modelId="{0B336023-1962-4B2E-A45D-7167214BD2EC}" srcId="{98C77DCD-99CD-4765-94F8-BA4CDCD59253}" destId="{F451BDC7-7CE9-4845-8FFB-F25A5F084465}" srcOrd="0" destOrd="0" parTransId="{B70AF259-4329-43ED-B485-50934A4C3E79}" sibTransId="{FCDE9189-FDCA-46A1-B839-797C53D9EB34}"/>
    <dgm:cxn modelId="{4ED44D23-4C27-4834-8532-6DAE5106F95D}" type="presOf" srcId="{B70AF259-4329-43ED-B485-50934A4C3E79}" destId="{96754D07-BF20-4BF3-8421-A737E696D8D9}" srcOrd="0" destOrd="0" presId="urn:microsoft.com/office/officeart/2005/8/layout/hierarchy2"/>
    <dgm:cxn modelId="{0EF68127-2F78-4AAC-BBCD-3B0B86F1974F}" type="presOf" srcId="{214276F6-67B9-4EEB-90BD-F3AD9436DBDE}" destId="{C0B712C0-286E-476D-B894-DBE721C74BF5}" srcOrd="0" destOrd="0" presId="urn:microsoft.com/office/officeart/2005/8/layout/hierarchy2"/>
    <dgm:cxn modelId="{D8273B2A-981C-4B73-A2E7-CA0CAD2F463A}" type="presOf" srcId="{B70AF259-4329-43ED-B485-50934A4C3E79}" destId="{600A7E8D-F8A6-4694-BAB2-98A77F359487}" srcOrd="1" destOrd="0" presId="urn:microsoft.com/office/officeart/2005/8/layout/hierarchy2"/>
    <dgm:cxn modelId="{0B1B082E-7054-4D17-B59B-D6956C7EF9A5}" type="presOf" srcId="{813DCF04-7C8B-4058-9EC4-54F94E3A9E58}" destId="{097B2330-A767-40AC-9787-D9B5743A6644}" srcOrd="0" destOrd="0" presId="urn:microsoft.com/office/officeart/2005/8/layout/hierarchy2"/>
    <dgm:cxn modelId="{3F49A733-4AC2-4B76-91F0-31805E4EE2E6}" type="presOf" srcId="{98C77DCD-99CD-4765-94F8-BA4CDCD59253}" destId="{647FC9A2-9C3C-41D2-B1FB-58A4C27E14FB}" srcOrd="0" destOrd="0" presId="urn:microsoft.com/office/officeart/2005/8/layout/hierarchy2"/>
    <dgm:cxn modelId="{ABBC9C34-4E37-400F-AFEA-0C5983053B59}" type="presOf" srcId="{10E87F9C-5A87-49AD-A7B5-C11E4EA18A35}" destId="{05CC1DA0-754D-4A80-91F8-E489C33608FE}" srcOrd="1" destOrd="0" presId="urn:microsoft.com/office/officeart/2005/8/layout/hierarchy2"/>
    <dgm:cxn modelId="{4E6F7137-F15A-4E4E-A088-219FEA309F01}" type="presOf" srcId="{4E7C5559-C4A3-42CF-8A10-EE1FBFBAA4F0}" destId="{D69A769B-395E-4674-A981-AF1B84D68DD0}" srcOrd="0" destOrd="0" presId="urn:microsoft.com/office/officeart/2005/8/layout/hierarchy2"/>
    <dgm:cxn modelId="{9787CF40-10D3-4FA3-8A43-4947594960DE}" type="presOf" srcId="{1908519E-5542-4B18-8106-4F352BF991AE}" destId="{D1800197-ACBC-44C0-830D-21A7B8362604}" srcOrd="0" destOrd="0" presId="urn:microsoft.com/office/officeart/2005/8/layout/hierarchy2"/>
    <dgm:cxn modelId="{3B1AD644-D12D-4043-A732-B5D6A2AEFBD3}" type="presOf" srcId="{83EEA7CE-0205-4659-867D-1F7075591D4A}" destId="{330945AF-F7CE-420B-B018-F6E48E968C8C}" srcOrd="1" destOrd="0" presId="urn:microsoft.com/office/officeart/2005/8/layout/hierarchy2"/>
    <dgm:cxn modelId="{2349E347-06B1-4D2F-A696-9600EFA50A43}" srcId="{C246283C-D413-4936-B5FA-A36209161F72}" destId="{5FEABCEF-470A-4BDC-9599-4FB5B2DB56B8}" srcOrd="0" destOrd="0" parTransId="{813DCF04-7C8B-4058-9EC4-54F94E3A9E58}" sibTransId="{7A16A37A-A152-40FB-8AFD-1BFA84F04EE5}"/>
    <dgm:cxn modelId="{0EE17C48-95EF-49A2-9EE0-3C493512DEBB}" type="presOf" srcId="{813DCF04-7C8B-4058-9EC4-54F94E3A9E58}" destId="{370A6333-3B76-4109-9229-C2CB549739E3}" srcOrd="1" destOrd="0" presId="urn:microsoft.com/office/officeart/2005/8/layout/hierarchy2"/>
    <dgm:cxn modelId="{9148B370-1C69-45BC-B32E-E9EF40537442}" srcId="{F451BDC7-7CE9-4845-8FFB-F25A5F084465}" destId="{A2279FAB-7D9A-42EC-8A1D-073537F97EEB}" srcOrd="1" destOrd="0" parTransId="{83EEA7CE-0205-4659-867D-1F7075591D4A}" sibTransId="{E55A5E5A-0735-4219-8B8F-F66B6E08B5D2}"/>
    <dgm:cxn modelId="{43B12B79-2F0F-43C2-B1BD-AF98F717F19C}" type="presOf" srcId="{83EEA7CE-0205-4659-867D-1F7075591D4A}" destId="{15CA3685-0B37-4157-9347-68C7C9EB7646}" srcOrd="0" destOrd="0" presId="urn:microsoft.com/office/officeart/2005/8/layout/hierarchy2"/>
    <dgm:cxn modelId="{C24A9E84-97B8-4805-975E-075066A6FC0C}" type="presOf" srcId="{2BAAAEB7-3D80-44BB-9CA7-9CE09F23C41F}" destId="{F49625DA-4323-49AA-B82A-AC7E694C8F08}" srcOrd="0" destOrd="0" presId="urn:microsoft.com/office/officeart/2005/8/layout/hierarchy2"/>
    <dgm:cxn modelId="{5DE72A86-6E41-4880-9096-E4CAA8C1966C}" type="presOf" srcId="{10E87F9C-5A87-49AD-A7B5-C11E4EA18A35}" destId="{AC9E1898-6724-47C8-B7F1-FCAC1A84A6E1}" srcOrd="0" destOrd="0" presId="urn:microsoft.com/office/officeart/2005/8/layout/hierarchy2"/>
    <dgm:cxn modelId="{598C8287-0F6D-4522-AFF4-948F3A93F013}" type="presOf" srcId="{5FEABCEF-470A-4BDC-9599-4FB5B2DB56B8}" destId="{3AA26690-6C85-4319-ADF2-16EF07294077}" srcOrd="0" destOrd="0" presId="urn:microsoft.com/office/officeart/2005/8/layout/hierarchy2"/>
    <dgm:cxn modelId="{89AA2792-DE5E-4DFA-95FB-EBCE47EB88F7}" type="presOf" srcId="{1908519E-5542-4B18-8106-4F352BF991AE}" destId="{530CB8B4-88E2-4BA6-8574-B3F9EBD73273}" srcOrd="1" destOrd="0" presId="urn:microsoft.com/office/officeart/2005/8/layout/hierarchy2"/>
    <dgm:cxn modelId="{D46A82A2-F7AB-4B70-9835-690B3B32A6FE}" type="presOf" srcId="{C246283C-D413-4936-B5FA-A36209161F72}" destId="{67FBC4B6-5C30-43EE-B66A-FE8F8BFC51FE}" srcOrd="0" destOrd="0" presId="urn:microsoft.com/office/officeart/2005/8/layout/hierarchy2"/>
    <dgm:cxn modelId="{BAA6A8A4-E621-47C3-AF18-E56D546CDF9B}" type="presOf" srcId="{688EF69A-B828-48D8-8C98-0D831A477813}" destId="{CBCBBD35-A081-4DB1-93B4-47A2FEA586CA}" srcOrd="0" destOrd="0" presId="urn:microsoft.com/office/officeart/2005/8/layout/hierarchy2"/>
    <dgm:cxn modelId="{50E3FDA4-35E1-4D79-B549-5AB069D14553}" srcId="{214276F6-67B9-4EEB-90BD-F3AD9436DBDE}" destId="{98C77DCD-99CD-4765-94F8-BA4CDCD59253}" srcOrd="0" destOrd="0" parTransId="{04FEB263-46BA-4902-9AEC-2E6B5D45EB0D}" sibTransId="{3CF4F883-BDB2-45F4-A9D2-09ABF1E166FE}"/>
    <dgm:cxn modelId="{66102BA9-FBB1-45C2-A97F-6794CCFB89AA}" type="presOf" srcId="{2BAAAEB7-3D80-44BB-9CA7-9CE09F23C41F}" destId="{E753FAA8-96FF-4740-9488-881B0F15A843}" srcOrd="1" destOrd="0" presId="urn:microsoft.com/office/officeart/2005/8/layout/hierarchy2"/>
    <dgm:cxn modelId="{EEF848BA-9BBF-42D7-B68D-A973288E579B}" srcId="{98C77DCD-99CD-4765-94F8-BA4CDCD59253}" destId="{C246283C-D413-4936-B5FA-A36209161F72}" srcOrd="1" destOrd="0" parTransId="{6D3F11E0-27F0-404B-9FB9-A8DBE111AEE1}" sibTransId="{220DAB2A-E997-4B0A-B232-B607BD34EF55}"/>
    <dgm:cxn modelId="{A8DD31C0-0DD4-4ECA-823B-B3DB1B8F8F55}" srcId="{C246283C-D413-4936-B5FA-A36209161F72}" destId="{4E7C5559-C4A3-42CF-8A10-EE1FBFBAA4F0}" srcOrd="1" destOrd="0" parTransId="{1908519E-5542-4B18-8106-4F352BF991AE}" sibTransId="{23F6A1CB-5290-40F6-B170-D5B52C5B703E}"/>
    <dgm:cxn modelId="{D7F8ADC3-E8B6-4B34-8FAF-A3471F782ABC}" type="presOf" srcId="{A2279FAB-7D9A-42EC-8A1D-073537F97EEB}" destId="{AE7C5BD9-B1D7-4EC3-AACB-DF6E019C919C}" srcOrd="0" destOrd="0" presId="urn:microsoft.com/office/officeart/2005/8/layout/hierarchy2"/>
    <dgm:cxn modelId="{6A0FA6CA-18C8-43A2-8EEE-1588D4DD0D32}" type="presOf" srcId="{F451BDC7-7CE9-4845-8FFB-F25A5F084465}" destId="{9380F593-3A24-433D-8622-71F0365F9454}" srcOrd="0" destOrd="0" presId="urn:microsoft.com/office/officeart/2005/8/layout/hierarchy2"/>
    <dgm:cxn modelId="{614707DC-99C5-4511-9199-01264740394D}" srcId="{F451BDC7-7CE9-4845-8FFB-F25A5F084465}" destId="{57401B2B-D132-4DCB-A83F-9DFD1D834CC8}" srcOrd="0" destOrd="0" parTransId="{10E87F9C-5A87-49AD-A7B5-C11E4EA18A35}" sibTransId="{0FCC6FDE-DFDE-425D-B2E5-779ED0C3720C}"/>
    <dgm:cxn modelId="{349DDDED-3A95-4113-A28F-4F47457CB246}" type="presOf" srcId="{57401B2B-D132-4DCB-A83F-9DFD1D834CC8}" destId="{C0F6EF08-B8EA-4945-8058-5AC1AB55BA6E}" srcOrd="0" destOrd="0" presId="urn:microsoft.com/office/officeart/2005/8/layout/hierarchy2"/>
    <dgm:cxn modelId="{D7F93AF4-572D-4A63-BB3B-9E3FEA87E89F}" type="presOf" srcId="{6D3F11E0-27F0-404B-9FB9-A8DBE111AEE1}" destId="{36E452DE-ACE8-4EB7-A802-040BE3C0C520}" srcOrd="1" destOrd="0" presId="urn:microsoft.com/office/officeart/2005/8/layout/hierarchy2"/>
    <dgm:cxn modelId="{32190EFC-EF0A-48DD-A845-D29BFC1D4FAD}" type="presOf" srcId="{6D3F11E0-27F0-404B-9FB9-A8DBE111AEE1}" destId="{F01B186D-9DCA-4F3C-B398-0E2CAC583123}" srcOrd="0" destOrd="0" presId="urn:microsoft.com/office/officeart/2005/8/layout/hierarchy2"/>
    <dgm:cxn modelId="{7BC8F13E-029E-4EEB-BE7F-1310916EB2F8}" type="presParOf" srcId="{C0B712C0-286E-476D-B894-DBE721C74BF5}" destId="{5C64D427-ACFD-4944-8793-BCD2E6CCD199}" srcOrd="0" destOrd="0" presId="urn:microsoft.com/office/officeart/2005/8/layout/hierarchy2"/>
    <dgm:cxn modelId="{B3D52655-80F0-4AD8-B194-3292196C5CF2}" type="presParOf" srcId="{5C64D427-ACFD-4944-8793-BCD2E6CCD199}" destId="{647FC9A2-9C3C-41D2-B1FB-58A4C27E14FB}" srcOrd="0" destOrd="0" presId="urn:microsoft.com/office/officeart/2005/8/layout/hierarchy2"/>
    <dgm:cxn modelId="{66DD5AF1-6723-4EC7-9DA2-B45AE8D0AA44}" type="presParOf" srcId="{5C64D427-ACFD-4944-8793-BCD2E6CCD199}" destId="{4D3AB6FC-5CC3-4167-8203-B3F75835DD2E}" srcOrd="1" destOrd="0" presId="urn:microsoft.com/office/officeart/2005/8/layout/hierarchy2"/>
    <dgm:cxn modelId="{F8D26288-C8E3-4555-9A9F-34F3B47A1E11}" type="presParOf" srcId="{4D3AB6FC-5CC3-4167-8203-B3F75835DD2E}" destId="{96754D07-BF20-4BF3-8421-A737E696D8D9}" srcOrd="0" destOrd="0" presId="urn:microsoft.com/office/officeart/2005/8/layout/hierarchy2"/>
    <dgm:cxn modelId="{64EB150A-6DC2-43DE-9AC8-BF89DF416AD2}" type="presParOf" srcId="{96754D07-BF20-4BF3-8421-A737E696D8D9}" destId="{600A7E8D-F8A6-4694-BAB2-98A77F359487}" srcOrd="0" destOrd="0" presId="urn:microsoft.com/office/officeart/2005/8/layout/hierarchy2"/>
    <dgm:cxn modelId="{13616724-4A4F-4F34-A0F6-6CF95EBCEE6C}" type="presParOf" srcId="{4D3AB6FC-5CC3-4167-8203-B3F75835DD2E}" destId="{72C02215-F197-496C-B22C-753A8307FCDF}" srcOrd="1" destOrd="0" presId="urn:microsoft.com/office/officeart/2005/8/layout/hierarchy2"/>
    <dgm:cxn modelId="{C246DEB3-53AC-4C3F-8514-DF254B5ADC7C}" type="presParOf" srcId="{72C02215-F197-496C-B22C-753A8307FCDF}" destId="{9380F593-3A24-433D-8622-71F0365F9454}" srcOrd="0" destOrd="0" presId="urn:microsoft.com/office/officeart/2005/8/layout/hierarchy2"/>
    <dgm:cxn modelId="{0308D1F9-20F3-4B72-800D-20F77DC829E4}" type="presParOf" srcId="{72C02215-F197-496C-B22C-753A8307FCDF}" destId="{C76602E5-B29C-4F54-87F5-711303AD77A7}" srcOrd="1" destOrd="0" presId="urn:microsoft.com/office/officeart/2005/8/layout/hierarchy2"/>
    <dgm:cxn modelId="{08115415-83E5-4448-8C50-7258C8C89C67}" type="presParOf" srcId="{C76602E5-B29C-4F54-87F5-711303AD77A7}" destId="{AC9E1898-6724-47C8-B7F1-FCAC1A84A6E1}" srcOrd="0" destOrd="0" presId="urn:microsoft.com/office/officeart/2005/8/layout/hierarchy2"/>
    <dgm:cxn modelId="{9F6731B5-220B-4A3E-90B2-85DB361CEDA3}" type="presParOf" srcId="{AC9E1898-6724-47C8-B7F1-FCAC1A84A6E1}" destId="{05CC1DA0-754D-4A80-91F8-E489C33608FE}" srcOrd="0" destOrd="0" presId="urn:microsoft.com/office/officeart/2005/8/layout/hierarchy2"/>
    <dgm:cxn modelId="{6618733E-B8CA-4F28-AD29-BCE536C93B48}" type="presParOf" srcId="{C76602E5-B29C-4F54-87F5-711303AD77A7}" destId="{CA65AD69-E7C7-4A13-9844-D8C5EC99E370}" srcOrd="1" destOrd="0" presId="urn:microsoft.com/office/officeart/2005/8/layout/hierarchy2"/>
    <dgm:cxn modelId="{48DBEB62-6612-4C29-83D1-15ED8EECBD36}" type="presParOf" srcId="{CA65AD69-E7C7-4A13-9844-D8C5EC99E370}" destId="{C0F6EF08-B8EA-4945-8058-5AC1AB55BA6E}" srcOrd="0" destOrd="0" presId="urn:microsoft.com/office/officeart/2005/8/layout/hierarchy2"/>
    <dgm:cxn modelId="{D88BAEAA-E5F8-4FA3-9A6A-B13F666D4FB5}" type="presParOf" srcId="{CA65AD69-E7C7-4A13-9844-D8C5EC99E370}" destId="{5C86D4BA-37E1-49C9-9C24-182186F19BB9}" srcOrd="1" destOrd="0" presId="urn:microsoft.com/office/officeart/2005/8/layout/hierarchy2"/>
    <dgm:cxn modelId="{CC85216C-E24A-4798-AAF9-7559872142EB}" type="presParOf" srcId="{C76602E5-B29C-4F54-87F5-711303AD77A7}" destId="{15CA3685-0B37-4157-9347-68C7C9EB7646}" srcOrd="2" destOrd="0" presId="urn:microsoft.com/office/officeart/2005/8/layout/hierarchy2"/>
    <dgm:cxn modelId="{51393B32-FE06-4BB7-8E3F-DA7E442B3867}" type="presParOf" srcId="{15CA3685-0B37-4157-9347-68C7C9EB7646}" destId="{330945AF-F7CE-420B-B018-F6E48E968C8C}" srcOrd="0" destOrd="0" presId="urn:microsoft.com/office/officeart/2005/8/layout/hierarchy2"/>
    <dgm:cxn modelId="{640FF30A-2B27-4288-BC40-98F6CF8D75FC}" type="presParOf" srcId="{C76602E5-B29C-4F54-87F5-711303AD77A7}" destId="{E6FF3E1B-EAEF-41CE-A69E-740EE60738ED}" srcOrd="3" destOrd="0" presId="urn:microsoft.com/office/officeart/2005/8/layout/hierarchy2"/>
    <dgm:cxn modelId="{0FD9735F-796E-48FC-90FB-93247FC54CA6}" type="presParOf" srcId="{E6FF3E1B-EAEF-41CE-A69E-740EE60738ED}" destId="{AE7C5BD9-B1D7-4EC3-AACB-DF6E019C919C}" srcOrd="0" destOrd="0" presId="urn:microsoft.com/office/officeart/2005/8/layout/hierarchy2"/>
    <dgm:cxn modelId="{E937E1F6-77BC-4060-B400-2792227B565E}" type="presParOf" srcId="{E6FF3E1B-EAEF-41CE-A69E-740EE60738ED}" destId="{3DED16AB-55A9-4A58-9185-F5AB6503B05D}" srcOrd="1" destOrd="0" presId="urn:microsoft.com/office/officeart/2005/8/layout/hierarchy2"/>
    <dgm:cxn modelId="{047D2A12-613F-47E8-A842-07C5CED71423}" type="presParOf" srcId="{4D3AB6FC-5CC3-4167-8203-B3F75835DD2E}" destId="{F01B186D-9DCA-4F3C-B398-0E2CAC583123}" srcOrd="2" destOrd="0" presId="urn:microsoft.com/office/officeart/2005/8/layout/hierarchy2"/>
    <dgm:cxn modelId="{8887E111-0138-49F5-92AA-3E8EB05A429A}" type="presParOf" srcId="{F01B186D-9DCA-4F3C-B398-0E2CAC583123}" destId="{36E452DE-ACE8-4EB7-A802-040BE3C0C520}" srcOrd="0" destOrd="0" presId="urn:microsoft.com/office/officeart/2005/8/layout/hierarchy2"/>
    <dgm:cxn modelId="{84208B2C-C926-4285-9BD4-1C94EC79B3D8}" type="presParOf" srcId="{4D3AB6FC-5CC3-4167-8203-B3F75835DD2E}" destId="{1DB73710-CF7F-4BA3-BB9E-D846D6FFFA64}" srcOrd="3" destOrd="0" presId="urn:microsoft.com/office/officeart/2005/8/layout/hierarchy2"/>
    <dgm:cxn modelId="{43541A98-4EF3-4733-A68C-75BB4C8CBF29}" type="presParOf" srcId="{1DB73710-CF7F-4BA3-BB9E-D846D6FFFA64}" destId="{67FBC4B6-5C30-43EE-B66A-FE8F8BFC51FE}" srcOrd="0" destOrd="0" presId="urn:microsoft.com/office/officeart/2005/8/layout/hierarchy2"/>
    <dgm:cxn modelId="{7908E31C-E8C3-4BB4-AD33-F328D31047E3}" type="presParOf" srcId="{1DB73710-CF7F-4BA3-BB9E-D846D6FFFA64}" destId="{BCE24117-0D9C-47CC-B714-75828A4D1EF0}" srcOrd="1" destOrd="0" presId="urn:microsoft.com/office/officeart/2005/8/layout/hierarchy2"/>
    <dgm:cxn modelId="{5760F1DB-276E-41EB-8057-038BFDC23C10}" type="presParOf" srcId="{BCE24117-0D9C-47CC-B714-75828A4D1EF0}" destId="{097B2330-A767-40AC-9787-D9B5743A6644}" srcOrd="0" destOrd="0" presId="urn:microsoft.com/office/officeart/2005/8/layout/hierarchy2"/>
    <dgm:cxn modelId="{A7462BFC-8614-473E-897D-11D34B9C710D}" type="presParOf" srcId="{097B2330-A767-40AC-9787-D9B5743A6644}" destId="{370A6333-3B76-4109-9229-C2CB549739E3}" srcOrd="0" destOrd="0" presId="urn:microsoft.com/office/officeart/2005/8/layout/hierarchy2"/>
    <dgm:cxn modelId="{8D13566D-20B0-4F8E-B108-422DF8F022FD}" type="presParOf" srcId="{BCE24117-0D9C-47CC-B714-75828A4D1EF0}" destId="{5E9F8679-1F1D-4B53-8641-1E038B8D0E79}" srcOrd="1" destOrd="0" presId="urn:microsoft.com/office/officeart/2005/8/layout/hierarchy2"/>
    <dgm:cxn modelId="{C1771B60-C635-46E4-B7D4-397A11D8E6CA}" type="presParOf" srcId="{5E9F8679-1F1D-4B53-8641-1E038B8D0E79}" destId="{3AA26690-6C85-4319-ADF2-16EF07294077}" srcOrd="0" destOrd="0" presId="urn:microsoft.com/office/officeart/2005/8/layout/hierarchy2"/>
    <dgm:cxn modelId="{335663AA-7E0B-4E80-85CA-1B62229550BB}" type="presParOf" srcId="{5E9F8679-1F1D-4B53-8641-1E038B8D0E79}" destId="{E1CC8975-D86B-4D43-8CBD-890A166D2C58}" srcOrd="1" destOrd="0" presId="urn:microsoft.com/office/officeart/2005/8/layout/hierarchy2"/>
    <dgm:cxn modelId="{E395562A-AA8A-455B-819C-9E3E41831A4E}" type="presParOf" srcId="{BCE24117-0D9C-47CC-B714-75828A4D1EF0}" destId="{D1800197-ACBC-44C0-830D-21A7B8362604}" srcOrd="2" destOrd="0" presId="urn:microsoft.com/office/officeart/2005/8/layout/hierarchy2"/>
    <dgm:cxn modelId="{4F7E2860-7B11-4EB7-A883-649E38663D31}" type="presParOf" srcId="{D1800197-ACBC-44C0-830D-21A7B8362604}" destId="{530CB8B4-88E2-4BA6-8574-B3F9EBD73273}" srcOrd="0" destOrd="0" presId="urn:microsoft.com/office/officeart/2005/8/layout/hierarchy2"/>
    <dgm:cxn modelId="{D8D5F497-D78B-46C9-946D-4930E1353A40}" type="presParOf" srcId="{BCE24117-0D9C-47CC-B714-75828A4D1EF0}" destId="{E437C879-E68B-4CA5-B853-D4D96A978178}" srcOrd="3" destOrd="0" presId="urn:microsoft.com/office/officeart/2005/8/layout/hierarchy2"/>
    <dgm:cxn modelId="{D4397C88-E0AC-42F1-B632-3F54D2BF5B21}" type="presParOf" srcId="{E437C879-E68B-4CA5-B853-D4D96A978178}" destId="{D69A769B-395E-4674-A981-AF1B84D68DD0}" srcOrd="0" destOrd="0" presId="urn:microsoft.com/office/officeart/2005/8/layout/hierarchy2"/>
    <dgm:cxn modelId="{EEF6C8DE-95FF-4B3E-89FE-B9A6F2B07C5F}" type="presParOf" srcId="{E437C879-E68B-4CA5-B853-D4D96A978178}" destId="{8C5598DE-B57A-4CBE-9378-F1418683F1BE}" srcOrd="1" destOrd="0" presId="urn:microsoft.com/office/officeart/2005/8/layout/hierarchy2"/>
    <dgm:cxn modelId="{B251A4FD-8712-4017-BEA1-95150E321808}" type="presParOf" srcId="{4D3AB6FC-5CC3-4167-8203-B3F75835DD2E}" destId="{F49625DA-4323-49AA-B82A-AC7E694C8F08}" srcOrd="4" destOrd="0" presId="urn:microsoft.com/office/officeart/2005/8/layout/hierarchy2"/>
    <dgm:cxn modelId="{7C4228A2-E470-4FC5-A960-212A0CF898AD}" type="presParOf" srcId="{F49625DA-4323-49AA-B82A-AC7E694C8F08}" destId="{E753FAA8-96FF-4740-9488-881B0F15A843}" srcOrd="0" destOrd="0" presId="urn:microsoft.com/office/officeart/2005/8/layout/hierarchy2"/>
    <dgm:cxn modelId="{C37083A8-C45D-4CA6-8E31-67E901B2EF6E}" type="presParOf" srcId="{4D3AB6FC-5CC3-4167-8203-B3F75835DD2E}" destId="{4D581D18-B2F2-46E1-B96A-443A9731A157}" srcOrd="5" destOrd="0" presId="urn:microsoft.com/office/officeart/2005/8/layout/hierarchy2"/>
    <dgm:cxn modelId="{8D0B50B9-13D8-4855-987E-D8E759D4A5E9}" type="presParOf" srcId="{4D581D18-B2F2-46E1-B96A-443A9731A157}" destId="{CBCBBD35-A081-4DB1-93B4-47A2FEA586CA}" srcOrd="0" destOrd="0" presId="urn:microsoft.com/office/officeart/2005/8/layout/hierarchy2"/>
    <dgm:cxn modelId="{64227E19-C01B-4D06-861C-4F513CE104E4}" type="presParOf" srcId="{4D581D18-B2F2-46E1-B96A-443A9731A157}" destId="{1A295E76-D7FC-4976-8889-CEBAED0B81E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FC9A2-9C3C-41D2-B1FB-58A4C27E14FB}">
      <dsp:nvSpPr>
        <dsp:cNvPr id="0" name=""/>
        <dsp:cNvSpPr/>
      </dsp:nvSpPr>
      <dsp:spPr>
        <a:xfrm>
          <a:off x="1967738" y="1991685"/>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Types</a:t>
          </a:r>
        </a:p>
      </dsp:txBody>
      <dsp:txXfrm>
        <a:off x="1993097" y="2017044"/>
        <a:ext cx="1680893" cy="815087"/>
      </dsp:txXfrm>
    </dsp:sp>
    <dsp:sp modelId="{96754D07-BF20-4BF3-8421-A737E696D8D9}">
      <dsp:nvSpPr>
        <dsp:cNvPr id="0" name=""/>
        <dsp:cNvSpPr/>
      </dsp:nvSpPr>
      <dsp:spPr>
        <a:xfrm rot="17692822">
          <a:off x="3222515" y="1659922"/>
          <a:ext cx="1646312" cy="35815"/>
        </a:xfrm>
        <a:custGeom>
          <a:avLst/>
          <a:gdLst/>
          <a:ahLst/>
          <a:cxnLst/>
          <a:rect l="0" t="0" r="0" b="0"/>
          <a:pathLst>
            <a:path>
              <a:moveTo>
                <a:pt x="0" y="17907"/>
              </a:moveTo>
              <a:lnTo>
                <a:pt x="1646312"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4514" y="1636672"/>
        <a:ext cx="82315" cy="82315"/>
      </dsp:txXfrm>
    </dsp:sp>
    <dsp:sp modelId="{9380F593-3A24-433D-8622-71F0365F9454}">
      <dsp:nvSpPr>
        <dsp:cNvPr id="0" name=""/>
        <dsp:cNvSpPr/>
      </dsp:nvSpPr>
      <dsp:spPr>
        <a:xfrm>
          <a:off x="4391994" y="498170"/>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Finite Automata</a:t>
          </a:r>
        </a:p>
      </dsp:txBody>
      <dsp:txXfrm>
        <a:off x="4417353" y="523529"/>
        <a:ext cx="1680893" cy="815087"/>
      </dsp:txXfrm>
    </dsp:sp>
    <dsp:sp modelId="{AC9E1898-6724-47C8-B7F1-FCAC1A84A6E1}">
      <dsp:nvSpPr>
        <dsp:cNvPr id="0" name=""/>
        <dsp:cNvSpPr/>
      </dsp:nvSpPr>
      <dsp:spPr>
        <a:xfrm rot="19457599">
          <a:off x="6043430" y="664246"/>
          <a:ext cx="852994" cy="35815"/>
        </a:xfrm>
        <a:custGeom>
          <a:avLst/>
          <a:gdLst/>
          <a:ahLst/>
          <a:cxnLst/>
          <a:rect l="0" t="0" r="0" b="0"/>
          <a:pathLst>
            <a:path>
              <a:moveTo>
                <a:pt x="0" y="17907"/>
              </a:moveTo>
              <a:lnTo>
                <a:pt x="852994"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8603" y="660829"/>
        <a:ext cx="42649" cy="42649"/>
      </dsp:txXfrm>
    </dsp:sp>
    <dsp:sp modelId="{C0F6EF08-B8EA-4945-8058-5AC1AB55BA6E}">
      <dsp:nvSpPr>
        <dsp:cNvPr id="0" name=""/>
        <dsp:cNvSpPr/>
      </dsp:nvSpPr>
      <dsp:spPr>
        <a:xfrm>
          <a:off x="6816250" y="331"/>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Deterministic</a:t>
          </a:r>
        </a:p>
      </dsp:txBody>
      <dsp:txXfrm>
        <a:off x="6841609" y="25690"/>
        <a:ext cx="1680893" cy="815087"/>
      </dsp:txXfrm>
    </dsp:sp>
    <dsp:sp modelId="{15CA3685-0B37-4157-9347-68C7C9EB7646}">
      <dsp:nvSpPr>
        <dsp:cNvPr id="0" name=""/>
        <dsp:cNvSpPr/>
      </dsp:nvSpPr>
      <dsp:spPr>
        <a:xfrm rot="2142401">
          <a:off x="6043430" y="1162084"/>
          <a:ext cx="852994" cy="35815"/>
        </a:xfrm>
        <a:custGeom>
          <a:avLst/>
          <a:gdLst/>
          <a:ahLst/>
          <a:cxnLst/>
          <a:rect l="0" t="0" r="0" b="0"/>
          <a:pathLst>
            <a:path>
              <a:moveTo>
                <a:pt x="0" y="17907"/>
              </a:moveTo>
              <a:lnTo>
                <a:pt x="852994"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8603" y="1158667"/>
        <a:ext cx="42649" cy="42649"/>
      </dsp:txXfrm>
    </dsp:sp>
    <dsp:sp modelId="{AE7C5BD9-B1D7-4EC3-AACB-DF6E019C919C}">
      <dsp:nvSpPr>
        <dsp:cNvPr id="0" name=""/>
        <dsp:cNvSpPr/>
      </dsp:nvSpPr>
      <dsp:spPr>
        <a:xfrm>
          <a:off x="6816250" y="996008"/>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Non deterministic</a:t>
          </a:r>
        </a:p>
      </dsp:txBody>
      <dsp:txXfrm>
        <a:off x="6841609" y="1021367"/>
        <a:ext cx="1680893" cy="815087"/>
      </dsp:txXfrm>
    </dsp:sp>
    <dsp:sp modelId="{F01B186D-9DCA-4F3C-B398-0E2CAC583123}">
      <dsp:nvSpPr>
        <dsp:cNvPr id="0" name=""/>
        <dsp:cNvSpPr/>
      </dsp:nvSpPr>
      <dsp:spPr>
        <a:xfrm rot="2142401">
          <a:off x="3619174" y="2655599"/>
          <a:ext cx="852994" cy="35815"/>
        </a:xfrm>
        <a:custGeom>
          <a:avLst/>
          <a:gdLst/>
          <a:ahLst/>
          <a:cxnLst/>
          <a:rect l="0" t="0" r="0" b="0"/>
          <a:pathLst>
            <a:path>
              <a:moveTo>
                <a:pt x="0" y="17907"/>
              </a:moveTo>
              <a:lnTo>
                <a:pt x="852994"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4347" y="2652182"/>
        <a:ext cx="42649" cy="42649"/>
      </dsp:txXfrm>
    </dsp:sp>
    <dsp:sp modelId="{67FBC4B6-5C30-43EE-B66A-FE8F8BFC51FE}">
      <dsp:nvSpPr>
        <dsp:cNvPr id="0" name=""/>
        <dsp:cNvSpPr/>
      </dsp:nvSpPr>
      <dsp:spPr>
        <a:xfrm>
          <a:off x="4391994" y="2489523"/>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Pushdown Automata</a:t>
          </a:r>
        </a:p>
      </dsp:txBody>
      <dsp:txXfrm>
        <a:off x="4417353" y="2514882"/>
        <a:ext cx="1680893" cy="815087"/>
      </dsp:txXfrm>
    </dsp:sp>
    <dsp:sp modelId="{097B2330-A767-40AC-9787-D9B5743A6644}">
      <dsp:nvSpPr>
        <dsp:cNvPr id="0" name=""/>
        <dsp:cNvSpPr/>
      </dsp:nvSpPr>
      <dsp:spPr>
        <a:xfrm rot="19457599">
          <a:off x="6043430" y="2655599"/>
          <a:ext cx="852994" cy="35815"/>
        </a:xfrm>
        <a:custGeom>
          <a:avLst/>
          <a:gdLst/>
          <a:ahLst/>
          <a:cxnLst/>
          <a:rect l="0" t="0" r="0" b="0"/>
          <a:pathLst>
            <a:path>
              <a:moveTo>
                <a:pt x="0" y="17907"/>
              </a:moveTo>
              <a:lnTo>
                <a:pt x="852994"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8603" y="2652182"/>
        <a:ext cx="42649" cy="42649"/>
      </dsp:txXfrm>
    </dsp:sp>
    <dsp:sp modelId="{3AA26690-6C85-4319-ADF2-16EF07294077}">
      <dsp:nvSpPr>
        <dsp:cNvPr id="0" name=""/>
        <dsp:cNvSpPr/>
      </dsp:nvSpPr>
      <dsp:spPr>
        <a:xfrm>
          <a:off x="6816250" y="1991685"/>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Deterministic</a:t>
          </a:r>
        </a:p>
      </dsp:txBody>
      <dsp:txXfrm>
        <a:off x="6841609" y="2017044"/>
        <a:ext cx="1680893" cy="815087"/>
      </dsp:txXfrm>
    </dsp:sp>
    <dsp:sp modelId="{D1800197-ACBC-44C0-830D-21A7B8362604}">
      <dsp:nvSpPr>
        <dsp:cNvPr id="0" name=""/>
        <dsp:cNvSpPr/>
      </dsp:nvSpPr>
      <dsp:spPr>
        <a:xfrm rot="2142401">
          <a:off x="6043430" y="3153437"/>
          <a:ext cx="852994" cy="35815"/>
        </a:xfrm>
        <a:custGeom>
          <a:avLst/>
          <a:gdLst/>
          <a:ahLst/>
          <a:cxnLst/>
          <a:rect l="0" t="0" r="0" b="0"/>
          <a:pathLst>
            <a:path>
              <a:moveTo>
                <a:pt x="0" y="17907"/>
              </a:moveTo>
              <a:lnTo>
                <a:pt x="852994" y="179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8603" y="3150020"/>
        <a:ext cx="42649" cy="42649"/>
      </dsp:txXfrm>
    </dsp:sp>
    <dsp:sp modelId="{D69A769B-395E-4674-A981-AF1B84D68DD0}">
      <dsp:nvSpPr>
        <dsp:cNvPr id="0" name=""/>
        <dsp:cNvSpPr/>
      </dsp:nvSpPr>
      <dsp:spPr>
        <a:xfrm>
          <a:off x="6816250" y="2987361"/>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Non deterministic</a:t>
          </a:r>
        </a:p>
      </dsp:txBody>
      <dsp:txXfrm>
        <a:off x="6841609" y="3012720"/>
        <a:ext cx="1680893" cy="815087"/>
      </dsp:txXfrm>
    </dsp:sp>
    <dsp:sp modelId="{F49625DA-4323-49AA-B82A-AC7E694C8F08}">
      <dsp:nvSpPr>
        <dsp:cNvPr id="0" name=""/>
        <dsp:cNvSpPr/>
      </dsp:nvSpPr>
      <dsp:spPr>
        <a:xfrm rot="3907178">
          <a:off x="3222515" y="3153437"/>
          <a:ext cx="1646312" cy="35815"/>
        </a:xfrm>
        <a:custGeom>
          <a:avLst/>
          <a:gdLst/>
          <a:ahLst/>
          <a:cxnLst/>
          <a:rect l="0" t="0" r="0" b="0"/>
          <a:pathLst>
            <a:path>
              <a:moveTo>
                <a:pt x="0" y="17907"/>
              </a:moveTo>
              <a:lnTo>
                <a:pt x="1646312" y="17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4514" y="3130187"/>
        <a:ext cx="82315" cy="82315"/>
      </dsp:txXfrm>
    </dsp:sp>
    <dsp:sp modelId="{CBCBBD35-A081-4DB1-93B4-47A2FEA586CA}">
      <dsp:nvSpPr>
        <dsp:cNvPr id="0" name=""/>
        <dsp:cNvSpPr/>
      </dsp:nvSpPr>
      <dsp:spPr>
        <a:xfrm>
          <a:off x="4391994" y="3485200"/>
          <a:ext cx="1731611" cy="865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Turing machine</a:t>
          </a:r>
        </a:p>
      </dsp:txBody>
      <dsp:txXfrm>
        <a:off x="4417353" y="3510559"/>
        <a:ext cx="1680893" cy="8150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B1E5FF-C27F-4F16-8599-E1CB876A30D7}"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3399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1E5FF-C27F-4F16-8599-E1CB876A30D7}"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4020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1E5FF-C27F-4F16-8599-E1CB876A30D7}"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158075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1E5FF-C27F-4F16-8599-E1CB876A30D7}"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162843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1E5FF-C27F-4F16-8599-E1CB876A30D7}" type="datetimeFigureOut">
              <a:rPr lang="en-US" smtClean="0"/>
              <a:t>6/25/2020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149692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B1E5FF-C27F-4F16-8599-E1CB876A30D7}"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333351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B1E5FF-C27F-4F16-8599-E1CB876A30D7}" type="datetimeFigureOut">
              <a:rPr lang="en-US" smtClean="0"/>
              <a:t>6/25/2020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363511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B1E5FF-C27F-4F16-8599-E1CB876A30D7}" type="datetimeFigureOut">
              <a:rPr lang="en-US" smtClean="0"/>
              <a:t>6/25/2020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60369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1E5FF-C27F-4F16-8599-E1CB876A30D7}" type="datetimeFigureOut">
              <a:rPr lang="en-US" smtClean="0"/>
              <a:t>6/25/2020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127818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1E5FF-C27F-4F16-8599-E1CB876A30D7}"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171646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1E5FF-C27F-4F16-8599-E1CB876A30D7}" type="datetimeFigureOut">
              <a:rPr lang="en-US" smtClean="0"/>
              <a:t>6/25/2020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F95A4-FFFE-4782-982D-2F72299CE758}" type="slidenum">
              <a:rPr lang="en-US" smtClean="0"/>
              <a:t>‹#›</a:t>
            </a:fld>
            <a:endParaRPr lang="en-US"/>
          </a:p>
        </p:txBody>
      </p:sp>
    </p:spTree>
    <p:extLst>
      <p:ext uri="{BB962C8B-B14F-4D97-AF65-F5344CB8AC3E}">
        <p14:creationId xmlns:p14="http://schemas.microsoft.com/office/powerpoint/2010/main" val="288036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1E5FF-C27F-4F16-8599-E1CB876A30D7}" type="datetimeFigureOut">
              <a:rPr lang="en-US" smtClean="0"/>
              <a:t>6/25/2020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F95A4-FFFE-4782-982D-2F72299CE758}" type="slidenum">
              <a:rPr lang="en-US" smtClean="0"/>
              <a:t>‹#›</a:t>
            </a:fld>
            <a:endParaRPr lang="en-US"/>
          </a:p>
        </p:txBody>
      </p:sp>
    </p:spTree>
    <p:extLst>
      <p:ext uri="{BB962C8B-B14F-4D97-AF65-F5344CB8AC3E}">
        <p14:creationId xmlns:p14="http://schemas.microsoft.com/office/powerpoint/2010/main" val="1713185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Pushdown Automata</a:t>
            </a:r>
          </a:p>
        </p:txBody>
      </p:sp>
      <p:sp>
        <p:nvSpPr>
          <p:cNvPr id="3" name="Subtitle 2"/>
          <p:cNvSpPr>
            <a:spLocks noGrp="1"/>
          </p:cNvSpPr>
          <p:nvPr>
            <p:ph type="subTitle" idx="1"/>
          </p:nvPr>
        </p:nvSpPr>
        <p:spPr/>
        <p:txBody>
          <a:bodyPr/>
          <a:lstStyle/>
          <a:p>
            <a:r>
              <a:rPr lang="en-US" dirty="0"/>
              <a:t>Anab Batool Kazmi</a:t>
            </a:r>
          </a:p>
        </p:txBody>
      </p:sp>
    </p:spTree>
    <p:extLst>
      <p:ext uri="{BB962C8B-B14F-4D97-AF65-F5344CB8AC3E}">
        <p14:creationId xmlns:p14="http://schemas.microsoft.com/office/powerpoint/2010/main" val="385647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 Accept , Reject states</a:t>
            </a:r>
          </a:p>
        </p:txBody>
      </p:sp>
      <p:sp>
        <p:nvSpPr>
          <p:cNvPr id="5" name="Content Placeholder 4"/>
          <p:cNvSpPr>
            <a:spLocks noGrp="1"/>
          </p:cNvSpPr>
          <p:nvPr>
            <p:ph idx="1"/>
          </p:nvPr>
        </p:nvSpPr>
        <p:spPr/>
        <p:txBody>
          <a:bodyPr/>
          <a:lstStyle/>
          <a:p>
            <a:r>
              <a:rPr lang="en-US" dirty="0"/>
              <a:t>The START state is like a state connected to another state in a TG by a ^ edge. </a:t>
            </a:r>
          </a:p>
          <a:p>
            <a:r>
              <a:rPr lang="en-US" dirty="0"/>
              <a:t>ACCEPT state is a dead-end final state- once entered, it cannot be left</a:t>
            </a:r>
          </a:p>
          <a:p>
            <a:r>
              <a:rPr lang="en-US" dirty="0"/>
              <a:t>REJECT state is a dead-end state that is not final.</a:t>
            </a:r>
          </a:p>
          <a:p>
            <a:pPr marL="0" indent="0">
              <a:buNone/>
            </a:pPr>
            <a:r>
              <a:rPr lang="en-US" dirty="0"/>
              <a:t> </a:t>
            </a:r>
          </a:p>
        </p:txBody>
      </p:sp>
      <p:pic>
        <p:nvPicPr>
          <p:cNvPr id="6" name="Picture 5"/>
          <p:cNvPicPr>
            <a:picLocks noChangeAspect="1"/>
          </p:cNvPicPr>
          <p:nvPr/>
        </p:nvPicPr>
        <p:blipFill>
          <a:blip r:embed="rId2"/>
          <a:stretch>
            <a:fillRect/>
          </a:stretch>
        </p:blipFill>
        <p:spPr>
          <a:xfrm>
            <a:off x="1000481" y="4271250"/>
            <a:ext cx="9353550" cy="1819275"/>
          </a:xfrm>
          <a:prstGeom prst="rect">
            <a:avLst/>
          </a:prstGeom>
        </p:spPr>
      </p:pic>
    </p:spTree>
    <p:extLst>
      <p:ext uri="{BB962C8B-B14F-4D97-AF65-F5344CB8AC3E}">
        <p14:creationId xmlns:p14="http://schemas.microsoft.com/office/powerpoint/2010/main" val="333879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 that accepts all words ending in the letter a</a:t>
            </a:r>
          </a:p>
        </p:txBody>
      </p:sp>
      <p:pic>
        <p:nvPicPr>
          <p:cNvPr id="6" name="Content Placeholder 5"/>
          <p:cNvPicPr>
            <a:picLocks noGrp="1" noChangeAspect="1"/>
          </p:cNvPicPr>
          <p:nvPr>
            <p:ph sz="half" idx="1"/>
          </p:nvPr>
        </p:nvPicPr>
        <p:blipFill>
          <a:blip r:embed="rId2"/>
          <a:stretch>
            <a:fillRect/>
          </a:stretch>
        </p:blipFill>
        <p:spPr>
          <a:xfrm>
            <a:off x="174920" y="2624620"/>
            <a:ext cx="4286250" cy="2343150"/>
          </a:xfrm>
          <a:prstGeom prst="rect">
            <a:avLst/>
          </a:prstGeom>
        </p:spPr>
      </p:pic>
      <p:pic>
        <p:nvPicPr>
          <p:cNvPr id="7" name="Content Placeholder 6"/>
          <p:cNvPicPr>
            <a:picLocks noGrp="1" noChangeAspect="1"/>
          </p:cNvPicPr>
          <p:nvPr>
            <p:ph sz="half" idx="2"/>
          </p:nvPr>
        </p:nvPicPr>
        <p:blipFill>
          <a:blip r:embed="rId3"/>
          <a:stretch>
            <a:fillRect/>
          </a:stretch>
        </p:blipFill>
        <p:spPr>
          <a:xfrm>
            <a:off x="4931103" y="1952227"/>
            <a:ext cx="7029450" cy="4698209"/>
          </a:xfrm>
          <a:prstGeom prst="rect">
            <a:avLst/>
          </a:prstGeom>
        </p:spPr>
      </p:pic>
    </p:spTree>
    <p:extLst>
      <p:ext uri="{BB962C8B-B14F-4D97-AF65-F5344CB8AC3E}">
        <p14:creationId xmlns:p14="http://schemas.microsoft.com/office/powerpoint/2010/main" val="362937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Contains substring </a:t>
            </a:r>
            <a:r>
              <a:rPr lang="en-US" dirty="0" err="1"/>
              <a:t>aa</a:t>
            </a:r>
            <a:endParaRPr lang="en-US" dirty="0"/>
          </a:p>
        </p:txBody>
      </p:sp>
      <p:pic>
        <p:nvPicPr>
          <p:cNvPr id="7" name="Content Placeholder 6"/>
          <p:cNvPicPr>
            <a:picLocks noGrp="1" noChangeAspect="1"/>
          </p:cNvPicPr>
          <p:nvPr>
            <p:ph idx="1"/>
          </p:nvPr>
        </p:nvPicPr>
        <p:blipFill>
          <a:blip r:embed="rId2"/>
          <a:stretch>
            <a:fillRect/>
          </a:stretch>
        </p:blipFill>
        <p:spPr>
          <a:xfrm>
            <a:off x="1962868" y="1825625"/>
            <a:ext cx="8197895" cy="4351338"/>
          </a:xfrm>
          <a:prstGeom prst="rect">
            <a:avLst/>
          </a:prstGeom>
        </p:spPr>
      </p:pic>
    </p:spTree>
    <p:extLst>
      <p:ext uri="{BB962C8B-B14F-4D97-AF65-F5344CB8AC3E}">
        <p14:creationId xmlns:p14="http://schemas.microsoft.com/office/powerpoint/2010/main" val="15785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193" y="2655398"/>
            <a:ext cx="10515600" cy="1325563"/>
          </a:xfrm>
        </p:spPr>
        <p:txBody>
          <a:bodyPr/>
          <a:lstStyle/>
          <a:p>
            <a:r>
              <a:rPr lang="en-US" dirty="0"/>
              <a:t>Push Down Automata</a:t>
            </a:r>
          </a:p>
        </p:txBody>
      </p:sp>
    </p:spTree>
    <p:extLst>
      <p:ext uri="{BB962C8B-B14F-4D97-AF65-F5344CB8AC3E}">
        <p14:creationId xmlns:p14="http://schemas.microsoft.com/office/powerpoint/2010/main" val="1100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PDA </a:t>
            </a:r>
          </a:p>
        </p:txBody>
      </p:sp>
      <p:sp>
        <p:nvSpPr>
          <p:cNvPr id="4" name="Content Placeholder 3"/>
          <p:cNvSpPr>
            <a:spLocks noGrp="1"/>
          </p:cNvSpPr>
          <p:nvPr>
            <p:ph idx="1"/>
          </p:nvPr>
        </p:nvSpPr>
        <p:spPr/>
        <p:txBody>
          <a:bodyPr/>
          <a:lstStyle/>
          <a:p>
            <a:r>
              <a:rPr lang="en-US" dirty="0"/>
              <a:t>Input tape</a:t>
            </a:r>
          </a:p>
          <a:p>
            <a:r>
              <a:rPr lang="en-US" dirty="0"/>
              <a:t>Start State</a:t>
            </a:r>
          </a:p>
          <a:p>
            <a:r>
              <a:rPr lang="en-US" dirty="0"/>
              <a:t>Accept State</a:t>
            </a:r>
          </a:p>
          <a:p>
            <a:r>
              <a:rPr lang="en-US" dirty="0"/>
              <a:t>Reject State</a:t>
            </a:r>
          </a:p>
          <a:p>
            <a:r>
              <a:rPr lang="en-US" dirty="0"/>
              <a:t>Read State</a:t>
            </a:r>
          </a:p>
          <a:p>
            <a:r>
              <a:rPr lang="en-US" dirty="0"/>
              <a:t>Stack</a:t>
            </a:r>
          </a:p>
          <a:p>
            <a:pPr lvl="1"/>
            <a:r>
              <a:rPr lang="en-US" dirty="0"/>
              <a:t>Push state</a:t>
            </a:r>
          </a:p>
          <a:p>
            <a:pPr lvl="1"/>
            <a:r>
              <a:rPr lang="en-US" dirty="0"/>
              <a:t>Pop state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213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Pushdown stack/ Pushdown store</a:t>
            </a:r>
          </a:p>
        </p:txBody>
      </p:sp>
      <p:sp>
        <p:nvSpPr>
          <p:cNvPr id="3" name="Content Placeholder 2"/>
          <p:cNvSpPr>
            <a:spLocks noGrp="1"/>
          </p:cNvSpPr>
          <p:nvPr>
            <p:ph idx="1"/>
          </p:nvPr>
        </p:nvSpPr>
        <p:spPr/>
        <p:txBody>
          <a:bodyPr>
            <a:normAutofit lnSpcReduction="10000"/>
          </a:bodyPr>
          <a:lstStyle/>
          <a:p>
            <a:r>
              <a:rPr lang="en-US" dirty="0"/>
              <a:t>A PUSHDOWN STACK is a place where input letters (or other information) can be stored until we want to refer to them again. It holds the letters it has been fed in a long line (as many letters as we want). </a:t>
            </a:r>
          </a:p>
          <a:p>
            <a:r>
              <a:rPr lang="en-US" dirty="0"/>
              <a:t>A PUSHDOWN STACK is called a LIFO file standing for "the LAST IN is the FIRST OUT," </a:t>
            </a:r>
          </a:p>
          <a:p>
            <a:r>
              <a:rPr lang="en-US" dirty="0"/>
              <a:t>The only STACK operations allowed to us are PUSH and POP.</a:t>
            </a:r>
          </a:p>
          <a:p>
            <a:r>
              <a:rPr lang="en-US" dirty="0"/>
              <a:t>It is not like the normal storage area of a computer, which allows random access (we can retrieve stuff from anywhere regardless of the order in which it was fed in). A PUSHDOWN STACK lets us read only the top letter.  </a:t>
            </a:r>
          </a:p>
        </p:txBody>
      </p:sp>
    </p:spTree>
    <p:extLst>
      <p:ext uri="{BB962C8B-B14F-4D97-AF65-F5344CB8AC3E}">
        <p14:creationId xmlns:p14="http://schemas.microsoft.com/office/powerpoint/2010/main" val="6073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and Pop states</a:t>
            </a:r>
          </a:p>
        </p:txBody>
      </p:sp>
      <p:pic>
        <p:nvPicPr>
          <p:cNvPr id="4" name="Content Placeholder 3"/>
          <p:cNvPicPr>
            <a:picLocks noGrp="1" noChangeAspect="1"/>
          </p:cNvPicPr>
          <p:nvPr>
            <p:ph idx="1"/>
          </p:nvPr>
        </p:nvPicPr>
        <p:blipFill>
          <a:blip r:embed="rId2"/>
          <a:stretch>
            <a:fillRect/>
          </a:stretch>
        </p:blipFill>
        <p:spPr>
          <a:xfrm>
            <a:off x="2762595" y="1825625"/>
            <a:ext cx="6666809" cy="4351338"/>
          </a:xfrm>
          <a:prstGeom prst="rect">
            <a:avLst/>
          </a:prstGeom>
        </p:spPr>
      </p:pic>
    </p:spTree>
    <p:extLst>
      <p:ext uri="{BB962C8B-B14F-4D97-AF65-F5344CB8AC3E}">
        <p14:creationId xmlns:p14="http://schemas.microsoft.com/office/powerpoint/2010/main" val="116368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Example: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≥0}</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r>
              <a:rPr lang="en-US" dirty="0"/>
              <a:t>Read a’s from input tape and Push them in the stack</a:t>
            </a:r>
          </a:p>
          <a:p>
            <a:r>
              <a:rPr lang="en-US" dirty="0"/>
              <a:t>Read b’s from input tape and Pop the stack</a:t>
            </a:r>
          </a:p>
          <a:p>
            <a:r>
              <a:rPr lang="en-US" dirty="0"/>
              <a:t>If |</a:t>
            </a:r>
            <a:r>
              <a:rPr lang="en-US" dirty="0" err="1"/>
              <a:t>a|’s</a:t>
            </a:r>
            <a:r>
              <a:rPr lang="en-US" dirty="0"/>
              <a:t> in the stack = = |</a:t>
            </a:r>
            <a:r>
              <a:rPr lang="en-US" dirty="0" err="1"/>
              <a:t>b|’s</a:t>
            </a:r>
            <a:r>
              <a:rPr lang="en-US" dirty="0"/>
              <a:t> in the input tape it means the string is acceptable otherwise string in rejected</a:t>
            </a:r>
          </a:p>
          <a:p>
            <a:r>
              <a:rPr lang="en-US" dirty="0"/>
              <a:t>String = </a:t>
            </a:r>
            <a:r>
              <a:rPr lang="en-US" dirty="0" err="1"/>
              <a:t>aaabbbb</a:t>
            </a:r>
            <a:endParaRPr lang="en-US" dirty="0"/>
          </a:p>
          <a:p>
            <a:endParaRPr lang="en-US" dirty="0"/>
          </a:p>
        </p:txBody>
      </p:sp>
    </p:spTree>
    <p:extLst>
      <p:ext uri="{BB962C8B-B14F-4D97-AF65-F5344CB8AC3E}">
        <p14:creationId xmlns:p14="http://schemas.microsoft.com/office/powerpoint/2010/main" val="191623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memory and stack</a:t>
            </a:r>
          </a:p>
        </p:txBody>
      </p:sp>
      <p:pic>
        <p:nvPicPr>
          <p:cNvPr id="4" name="Content Placeholder 3"/>
          <p:cNvPicPr>
            <a:picLocks noGrp="1" noChangeAspect="1"/>
          </p:cNvPicPr>
          <p:nvPr>
            <p:ph idx="1"/>
          </p:nvPr>
        </p:nvPicPr>
        <p:blipFill>
          <a:blip r:embed="rId2"/>
          <a:stretch>
            <a:fillRect/>
          </a:stretch>
        </p:blipFill>
        <p:spPr>
          <a:xfrm>
            <a:off x="1838325" y="2543969"/>
            <a:ext cx="8515350" cy="2914650"/>
          </a:xfrm>
          <a:prstGeom prst="rect">
            <a:avLst/>
          </a:prstGeom>
        </p:spPr>
      </p:pic>
    </p:spTree>
    <p:extLst>
      <p:ext uri="{BB962C8B-B14F-4D97-AF65-F5344CB8AC3E}">
        <p14:creationId xmlns:p14="http://schemas.microsoft.com/office/powerpoint/2010/main" val="64477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 , push it in stack</a:t>
            </a:r>
          </a:p>
        </p:txBody>
      </p:sp>
      <p:pic>
        <p:nvPicPr>
          <p:cNvPr id="4" name="Content Placeholder 3"/>
          <p:cNvPicPr>
            <a:picLocks noGrp="1" noChangeAspect="1"/>
          </p:cNvPicPr>
          <p:nvPr>
            <p:ph idx="1"/>
          </p:nvPr>
        </p:nvPicPr>
        <p:blipFill>
          <a:blip r:embed="rId2"/>
          <a:stretch>
            <a:fillRect/>
          </a:stretch>
        </p:blipFill>
        <p:spPr>
          <a:xfrm>
            <a:off x="1928812" y="2486819"/>
            <a:ext cx="8334375" cy="3028950"/>
          </a:xfrm>
          <a:prstGeom prst="rect">
            <a:avLst/>
          </a:prstGeom>
        </p:spPr>
      </p:pic>
    </p:spTree>
    <p:extLst>
      <p:ext uri="{BB962C8B-B14F-4D97-AF65-F5344CB8AC3E}">
        <p14:creationId xmlns:p14="http://schemas.microsoft.com/office/powerpoint/2010/main" val="286734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Automata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0742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926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2</a:t>
            </a:r>
            <a:r>
              <a:rPr lang="en-US" baseline="30000" dirty="0"/>
              <a:t>nd</a:t>
            </a:r>
            <a:r>
              <a:rPr lang="en-US" dirty="0"/>
              <a:t> “a” and Push, then read 3</a:t>
            </a:r>
            <a:r>
              <a:rPr lang="en-US" baseline="30000" dirty="0"/>
              <a:t>rd</a:t>
            </a:r>
            <a:r>
              <a:rPr lang="en-US" dirty="0"/>
              <a:t> “a” and Push</a:t>
            </a:r>
          </a:p>
        </p:txBody>
      </p:sp>
      <p:pic>
        <p:nvPicPr>
          <p:cNvPr id="4" name="Content Placeholder 3"/>
          <p:cNvPicPr>
            <a:picLocks noGrp="1" noChangeAspect="1"/>
          </p:cNvPicPr>
          <p:nvPr>
            <p:ph idx="1"/>
          </p:nvPr>
        </p:nvPicPr>
        <p:blipFill>
          <a:blip r:embed="rId2"/>
          <a:stretch>
            <a:fillRect/>
          </a:stretch>
        </p:blipFill>
        <p:spPr>
          <a:xfrm>
            <a:off x="1952625" y="2272506"/>
            <a:ext cx="8286750" cy="3457575"/>
          </a:xfrm>
          <a:prstGeom prst="rect">
            <a:avLst/>
          </a:prstGeom>
        </p:spPr>
      </p:pic>
    </p:spTree>
    <p:extLst>
      <p:ext uri="{BB962C8B-B14F-4D97-AF65-F5344CB8AC3E}">
        <p14:creationId xmlns:p14="http://schemas.microsoft.com/office/powerpoint/2010/main" val="3557395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‘b’ and Pop </a:t>
            </a:r>
          </a:p>
        </p:txBody>
      </p:sp>
      <p:pic>
        <p:nvPicPr>
          <p:cNvPr id="4" name="Content Placeholder 3"/>
          <p:cNvPicPr>
            <a:picLocks noGrp="1" noChangeAspect="1"/>
          </p:cNvPicPr>
          <p:nvPr>
            <p:ph idx="1"/>
          </p:nvPr>
        </p:nvPicPr>
        <p:blipFill>
          <a:blip r:embed="rId2"/>
          <a:stretch>
            <a:fillRect/>
          </a:stretch>
        </p:blipFill>
        <p:spPr>
          <a:xfrm>
            <a:off x="1475554" y="1825625"/>
            <a:ext cx="9240891" cy="4351338"/>
          </a:xfrm>
          <a:prstGeom prst="rect">
            <a:avLst/>
          </a:prstGeom>
        </p:spPr>
      </p:pic>
    </p:spTree>
    <p:extLst>
      <p:ext uri="{BB962C8B-B14F-4D97-AF65-F5344CB8AC3E}">
        <p14:creationId xmlns:p14="http://schemas.microsoft.com/office/powerpoint/2010/main" val="91372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2</a:t>
            </a:r>
            <a:r>
              <a:rPr lang="en-US" baseline="30000" dirty="0"/>
              <a:t>nd</a:t>
            </a:r>
            <a:r>
              <a:rPr lang="en-US" dirty="0"/>
              <a:t> ‘b’ and pop</a:t>
            </a:r>
          </a:p>
        </p:txBody>
      </p:sp>
      <p:pic>
        <p:nvPicPr>
          <p:cNvPr id="4" name="Content Placeholder 3"/>
          <p:cNvPicPr>
            <a:picLocks noGrp="1" noChangeAspect="1"/>
          </p:cNvPicPr>
          <p:nvPr>
            <p:ph idx="1"/>
          </p:nvPr>
        </p:nvPicPr>
        <p:blipFill>
          <a:blip r:embed="rId2"/>
          <a:stretch>
            <a:fillRect/>
          </a:stretch>
        </p:blipFill>
        <p:spPr>
          <a:xfrm>
            <a:off x="1890712" y="2401094"/>
            <a:ext cx="8410575" cy="3200400"/>
          </a:xfrm>
          <a:prstGeom prst="rect">
            <a:avLst/>
          </a:prstGeom>
        </p:spPr>
      </p:pic>
    </p:spTree>
    <p:extLst>
      <p:ext uri="{BB962C8B-B14F-4D97-AF65-F5344CB8AC3E}">
        <p14:creationId xmlns:p14="http://schemas.microsoft.com/office/powerpoint/2010/main" val="427587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3</a:t>
            </a:r>
            <a:r>
              <a:rPr lang="en-US" baseline="30000" dirty="0"/>
              <a:t>rd</a:t>
            </a:r>
            <a:r>
              <a:rPr lang="en-US" dirty="0"/>
              <a:t> b and pop</a:t>
            </a:r>
          </a:p>
        </p:txBody>
      </p:sp>
      <p:pic>
        <p:nvPicPr>
          <p:cNvPr id="6" name="Content Placeholder 5"/>
          <p:cNvPicPr>
            <a:picLocks noGrp="1" noChangeAspect="1"/>
          </p:cNvPicPr>
          <p:nvPr>
            <p:ph idx="1"/>
          </p:nvPr>
        </p:nvPicPr>
        <p:blipFill>
          <a:blip r:embed="rId2"/>
          <a:stretch>
            <a:fillRect/>
          </a:stretch>
        </p:blipFill>
        <p:spPr>
          <a:xfrm>
            <a:off x="2338387" y="2724944"/>
            <a:ext cx="7515225" cy="2552700"/>
          </a:xfrm>
          <a:prstGeom prst="rect">
            <a:avLst/>
          </a:prstGeom>
        </p:spPr>
      </p:pic>
    </p:spTree>
    <p:extLst>
      <p:ext uri="{BB962C8B-B14F-4D97-AF65-F5344CB8AC3E}">
        <p14:creationId xmlns:p14="http://schemas.microsoft.com/office/powerpoint/2010/main" val="205705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null and pop</a:t>
            </a:r>
          </a:p>
        </p:txBody>
      </p:sp>
      <p:pic>
        <p:nvPicPr>
          <p:cNvPr id="4" name="Content Placeholder 3"/>
          <p:cNvPicPr>
            <a:picLocks noGrp="1" noChangeAspect="1"/>
          </p:cNvPicPr>
          <p:nvPr>
            <p:ph idx="1"/>
          </p:nvPr>
        </p:nvPicPr>
        <p:blipFill>
          <a:blip r:embed="rId2"/>
          <a:stretch>
            <a:fillRect/>
          </a:stretch>
        </p:blipFill>
        <p:spPr>
          <a:xfrm>
            <a:off x="1947862" y="2729706"/>
            <a:ext cx="8296275" cy="2543175"/>
          </a:xfrm>
          <a:prstGeom prst="rect">
            <a:avLst/>
          </a:prstGeom>
        </p:spPr>
      </p:pic>
    </p:spTree>
    <p:extLst>
      <p:ext uri="{BB962C8B-B14F-4D97-AF65-F5344CB8AC3E}">
        <p14:creationId xmlns:p14="http://schemas.microsoft.com/office/powerpoint/2010/main" val="3346676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part of machine Read a from Tape</a:t>
            </a:r>
          </a:p>
        </p:txBody>
      </p:sp>
      <p:pic>
        <p:nvPicPr>
          <p:cNvPr id="6" name="Content Placeholder 5"/>
          <p:cNvPicPr>
            <a:picLocks noGrp="1" noChangeAspect="1"/>
          </p:cNvPicPr>
          <p:nvPr>
            <p:ph sz="half" idx="1"/>
          </p:nvPr>
        </p:nvPicPr>
        <p:blipFill>
          <a:blip r:embed="rId2"/>
          <a:stretch>
            <a:fillRect/>
          </a:stretch>
        </p:blipFill>
        <p:spPr>
          <a:xfrm>
            <a:off x="1166812" y="2196306"/>
            <a:ext cx="4524375" cy="3609975"/>
          </a:xfrm>
          <a:prstGeom prst="rect">
            <a:avLst/>
          </a:prstGeom>
        </p:spPr>
      </p:pic>
      <p:sp>
        <p:nvSpPr>
          <p:cNvPr id="5" name="Content Placeholder 4"/>
          <p:cNvSpPr>
            <a:spLocks noGrp="1"/>
          </p:cNvSpPr>
          <p:nvPr>
            <p:ph sz="half" idx="2"/>
          </p:nvPr>
        </p:nvSpPr>
        <p:spPr/>
        <p:txBody>
          <a:bodyPr/>
          <a:lstStyle/>
          <a:p>
            <a:r>
              <a:rPr lang="en-US" dirty="0"/>
              <a:t>read from the TAPE some number of a's in a row and push them into the STACK.</a:t>
            </a:r>
          </a:p>
          <a:p>
            <a:r>
              <a:rPr lang="en-US" dirty="0"/>
              <a:t>This is the only place in the machine where anything is pushed into the STACK. Once we leave this circuit, we cannot return, and the STACK contains everything it will ever contain. </a:t>
            </a:r>
          </a:p>
          <a:p>
            <a:endParaRPr lang="en-US" dirty="0"/>
          </a:p>
        </p:txBody>
      </p:sp>
    </p:spTree>
    <p:extLst>
      <p:ext uri="{BB962C8B-B14F-4D97-AF65-F5344CB8AC3E}">
        <p14:creationId xmlns:p14="http://schemas.microsoft.com/office/powerpoint/2010/main" val="1585033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part: Read b</a:t>
            </a:r>
          </a:p>
        </p:txBody>
      </p:sp>
      <p:pic>
        <p:nvPicPr>
          <p:cNvPr id="5" name="Content Placeholder 4"/>
          <p:cNvPicPr>
            <a:picLocks noGrp="1" noChangeAspect="1"/>
          </p:cNvPicPr>
          <p:nvPr>
            <p:ph sz="half" idx="1"/>
          </p:nvPr>
        </p:nvPicPr>
        <p:blipFill>
          <a:blip r:embed="rId2"/>
          <a:stretch>
            <a:fillRect/>
          </a:stretch>
        </p:blipFill>
        <p:spPr>
          <a:xfrm>
            <a:off x="103262" y="2443482"/>
            <a:ext cx="5181600" cy="3115624"/>
          </a:xfrm>
          <a:prstGeom prst="rect">
            <a:avLst/>
          </a:prstGeom>
        </p:spPr>
      </p:pic>
      <p:sp>
        <p:nvSpPr>
          <p:cNvPr id="4" name="Content Placeholder 3"/>
          <p:cNvSpPr>
            <a:spLocks noGrp="1"/>
          </p:cNvSpPr>
          <p:nvPr>
            <p:ph sz="half" idx="2"/>
          </p:nvPr>
        </p:nvSpPr>
        <p:spPr>
          <a:xfrm>
            <a:off x="5409487" y="1825625"/>
            <a:ext cx="6622991" cy="4351338"/>
          </a:xfrm>
        </p:spPr>
        <p:txBody>
          <a:bodyPr/>
          <a:lstStyle/>
          <a:p>
            <a:pPr marL="0" indent="0">
              <a:buNone/>
            </a:pPr>
            <a:r>
              <a:rPr lang="en-US" dirty="0"/>
              <a:t>Read and pop()</a:t>
            </a:r>
          </a:p>
          <a:p>
            <a:pPr marL="0" indent="0">
              <a:buNone/>
            </a:pPr>
            <a:r>
              <a:rPr lang="en-US" dirty="0"/>
              <a:t>if read == b and pop()== ∆ or b</a:t>
            </a:r>
          </a:p>
          <a:p>
            <a:pPr marL="0" indent="0">
              <a:buNone/>
            </a:pPr>
            <a:r>
              <a:rPr lang="en-US" dirty="0"/>
              <a:t>    Reject (#of a’s either == 0 or &lt;b ) </a:t>
            </a:r>
          </a:p>
          <a:p>
            <a:pPr marL="0" indent="0">
              <a:buNone/>
            </a:pPr>
            <a:r>
              <a:rPr lang="en-US" dirty="0" err="1"/>
              <a:t>elif</a:t>
            </a:r>
            <a:r>
              <a:rPr lang="en-US" dirty="0"/>
              <a:t> read == b and pop()== a </a:t>
            </a:r>
          </a:p>
          <a:p>
            <a:pPr marL="0" indent="0">
              <a:buNone/>
            </a:pPr>
            <a:r>
              <a:rPr lang="en-US" dirty="0"/>
              <a:t>   again read and pop()</a:t>
            </a:r>
          </a:p>
          <a:p>
            <a:pPr marL="0" indent="0">
              <a:buNone/>
            </a:pPr>
            <a:r>
              <a:rPr lang="en-US" dirty="0" err="1"/>
              <a:t>elif</a:t>
            </a:r>
            <a:r>
              <a:rPr lang="en-US" dirty="0"/>
              <a:t> read == a </a:t>
            </a:r>
          </a:p>
          <a:p>
            <a:pPr marL="0" indent="0">
              <a:buNone/>
            </a:pPr>
            <a:r>
              <a:rPr lang="en-US" dirty="0"/>
              <a:t>   Reject (it means we have mix string)</a:t>
            </a:r>
          </a:p>
        </p:txBody>
      </p:sp>
    </p:spTree>
    <p:extLst>
      <p:ext uri="{BB962C8B-B14F-4D97-AF65-F5344CB8AC3E}">
        <p14:creationId xmlns:p14="http://schemas.microsoft.com/office/powerpoint/2010/main" val="2232657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part</a:t>
            </a:r>
          </a:p>
        </p:txBody>
      </p:sp>
      <p:pic>
        <p:nvPicPr>
          <p:cNvPr id="5" name="Content Placeholder 4"/>
          <p:cNvPicPr>
            <a:picLocks noGrp="1" noChangeAspect="1"/>
          </p:cNvPicPr>
          <p:nvPr>
            <p:ph sz="half" idx="1"/>
          </p:nvPr>
        </p:nvPicPr>
        <p:blipFill>
          <a:blip r:embed="rId2"/>
          <a:stretch>
            <a:fillRect/>
          </a:stretch>
        </p:blipFill>
        <p:spPr>
          <a:xfrm>
            <a:off x="1200150" y="2391569"/>
            <a:ext cx="4457700" cy="3219450"/>
          </a:xfrm>
          <a:prstGeom prst="rect">
            <a:avLst/>
          </a:prstGeom>
        </p:spPr>
      </p:pic>
      <p:sp>
        <p:nvSpPr>
          <p:cNvPr id="4" name="Content Placeholder 3"/>
          <p:cNvSpPr>
            <a:spLocks noGrp="1"/>
          </p:cNvSpPr>
          <p:nvPr>
            <p:ph sz="half" idx="2"/>
          </p:nvPr>
        </p:nvSpPr>
        <p:spPr/>
        <p:txBody>
          <a:bodyPr/>
          <a:lstStyle/>
          <a:p>
            <a:r>
              <a:rPr lang="en-US" dirty="0"/>
              <a:t>Read </a:t>
            </a:r>
            <a:r>
              <a:rPr lang="en-US" b="1" dirty="0"/>
              <a:t>b</a:t>
            </a:r>
            <a:r>
              <a:rPr lang="en-US" dirty="0"/>
              <a:t> pop()== </a:t>
            </a:r>
            <a:r>
              <a:rPr lang="en-US" b="1" dirty="0"/>
              <a:t>a</a:t>
            </a:r>
            <a:r>
              <a:rPr lang="en-US" dirty="0"/>
              <a:t> then read ∆</a:t>
            </a:r>
          </a:p>
          <a:p>
            <a:pPr marL="0" indent="0">
              <a:buNone/>
            </a:pPr>
            <a:r>
              <a:rPr lang="en-US" dirty="0"/>
              <a:t>    again pop()</a:t>
            </a:r>
          </a:p>
          <a:p>
            <a:pPr marL="0" indent="0">
              <a:buNone/>
            </a:pPr>
            <a:r>
              <a:rPr lang="en-US" dirty="0"/>
              <a:t>    if pop() == ∆</a:t>
            </a:r>
          </a:p>
          <a:p>
            <a:pPr marL="0" indent="0">
              <a:buNone/>
            </a:pPr>
            <a:r>
              <a:rPr lang="en-US" dirty="0"/>
              <a:t>        Accept </a:t>
            </a:r>
          </a:p>
          <a:p>
            <a:pPr marL="0" indent="0">
              <a:buNone/>
            </a:pPr>
            <a:r>
              <a:rPr lang="en-US" dirty="0"/>
              <a:t>     if pop() == a </a:t>
            </a:r>
          </a:p>
          <a:p>
            <a:pPr marL="0" indent="0">
              <a:buNone/>
            </a:pPr>
            <a:r>
              <a:rPr lang="en-US" dirty="0"/>
              <a:t>        Reject  (it means |a| &gt; |b|)</a:t>
            </a:r>
          </a:p>
          <a:p>
            <a:pPr marL="0" indent="0">
              <a:buNone/>
            </a:pPr>
            <a:r>
              <a:rPr lang="en-US" dirty="0"/>
              <a:t>      if pop() == b </a:t>
            </a:r>
          </a:p>
          <a:p>
            <a:pPr marL="0" indent="0">
              <a:buNone/>
            </a:pPr>
            <a:r>
              <a:rPr lang="en-US" dirty="0"/>
              <a:t>        Reject  (its impossible)</a:t>
            </a:r>
          </a:p>
          <a:p>
            <a:pPr marL="0" indent="0">
              <a:buNone/>
            </a:pPr>
            <a:endParaRPr lang="en-US" dirty="0"/>
          </a:p>
        </p:txBody>
      </p:sp>
    </p:spTree>
    <p:extLst>
      <p:ext uri="{BB962C8B-B14F-4D97-AF65-F5344CB8AC3E}">
        <p14:creationId xmlns:p14="http://schemas.microsoft.com/office/powerpoint/2010/main" val="317766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dirty="0"/>
                  <a:t>Combined PDA for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≥0}</m:t>
                    </m:r>
                  </m:oMath>
                </a14:m>
                <a:r>
                  <a:rPr lang="en-US" dirty="0"/>
                  <a:t> </a:t>
                </a:r>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pic>
        <p:nvPicPr>
          <p:cNvPr id="7" name="Content Placeholder 6"/>
          <p:cNvPicPr>
            <a:picLocks noGrp="1" noChangeAspect="1"/>
          </p:cNvPicPr>
          <p:nvPr>
            <p:ph idx="1"/>
          </p:nvPr>
        </p:nvPicPr>
        <p:blipFill>
          <a:blip r:embed="rId3"/>
          <a:stretch>
            <a:fillRect/>
          </a:stretch>
        </p:blipFill>
        <p:spPr>
          <a:xfrm>
            <a:off x="1977939" y="1825625"/>
            <a:ext cx="8236121" cy="4351338"/>
          </a:xfrm>
          <a:prstGeom prst="rect">
            <a:avLst/>
          </a:prstGeom>
        </p:spPr>
      </p:pic>
    </p:spTree>
    <p:extLst>
      <p:ext uri="{BB962C8B-B14F-4D97-AF65-F5344CB8AC3E}">
        <p14:creationId xmlns:p14="http://schemas.microsoft.com/office/powerpoint/2010/main" val="3992534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Draw PDA for the following language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m:t>
                          </m:r>
                        </m:e>
                      </m:d>
                    </m:oMath>
                  </m:oMathPara>
                </a14:m>
                <a:endParaRPr lang="en-US" b="0" dirty="0"/>
              </a:p>
              <a:p>
                <a:pPr marL="0" indent="0">
                  <a:buNone/>
                </a:pPr>
                <a:endParaRPr lang="en-US" dirty="0"/>
              </a:p>
              <a:p>
                <a:pPr marL="0" indent="0">
                  <a:buNone/>
                </a:pPr>
                <a:r>
                  <a:rPr lang="en-US" dirty="0"/>
                  <a:t>DESCRIPTIVE FORM= {</a:t>
                </a:r>
                <a:r>
                  <a:rPr lang="en-US" dirty="0" err="1"/>
                  <a:t>aab</a:t>
                </a:r>
                <a:r>
                  <a:rPr lang="en-US" dirty="0"/>
                  <a:t>, </a:t>
                </a:r>
                <a:r>
                  <a:rPr lang="en-US" dirty="0" err="1"/>
                  <a:t>aaabb</a:t>
                </a:r>
                <a:r>
                  <a:rPr lang="en-US" dirty="0"/>
                  <a:t>, </a:t>
                </a:r>
                <a:r>
                  <a:rPr lang="en-US" dirty="0" err="1"/>
                  <a:t>aaaabbb</a:t>
                </a:r>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PK">
                    <a:noFill/>
                  </a:rPr>
                  <a:t> </a:t>
                </a:r>
              </a:p>
            </p:txBody>
          </p:sp>
        </mc:Fallback>
      </mc:AlternateContent>
    </p:spTree>
    <p:extLst>
      <p:ext uri="{BB962C8B-B14F-4D97-AF65-F5344CB8AC3E}">
        <p14:creationId xmlns:p14="http://schemas.microsoft.com/office/powerpoint/2010/main" val="359343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a:t>
            </a:r>
          </a:p>
        </p:txBody>
      </p:sp>
      <p:sp>
        <p:nvSpPr>
          <p:cNvPr id="3" name="Content Placeholder 2"/>
          <p:cNvSpPr>
            <a:spLocks noGrp="1"/>
          </p:cNvSpPr>
          <p:nvPr>
            <p:ph idx="1"/>
          </p:nvPr>
        </p:nvSpPr>
        <p:spPr/>
        <p:txBody>
          <a:bodyPr/>
          <a:lstStyle/>
          <a:p>
            <a:r>
              <a:rPr lang="en-US" dirty="0"/>
              <a:t>A pushdown automaton is a way to implement a context-free grammar in a similar way we design DFA for a regular grammar. A DFA can remember a finite amount of information, but a PDA can remember an infinite amount of information.</a:t>
            </a:r>
          </a:p>
          <a:p>
            <a:pPr marL="0" indent="0">
              <a:buNone/>
            </a:pPr>
            <a:endParaRPr lang="en-US" dirty="0"/>
          </a:p>
          <a:p>
            <a:r>
              <a:rPr lang="en-US" dirty="0"/>
              <a:t>When stack structure is incorporated into an FA, its language-recognizing capabilities are increased considerably. </a:t>
            </a:r>
          </a:p>
          <a:p>
            <a:r>
              <a:rPr lang="en-US" dirty="0"/>
              <a:t>PDA == {Finite Automata + Stack}</a:t>
            </a:r>
          </a:p>
        </p:txBody>
      </p:sp>
    </p:spTree>
    <p:extLst>
      <p:ext uri="{BB962C8B-B14F-4D97-AF65-F5344CB8AC3E}">
        <p14:creationId xmlns:p14="http://schemas.microsoft.com/office/powerpoint/2010/main" val="2143757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Language PALINDROMEX</a:t>
            </a:r>
          </a:p>
        </p:txBody>
      </p:sp>
      <p:sp>
        <p:nvSpPr>
          <p:cNvPr id="3" name="Content Placeholder 2"/>
          <p:cNvSpPr>
            <a:spLocks noGrp="1"/>
          </p:cNvSpPr>
          <p:nvPr>
            <p:ph idx="1"/>
          </p:nvPr>
        </p:nvSpPr>
        <p:spPr/>
        <p:txBody>
          <a:bodyPr/>
          <a:lstStyle/>
          <a:p>
            <a:r>
              <a:rPr lang="en-US" dirty="0"/>
              <a:t>PALINDROMEX = </a:t>
            </a:r>
            <a:r>
              <a:rPr lang="en-US" b="1" dirty="0"/>
              <a:t>s X reverse(s)</a:t>
            </a:r>
            <a:r>
              <a:rPr lang="en-US" dirty="0"/>
              <a:t>  where s is any string in (a + b)*. </a:t>
            </a:r>
          </a:p>
          <a:p>
            <a:r>
              <a:rPr lang="en-US" dirty="0"/>
              <a:t>The words in this language are</a:t>
            </a:r>
          </a:p>
          <a:p>
            <a:pPr marL="0" indent="0">
              <a:buNone/>
            </a:pPr>
            <a:r>
              <a:rPr lang="en-US" dirty="0"/>
              <a:t>{ X, </a:t>
            </a:r>
            <a:r>
              <a:rPr lang="en-US" dirty="0" err="1"/>
              <a:t>aXa</a:t>
            </a:r>
            <a:r>
              <a:rPr lang="en-US" dirty="0"/>
              <a:t>, </a:t>
            </a:r>
            <a:r>
              <a:rPr lang="en-US" dirty="0" err="1"/>
              <a:t>bXb</a:t>
            </a:r>
            <a:r>
              <a:rPr lang="en-US" dirty="0"/>
              <a:t>, </a:t>
            </a:r>
            <a:r>
              <a:rPr lang="en-US" dirty="0" err="1"/>
              <a:t>aaXaa</a:t>
            </a:r>
            <a:r>
              <a:rPr lang="en-US" dirty="0"/>
              <a:t>, </a:t>
            </a:r>
            <a:r>
              <a:rPr lang="en-US" dirty="0" err="1"/>
              <a:t>abXba</a:t>
            </a:r>
            <a:r>
              <a:rPr lang="en-US" dirty="0"/>
              <a:t>, </a:t>
            </a:r>
            <a:r>
              <a:rPr lang="en-US" dirty="0" err="1"/>
              <a:t>baXab</a:t>
            </a:r>
            <a:r>
              <a:rPr lang="en-US" dirty="0"/>
              <a:t>, </a:t>
            </a:r>
            <a:r>
              <a:rPr lang="en-US" dirty="0" err="1"/>
              <a:t>bbXbb</a:t>
            </a:r>
            <a:r>
              <a:rPr lang="en-US" dirty="0"/>
              <a:t>, </a:t>
            </a:r>
            <a:r>
              <a:rPr lang="en-US" dirty="0" err="1"/>
              <a:t>aaaXaaa</a:t>
            </a:r>
            <a:r>
              <a:rPr lang="en-US" dirty="0"/>
              <a:t>, </a:t>
            </a:r>
            <a:r>
              <a:rPr lang="en-US" dirty="0" err="1"/>
              <a:t>aabXbaa</a:t>
            </a:r>
            <a:r>
              <a:rPr lang="en-US" dirty="0"/>
              <a:t> ,. . . }</a:t>
            </a:r>
          </a:p>
          <a:p>
            <a:r>
              <a:rPr lang="en-US" dirty="0"/>
              <a:t>The input alphabet ∑= {a, b, X}</a:t>
            </a:r>
          </a:p>
          <a:p>
            <a:r>
              <a:rPr lang="en-US" dirty="0"/>
              <a:t>The STACK alphabet has two letters </a:t>
            </a:r>
            <a:r>
              <a:rPr lang="el-GR" dirty="0"/>
              <a:t>Γ</a:t>
            </a:r>
            <a:r>
              <a:rPr lang="en-US" dirty="0"/>
              <a:t>= {a, b}, so each POP has three edges coming </a:t>
            </a:r>
          </a:p>
          <a:p>
            <a:pPr marL="0" indent="0">
              <a:buNone/>
            </a:pPr>
            <a:endParaRPr lang="en-US" dirty="0"/>
          </a:p>
        </p:txBody>
      </p:sp>
    </p:spTree>
    <p:extLst>
      <p:ext uri="{BB962C8B-B14F-4D97-AF65-F5344CB8AC3E}">
        <p14:creationId xmlns:p14="http://schemas.microsoft.com/office/powerpoint/2010/main" val="453273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PDA for </a:t>
            </a:r>
          </a:p>
        </p:txBody>
      </p:sp>
      <p:sp>
        <p:nvSpPr>
          <p:cNvPr id="3" name="Content Placeholder 2"/>
          <p:cNvSpPr>
            <a:spLocks noGrp="1"/>
          </p:cNvSpPr>
          <p:nvPr>
            <p:ph idx="1"/>
          </p:nvPr>
        </p:nvSpPr>
        <p:spPr/>
        <p:txBody>
          <a:bodyPr/>
          <a:lstStyle/>
          <a:p>
            <a:r>
              <a:rPr lang="en-US" dirty="0"/>
              <a:t>the first part of the machine the STACK is loaded with the letters from the input string before X</a:t>
            </a:r>
          </a:p>
          <a:p>
            <a:r>
              <a:rPr lang="en-US" dirty="0"/>
              <a:t> When we read the X we know we have reached the middle of the input. </a:t>
            </a:r>
          </a:p>
          <a:p>
            <a:r>
              <a:rPr lang="en-US" dirty="0"/>
              <a:t>We can then begin to compare the front half of the word (which is reversed in the STACK) with the back half (still on the TAPE) to see that they match. </a:t>
            </a:r>
          </a:p>
        </p:txBody>
      </p:sp>
    </p:spTree>
    <p:extLst>
      <p:ext uri="{BB962C8B-B14F-4D97-AF65-F5344CB8AC3E}">
        <p14:creationId xmlns:p14="http://schemas.microsoft.com/office/powerpoint/2010/main" val="2042040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Storing the front half of the input string in the STACK </a:t>
            </a:r>
          </a:p>
        </p:txBody>
      </p:sp>
      <p:pic>
        <p:nvPicPr>
          <p:cNvPr id="6" name="Content Placeholder 5"/>
          <p:cNvPicPr>
            <a:picLocks noGrp="1" noChangeAspect="1"/>
          </p:cNvPicPr>
          <p:nvPr>
            <p:ph sz="half" idx="1"/>
          </p:nvPr>
        </p:nvPicPr>
        <p:blipFill>
          <a:blip r:embed="rId2"/>
          <a:stretch>
            <a:fillRect/>
          </a:stretch>
        </p:blipFill>
        <p:spPr>
          <a:xfrm>
            <a:off x="225211" y="2496344"/>
            <a:ext cx="4305300" cy="3009900"/>
          </a:xfrm>
          <a:prstGeom prst="rect">
            <a:avLst/>
          </a:prstGeom>
        </p:spPr>
      </p:pic>
      <p:sp>
        <p:nvSpPr>
          <p:cNvPr id="5" name="Content Placeholder 4"/>
          <p:cNvSpPr>
            <a:spLocks noGrp="1"/>
          </p:cNvSpPr>
          <p:nvPr>
            <p:ph sz="half" idx="2"/>
          </p:nvPr>
        </p:nvSpPr>
        <p:spPr>
          <a:xfrm>
            <a:off x="4530511" y="1825625"/>
            <a:ext cx="6823289" cy="4351338"/>
          </a:xfrm>
        </p:spPr>
        <p:txBody>
          <a:bodyPr/>
          <a:lstStyle/>
          <a:p>
            <a:r>
              <a:rPr lang="en-US" dirty="0"/>
              <a:t>If we </a:t>
            </a:r>
            <a:r>
              <a:rPr lang="en-US" b="1" dirty="0"/>
              <a:t>READ an a</a:t>
            </a:r>
            <a:r>
              <a:rPr lang="en-US" dirty="0"/>
              <a:t>, we </a:t>
            </a:r>
            <a:r>
              <a:rPr lang="en-US" b="1" dirty="0"/>
              <a:t>PUSH an a</a:t>
            </a:r>
            <a:r>
              <a:rPr lang="en-US" dirty="0"/>
              <a:t>. If we </a:t>
            </a:r>
            <a:r>
              <a:rPr lang="en-US" b="1" dirty="0"/>
              <a:t>READ a b</a:t>
            </a:r>
            <a:r>
              <a:rPr lang="en-US" dirty="0"/>
              <a:t>, we </a:t>
            </a:r>
            <a:r>
              <a:rPr lang="en-US" b="1" dirty="0"/>
              <a:t>PUSH a b</a:t>
            </a:r>
            <a:r>
              <a:rPr lang="en-US" dirty="0"/>
              <a:t>, and on and on </a:t>
            </a:r>
            <a:r>
              <a:rPr lang="en-US" b="1" dirty="0"/>
              <a:t>until we encounter the X on the TAPE.</a:t>
            </a:r>
          </a:p>
        </p:txBody>
      </p:sp>
    </p:spTree>
    <p:extLst>
      <p:ext uri="{BB962C8B-B14F-4D97-AF65-F5344CB8AC3E}">
        <p14:creationId xmlns:p14="http://schemas.microsoft.com/office/powerpoint/2010/main" val="2833293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04894"/>
            <a:ext cx="10515600" cy="1325563"/>
          </a:xfrm>
        </p:spPr>
        <p:txBody>
          <a:bodyPr/>
          <a:lstStyle/>
          <a:p>
            <a:endParaRPr lang="en-US" dirty="0"/>
          </a:p>
        </p:txBody>
      </p:sp>
      <p:sp>
        <p:nvSpPr>
          <p:cNvPr id="6" name="Content Placeholder 5"/>
          <p:cNvSpPr>
            <a:spLocks noGrp="1"/>
          </p:cNvSpPr>
          <p:nvPr>
            <p:ph idx="1"/>
          </p:nvPr>
        </p:nvSpPr>
        <p:spPr>
          <a:xfrm>
            <a:off x="838200" y="1434973"/>
            <a:ext cx="10515600" cy="4351338"/>
          </a:xfrm>
        </p:spPr>
        <p:txBody>
          <a:bodyPr/>
          <a:lstStyle/>
          <a:p>
            <a:r>
              <a:rPr lang="en-US" dirty="0"/>
              <a:t>After we take the first half of the word and stick it into the STACK, we have reversed the order of the letters and it looks exactly like the second half of the word. For example, if we begin with the input string </a:t>
            </a:r>
            <a:r>
              <a:rPr lang="en-US" b="1" dirty="0" err="1"/>
              <a:t>abbXbba</a:t>
            </a:r>
            <a:endParaRPr lang="en-US" b="1" dirty="0"/>
          </a:p>
          <a:p>
            <a:endParaRPr lang="en-US" b="1" dirty="0"/>
          </a:p>
        </p:txBody>
      </p:sp>
      <p:pic>
        <p:nvPicPr>
          <p:cNvPr id="7" name="Picture 6"/>
          <p:cNvPicPr>
            <a:picLocks noChangeAspect="1"/>
          </p:cNvPicPr>
          <p:nvPr/>
        </p:nvPicPr>
        <p:blipFill>
          <a:blip r:embed="rId2"/>
          <a:stretch>
            <a:fillRect/>
          </a:stretch>
        </p:blipFill>
        <p:spPr>
          <a:xfrm>
            <a:off x="1668210" y="2995345"/>
            <a:ext cx="8001000" cy="2867025"/>
          </a:xfrm>
          <a:prstGeom prst="rect">
            <a:avLst/>
          </a:prstGeom>
        </p:spPr>
      </p:pic>
    </p:spTree>
    <p:extLst>
      <p:ext uri="{BB962C8B-B14F-4D97-AF65-F5344CB8AC3E}">
        <p14:creationId xmlns:p14="http://schemas.microsoft.com/office/powerpoint/2010/main" val="359797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 2: After we read X</a:t>
            </a:r>
          </a:p>
        </p:txBody>
      </p:sp>
      <p:pic>
        <p:nvPicPr>
          <p:cNvPr id="7" name="Content Placeholder 6"/>
          <p:cNvPicPr>
            <a:picLocks noGrp="1" noChangeAspect="1"/>
          </p:cNvPicPr>
          <p:nvPr>
            <p:ph sz="half" idx="1"/>
          </p:nvPr>
        </p:nvPicPr>
        <p:blipFill>
          <a:blip r:embed="rId2"/>
          <a:stretch>
            <a:fillRect/>
          </a:stretch>
        </p:blipFill>
        <p:spPr>
          <a:xfrm>
            <a:off x="205808" y="2120429"/>
            <a:ext cx="5181600" cy="3761730"/>
          </a:xfrm>
          <a:prstGeom prst="rect">
            <a:avLst/>
          </a:prstGeom>
        </p:spPr>
      </p:pic>
      <p:sp>
        <p:nvSpPr>
          <p:cNvPr id="6" name="Content Placeholder 5"/>
          <p:cNvSpPr>
            <a:spLocks noGrp="1"/>
          </p:cNvSpPr>
          <p:nvPr>
            <p:ph sz="half" idx="2"/>
          </p:nvPr>
        </p:nvSpPr>
        <p:spPr>
          <a:xfrm>
            <a:off x="5776957" y="1825625"/>
            <a:ext cx="5576843" cy="4351338"/>
          </a:xfrm>
        </p:spPr>
        <p:txBody>
          <a:bodyPr/>
          <a:lstStyle/>
          <a:p>
            <a:r>
              <a:rPr lang="en-US" dirty="0"/>
              <a:t>When we read the X we do not put it into the STACK. It is used up in the process of transferring us to phase two. This is where we compare what is left on the TAPE with what is in the STACK. In order to reach ACCEPT, these two should be the same letter for letter, down to the blanks.</a:t>
            </a:r>
          </a:p>
        </p:txBody>
      </p:sp>
    </p:spTree>
    <p:extLst>
      <p:ext uri="{BB962C8B-B14F-4D97-AF65-F5344CB8AC3E}">
        <p14:creationId xmlns:p14="http://schemas.microsoft.com/office/powerpoint/2010/main" val="68098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0"/>
            <a:ext cx="10515600" cy="1325563"/>
          </a:xfrm>
        </p:spPr>
        <p:txBody>
          <a:bodyPr/>
          <a:lstStyle/>
          <a:p>
            <a:r>
              <a:rPr lang="en-US" dirty="0"/>
              <a:t>Final PDA</a:t>
            </a:r>
          </a:p>
        </p:txBody>
      </p:sp>
      <p:sp>
        <p:nvSpPr>
          <p:cNvPr id="6" name="Content Placeholder 5"/>
          <p:cNvSpPr>
            <a:spLocks noGrp="1"/>
          </p:cNvSpPr>
          <p:nvPr>
            <p:ph idx="1"/>
          </p:nvPr>
        </p:nvSpPr>
        <p:spPr>
          <a:xfrm>
            <a:off x="906566" y="1099233"/>
            <a:ext cx="10515600" cy="4351338"/>
          </a:xfrm>
        </p:spPr>
        <p:txBody>
          <a:bodyPr/>
          <a:lstStyle/>
          <a:p>
            <a:r>
              <a:rPr lang="en-US" dirty="0"/>
              <a:t>We can draw a less complicated picture for this PDA without the REJECT states if we do not mind having an input string crash when it has no path to follow. </a:t>
            </a:r>
          </a:p>
          <a:p>
            <a:pPr marL="0" indent="0">
              <a:buNone/>
            </a:pPr>
            <a:endParaRPr lang="en-US" dirty="0"/>
          </a:p>
        </p:txBody>
      </p:sp>
      <p:pic>
        <p:nvPicPr>
          <p:cNvPr id="7" name="Picture 6"/>
          <p:cNvPicPr>
            <a:picLocks noChangeAspect="1"/>
          </p:cNvPicPr>
          <p:nvPr/>
        </p:nvPicPr>
        <p:blipFill>
          <a:blip r:embed="rId2"/>
          <a:stretch>
            <a:fillRect/>
          </a:stretch>
        </p:blipFill>
        <p:spPr>
          <a:xfrm>
            <a:off x="2466975" y="2484912"/>
            <a:ext cx="7258050" cy="3819525"/>
          </a:xfrm>
          <a:prstGeom prst="rect">
            <a:avLst/>
          </a:prstGeom>
        </p:spPr>
      </p:pic>
    </p:spTree>
    <p:extLst>
      <p:ext uri="{BB962C8B-B14F-4D97-AF65-F5344CB8AC3E}">
        <p14:creationId xmlns:p14="http://schemas.microsoft.com/office/powerpoint/2010/main" val="137973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8021" y="2569940"/>
            <a:ext cx="10515600" cy="1325563"/>
          </a:xfrm>
        </p:spPr>
        <p:txBody>
          <a:bodyPr/>
          <a:lstStyle/>
          <a:p>
            <a:r>
              <a:rPr lang="en-US" dirty="0"/>
              <a:t>develop a slightly different pictorial representation for FA's, </a:t>
            </a:r>
          </a:p>
        </p:txBody>
      </p:sp>
    </p:spTree>
    <p:extLst>
      <p:ext uri="{BB962C8B-B14F-4D97-AF65-F5344CB8AC3E}">
        <p14:creationId xmlns:p14="http://schemas.microsoft.com/office/powerpoint/2010/main" val="126631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Tape</a:t>
            </a:r>
          </a:p>
        </p:txBody>
      </p:sp>
      <p:sp>
        <p:nvSpPr>
          <p:cNvPr id="3" name="Content Placeholder 2"/>
          <p:cNvSpPr>
            <a:spLocks noGrp="1"/>
          </p:cNvSpPr>
          <p:nvPr>
            <p:ph idx="1"/>
          </p:nvPr>
        </p:nvSpPr>
        <p:spPr/>
        <p:txBody>
          <a:bodyPr/>
          <a:lstStyle/>
          <a:p>
            <a:r>
              <a:rPr lang="en-US" dirty="0"/>
              <a:t>To store the input string</a:t>
            </a:r>
          </a:p>
          <a:p>
            <a:r>
              <a:rPr lang="en-US" dirty="0"/>
              <a:t>The TAPE must be infinitely long (such a tape is very expensive). </a:t>
            </a:r>
          </a:p>
          <a:p>
            <a:r>
              <a:rPr lang="en-US" dirty="0"/>
              <a:t>The TAPE has a first location for the first letter of the input, then a second location, and so on. </a:t>
            </a:r>
          </a:p>
          <a:p>
            <a:r>
              <a:rPr lang="en-US" dirty="0"/>
              <a:t>Therefore, we say that the TAPE is infinite in one direction only. </a:t>
            </a:r>
          </a:p>
          <a:p>
            <a:pPr marL="0" indent="0">
              <a:buNone/>
            </a:pPr>
            <a:endParaRPr lang="en-US" dirty="0"/>
          </a:p>
        </p:txBody>
      </p:sp>
      <p:pic>
        <p:nvPicPr>
          <p:cNvPr id="4" name="Picture 3"/>
          <p:cNvPicPr>
            <a:picLocks noChangeAspect="1"/>
          </p:cNvPicPr>
          <p:nvPr/>
        </p:nvPicPr>
        <p:blipFill>
          <a:blip r:embed="rId2"/>
          <a:stretch>
            <a:fillRect/>
          </a:stretch>
        </p:blipFill>
        <p:spPr>
          <a:xfrm>
            <a:off x="466725" y="4766016"/>
            <a:ext cx="10887075" cy="1171575"/>
          </a:xfrm>
          <a:prstGeom prst="rect">
            <a:avLst/>
          </a:prstGeom>
        </p:spPr>
      </p:pic>
    </p:spTree>
    <p:extLst>
      <p:ext uri="{BB962C8B-B14F-4D97-AF65-F5344CB8AC3E}">
        <p14:creationId xmlns:p14="http://schemas.microsoft.com/office/powerpoint/2010/main" val="203961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Tape</a:t>
            </a:r>
          </a:p>
        </p:txBody>
      </p:sp>
      <p:sp>
        <p:nvSpPr>
          <p:cNvPr id="3" name="Content Placeholder 2"/>
          <p:cNvSpPr>
            <a:spLocks noGrp="1"/>
          </p:cNvSpPr>
          <p:nvPr>
            <p:ph idx="1"/>
          </p:nvPr>
        </p:nvSpPr>
        <p:spPr/>
        <p:txBody>
          <a:bodyPr/>
          <a:lstStyle/>
          <a:p>
            <a:r>
              <a:rPr lang="en-US" dirty="0"/>
              <a:t>The locations into which we put the input letters are called </a:t>
            </a:r>
            <a:r>
              <a:rPr lang="en-US" b="1" i="1" dirty="0"/>
              <a:t>cells</a:t>
            </a:r>
            <a:r>
              <a:rPr lang="en-US" dirty="0"/>
              <a:t>. </a:t>
            </a:r>
          </a:p>
          <a:p>
            <a:r>
              <a:rPr lang="en-US" dirty="0"/>
              <a:t>We name the cells with </a:t>
            </a:r>
            <a:r>
              <a:rPr lang="en-US" b="1" i="1" dirty="0"/>
              <a:t>lowercase Roman numerals</a:t>
            </a:r>
            <a:r>
              <a:rPr lang="en-US" dirty="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484698" y="4001294"/>
            <a:ext cx="8162925" cy="1552575"/>
          </a:xfrm>
          <a:prstGeom prst="rect">
            <a:avLst/>
          </a:prstGeom>
        </p:spPr>
      </p:pic>
    </p:spTree>
    <p:extLst>
      <p:ext uri="{BB962C8B-B14F-4D97-AF65-F5344CB8AC3E}">
        <p14:creationId xmlns:p14="http://schemas.microsoft.com/office/powerpoint/2010/main" val="422626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Tape</a:t>
            </a:r>
          </a:p>
        </p:txBody>
      </p:sp>
      <p:sp>
        <p:nvSpPr>
          <p:cNvPr id="3" name="Content Placeholder 2"/>
          <p:cNvSpPr>
            <a:spLocks noGrp="1"/>
          </p:cNvSpPr>
          <p:nvPr>
            <p:ph idx="1"/>
          </p:nvPr>
        </p:nvSpPr>
        <p:spPr/>
        <p:txBody>
          <a:bodyPr/>
          <a:lstStyle/>
          <a:p>
            <a:r>
              <a:rPr lang="en-US" dirty="0"/>
              <a:t>The character </a:t>
            </a:r>
            <a:r>
              <a:rPr lang="en-US" b="1" dirty="0"/>
              <a:t>"∆"</a:t>
            </a:r>
            <a:r>
              <a:rPr lang="en-US" dirty="0"/>
              <a:t> is used to indicate</a:t>
            </a:r>
            <a:r>
              <a:rPr lang="en-US" b="1" dirty="0"/>
              <a:t> a blank in a TAPE cell</a:t>
            </a:r>
            <a:r>
              <a:rPr lang="en-US" dirty="0"/>
              <a:t>.</a:t>
            </a:r>
          </a:p>
          <a:p>
            <a:r>
              <a:rPr lang="en-US" dirty="0"/>
              <a:t>example of an input TAPE already loaded with the input string </a:t>
            </a:r>
            <a:r>
              <a:rPr lang="en-US" dirty="0" err="1"/>
              <a:t>aaba</a:t>
            </a:r>
            <a:r>
              <a:rPr lang="en-US" dirty="0"/>
              <a:t>. </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57237" y="4430059"/>
            <a:ext cx="10677525" cy="1057275"/>
          </a:xfrm>
          <a:prstGeom prst="rect">
            <a:avLst/>
          </a:prstGeom>
        </p:spPr>
      </p:pic>
    </p:spTree>
    <p:extLst>
      <p:ext uri="{BB962C8B-B14F-4D97-AF65-F5344CB8AC3E}">
        <p14:creationId xmlns:p14="http://schemas.microsoft.com/office/powerpoint/2010/main" val="148315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Tape</a:t>
            </a:r>
          </a:p>
        </p:txBody>
      </p:sp>
      <p:sp>
        <p:nvSpPr>
          <p:cNvPr id="3" name="Content Placeholder 2"/>
          <p:cNvSpPr>
            <a:spLocks noGrp="1"/>
          </p:cNvSpPr>
          <p:nvPr>
            <p:ph idx="1"/>
          </p:nvPr>
        </p:nvSpPr>
        <p:spPr/>
        <p:txBody>
          <a:bodyPr/>
          <a:lstStyle/>
          <a:p>
            <a:r>
              <a:rPr lang="en-US" dirty="0"/>
              <a:t>As we process this TAPE on the machine we read one letter at a time and eliminate each as it is used.</a:t>
            </a:r>
          </a:p>
          <a:p>
            <a:r>
              <a:rPr lang="en-US" dirty="0"/>
              <a:t> When we reach the first blank cell we stop. </a:t>
            </a:r>
          </a:p>
          <a:p>
            <a:r>
              <a:rPr lang="en-US" dirty="0"/>
              <a:t>When the character </a:t>
            </a:r>
            <a:r>
              <a:rPr lang="en-US" b="1" dirty="0"/>
              <a:t>"∆"</a:t>
            </a:r>
            <a:r>
              <a:rPr lang="en-US" dirty="0"/>
              <a:t> is read from the TAPE, it means that we are out of input letters. We are then finished processing the input string. </a:t>
            </a:r>
          </a:p>
          <a:p>
            <a:r>
              <a:rPr lang="en-US" dirty="0"/>
              <a:t>We always presume that once the first blank is encountered the rest of the TAPE is also blank. </a:t>
            </a:r>
          </a:p>
          <a:p>
            <a:r>
              <a:rPr lang="en-US" dirty="0"/>
              <a:t>We read from left to right and never go back to a cell that was read before.</a:t>
            </a:r>
          </a:p>
        </p:txBody>
      </p:sp>
    </p:spTree>
    <p:extLst>
      <p:ext uri="{BB962C8B-B14F-4D97-AF65-F5344CB8AC3E}">
        <p14:creationId xmlns:p14="http://schemas.microsoft.com/office/powerpoint/2010/main" val="379747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States</a:t>
            </a:r>
          </a:p>
        </p:txBody>
      </p:sp>
      <p:sp>
        <p:nvSpPr>
          <p:cNvPr id="3" name="Content Placeholder 2"/>
          <p:cNvSpPr>
            <a:spLocks noGrp="1"/>
          </p:cNvSpPr>
          <p:nvPr>
            <p:ph idx="1"/>
          </p:nvPr>
        </p:nvSpPr>
        <p:spPr/>
        <p:txBody>
          <a:bodyPr/>
          <a:lstStyle/>
          <a:p>
            <a:r>
              <a:rPr lang="en-US" dirty="0"/>
              <a:t>The most important job performed by a state in an FA is to </a:t>
            </a:r>
            <a:r>
              <a:rPr lang="en-US" b="1" dirty="0"/>
              <a:t>read an input letter and branch to other states</a:t>
            </a:r>
            <a:r>
              <a:rPr lang="en-US" dirty="0"/>
              <a:t> depending on what letter has been read. </a:t>
            </a:r>
          </a:p>
          <a:p>
            <a:pPr marL="0" indent="0">
              <a:buNone/>
            </a:pPr>
            <a:endParaRPr lang="en-US" dirty="0"/>
          </a:p>
        </p:txBody>
      </p:sp>
      <p:pic>
        <p:nvPicPr>
          <p:cNvPr id="4" name="Picture 3"/>
          <p:cNvPicPr>
            <a:picLocks noChangeAspect="1"/>
          </p:cNvPicPr>
          <p:nvPr/>
        </p:nvPicPr>
        <p:blipFill>
          <a:blip r:embed="rId2"/>
          <a:stretch>
            <a:fillRect/>
          </a:stretch>
        </p:blipFill>
        <p:spPr>
          <a:xfrm>
            <a:off x="2169878" y="3165726"/>
            <a:ext cx="7800975" cy="3209925"/>
          </a:xfrm>
          <a:prstGeom prst="rect">
            <a:avLst/>
          </a:prstGeom>
        </p:spPr>
      </p:pic>
    </p:spTree>
    <p:extLst>
      <p:ext uri="{BB962C8B-B14F-4D97-AF65-F5344CB8AC3E}">
        <p14:creationId xmlns:p14="http://schemas.microsoft.com/office/powerpoint/2010/main" val="3712771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1245</Words>
  <Application>Microsoft Office PowerPoint</Application>
  <PresentationFormat>Widescreen</PresentationFormat>
  <Paragraphs>118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Pushdown Automata</vt:lpstr>
      <vt:lpstr>Types of Automata</vt:lpstr>
      <vt:lpstr>PDA</vt:lpstr>
      <vt:lpstr>develop a slightly different pictorial representation for FA's, </vt:lpstr>
      <vt:lpstr>Input Tape</vt:lpstr>
      <vt:lpstr>Input Tape</vt:lpstr>
      <vt:lpstr>Input Tape</vt:lpstr>
      <vt:lpstr>Input Tape</vt:lpstr>
      <vt:lpstr>READ States</vt:lpstr>
      <vt:lpstr>Start , Accept , Reject states</vt:lpstr>
      <vt:lpstr>FA that accepts all words ending in the letter a</vt:lpstr>
      <vt:lpstr>Contains substring aa</vt:lpstr>
      <vt:lpstr>Push Down Automata</vt:lpstr>
      <vt:lpstr>PDA </vt:lpstr>
      <vt:lpstr>Pushdown stack/ Pushdown store</vt:lpstr>
      <vt:lpstr>Push and Pop states</vt:lpstr>
      <vt:lpstr>Example: L={a^n b^n  where n≥0}</vt:lpstr>
      <vt:lpstr>Initial memory and stack</vt:lpstr>
      <vt:lpstr>Read a , push it in stack</vt:lpstr>
      <vt:lpstr>Read 2nd “a” and Push, then read 3rd “a” and Push</vt:lpstr>
      <vt:lpstr>Read ‘b’ and Pop </vt:lpstr>
      <vt:lpstr>Read 2nd ‘b’ and pop</vt:lpstr>
      <vt:lpstr>Read 3rd b and pop</vt:lpstr>
      <vt:lpstr>Read null and pop</vt:lpstr>
      <vt:lpstr>The first part of machine Read a from Tape</vt:lpstr>
      <vt:lpstr>2nd part: Read b</vt:lpstr>
      <vt:lpstr>3rd part</vt:lpstr>
      <vt:lpstr>Combined PDA for L={a^n b^n  where n≥0} </vt:lpstr>
      <vt:lpstr>QUIZ</vt:lpstr>
      <vt:lpstr>Example: Language PALINDROMEX</vt:lpstr>
      <vt:lpstr>PDA for </vt:lpstr>
      <vt:lpstr>Part 1: Storing the front half of the input string in the STACK </vt:lpstr>
      <vt:lpstr>PowerPoint Presentation</vt:lpstr>
      <vt:lpstr>Part 2: After we read X</vt:lpstr>
      <vt:lpstr>Final PDA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Pushdown Automata</dc:title>
  <dc:creator>Anab Batool Kazmi</dc:creator>
  <cp:lastModifiedBy>Anab Batool Kazmi</cp:lastModifiedBy>
  <cp:revision>74</cp:revision>
  <dcterms:created xsi:type="dcterms:W3CDTF">2020-06-22T12:17:45Z</dcterms:created>
  <dcterms:modified xsi:type="dcterms:W3CDTF">2020-06-25T05:44:56Z</dcterms:modified>
</cp:coreProperties>
</file>