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0" r:id="rId5"/>
    <p:sldId id="269" r:id="rId6"/>
    <p:sldId id="271" r:id="rId7"/>
    <p:sldId id="277" r:id="rId8"/>
    <p:sldId id="278" r:id="rId9"/>
    <p:sldId id="272" r:id="rId10"/>
    <p:sldId id="279" r:id="rId11"/>
    <p:sldId id="275" r:id="rId12"/>
    <p:sldId id="280" r:id="rId13"/>
    <p:sldId id="25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4D0B15"/>
    <a:srgbClr val="E4DA9C"/>
    <a:srgbClr val="D3C35D"/>
    <a:srgbClr val="FCBB04"/>
    <a:srgbClr val="2D1C30"/>
    <a:srgbClr val="3B253F"/>
    <a:srgbClr val="4A1B1A"/>
    <a:srgbClr val="1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1921" autoAdjust="0"/>
  </p:normalViewPr>
  <p:slideViewPr>
    <p:cSldViewPr>
      <p:cViewPr varScale="1">
        <p:scale>
          <a:sx n="68" d="100"/>
          <a:sy n="68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6192-3CCE-47ED-9368-0D1446E6BAEB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83B6D-0A32-4C8E-8902-3FA6B6A3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E2E-1514-4D9A-A795-B352CEBCCC6E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488-70C1-4C98-BDB9-91981FC0F0EE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F8C-59FF-4309-BB86-4E4861ABC968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5C53-2B19-4004-947B-94F287D11D64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2B8-ED14-4D89-85A8-679B54E34F9C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B2AF-2AF1-4883-A257-ED1A83D556DE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F187-BF75-4B99-A9C6-7FE5AA6E06F0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5B6-050A-4ADD-9A3E-6FA3594921E8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DD8E-BCCF-48C6-8F95-6AAD7A4F9F03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8D39-F343-4D51-B1E8-B263740326DB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B0B8-89E7-4F75-B811-45E353ED907B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3300"/>
                </a:solidFill>
              </a:defRPr>
            </a:lvl1pPr>
          </a:lstStyle>
          <a:p>
            <a:fld id="{D5901ECE-5402-4693-90A0-941A26E4D2A2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3300"/>
                </a:solidFill>
              </a:defRPr>
            </a:lvl1pPr>
          </a:lstStyle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3300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rgbClr val="663300"/>
            </a:solidFill>
          </a:ln>
          <a:solidFill>
            <a:srgbClr val="663300"/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IGAT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Internet Gaming Analysis &amp; Trends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441646"/>
            <a:ext cx="2611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FYP Team</a:t>
            </a:r>
          </a:p>
          <a:p>
            <a:r>
              <a:rPr lang="en-US" b="1" dirty="0" smtClean="0"/>
              <a:t>Ahmad Waseem   128209</a:t>
            </a:r>
          </a:p>
          <a:p>
            <a:r>
              <a:rPr lang="en-US" b="1" dirty="0" err="1"/>
              <a:t>Muneeb</a:t>
            </a:r>
            <a:r>
              <a:rPr lang="en-US" b="1" dirty="0"/>
              <a:t> Zia           </a:t>
            </a:r>
            <a:r>
              <a:rPr lang="en-US" b="1" dirty="0" smtClean="0"/>
              <a:t>128241</a:t>
            </a:r>
          </a:p>
          <a:p>
            <a:r>
              <a:rPr lang="en-US" b="1" dirty="0" err="1" smtClean="0"/>
              <a:t>Kainat</a:t>
            </a:r>
            <a:r>
              <a:rPr lang="en-US" b="1" dirty="0" smtClean="0"/>
              <a:t> Shaikh        128155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896740"/>
            <a:ext cx="174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Supervised by </a:t>
            </a:r>
          </a:p>
          <a:p>
            <a:r>
              <a:rPr lang="en-US" b="1" dirty="0" smtClean="0"/>
              <a:t>Ms. </a:t>
            </a:r>
            <a:r>
              <a:rPr lang="en-US" b="1" dirty="0" err="1" smtClean="0"/>
              <a:t>Asma</a:t>
            </a:r>
            <a:r>
              <a:rPr lang="en-US" b="1" dirty="0" smtClean="0"/>
              <a:t> </a:t>
            </a:r>
            <a:r>
              <a:rPr lang="en-US" b="1" dirty="0" err="1" smtClean="0"/>
              <a:t>Sattar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569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20213"/>
            <a:ext cx="1219200" cy="7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Comments in 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4432874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10200"/>
            <a:ext cx="8382000" cy="1311275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4554101" y="4381500"/>
            <a:ext cx="11430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3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from JSON to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2" y="2286000"/>
            <a:ext cx="9254702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4713"/>
            <a:ext cx="9144000" cy="156368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114800" y="3779838"/>
            <a:ext cx="457200" cy="868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Slang Words Filter</a:t>
            </a:r>
          </a:p>
          <a:p>
            <a:r>
              <a:rPr lang="en-US" dirty="0"/>
              <a:t>Gaming Slang Words Filter</a:t>
            </a:r>
          </a:p>
          <a:p>
            <a:r>
              <a:rPr lang="en-US" dirty="0"/>
              <a:t>Abusive Words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/>
          <a:srcRect r="17478"/>
          <a:stretch/>
        </p:blipFill>
        <p:spPr>
          <a:xfrm>
            <a:off x="6314932" y="1752600"/>
            <a:ext cx="2610135" cy="3383826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6200000" flipH="1">
            <a:off x="5217031" y="4007500"/>
            <a:ext cx="1228868" cy="9862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61107"/>
            <a:ext cx="8801100" cy="14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76200"/>
            <a:ext cx="8229600" cy="1143000"/>
          </a:xfrm>
        </p:spPr>
        <p:txBody>
          <a:bodyPr/>
          <a:lstStyle/>
          <a:p>
            <a:r>
              <a:rPr lang="en-US" sz="3200" dirty="0" smtClean="0"/>
              <a:t>Class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z="4800" dirty="0" smtClean="0"/>
              <a:t>Demo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Problem Statement </a:t>
            </a:r>
          </a:p>
          <a:p>
            <a:r>
              <a:rPr lang="en-US" sz="2800" dirty="0"/>
              <a:t>IGAT Description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Case </a:t>
            </a:r>
            <a:r>
              <a:rPr lang="en-US" sz="2800" dirty="0" smtClean="0"/>
              <a:t>Diagram</a:t>
            </a:r>
          </a:p>
          <a:p>
            <a:r>
              <a:rPr lang="en-US" sz="2800" dirty="0" smtClean="0"/>
              <a:t>Web Crawling</a:t>
            </a:r>
          </a:p>
          <a:p>
            <a:r>
              <a:rPr lang="en-US" sz="2800" dirty="0" smtClean="0"/>
              <a:t>Web Scraping</a:t>
            </a:r>
          </a:p>
          <a:p>
            <a:r>
              <a:rPr lang="en-US" sz="2800" dirty="0" smtClean="0"/>
              <a:t>Data Parsing</a:t>
            </a:r>
            <a:endParaRPr lang="en-US" sz="2800" dirty="0"/>
          </a:p>
          <a:p>
            <a:r>
              <a:rPr lang="en-US" sz="2800" dirty="0" smtClean="0"/>
              <a:t>Class Diagram</a:t>
            </a:r>
          </a:p>
          <a:p>
            <a:r>
              <a:rPr lang="en-US" sz="2800" smtClean="0"/>
              <a:t>Demo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369"/>
            <a:ext cx="8229600" cy="1143000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78480"/>
            <a:ext cx="8610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User have less information about  its features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User have no time.</a:t>
            </a:r>
            <a:endParaRPr lang="en-US" sz="2800" dirty="0"/>
          </a:p>
          <a:p>
            <a:r>
              <a:rPr lang="en-US" sz="2800" dirty="0"/>
              <a:t>Games according to  user’s interest.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80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IGAT 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627"/>
            <a:ext cx="8229600" cy="4648200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User reviews based </a:t>
            </a:r>
            <a:r>
              <a:rPr lang="en-US" sz="2800" dirty="0" smtClean="0"/>
              <a:t>rating</a:t>
            </a:r>
            <a:endParaRPr lang="en-US" sz="2800" dirty="0" smtClean="0"/>
          </a:p>
          <a:p>
            <a:r>
              <a:rPr lang="en-US" sz="2800" dirty="0" smtClean="0"/>
              <a:t>Game </a:t>
            </a:r>
            <a:r>
              <a:rPr lang="en-US" sz="2800" dirty="0"/>
              <a:t>specification with categories.</a:t>
            </a:r>
          </a:p>
          <a:p>
            <a:r>
              <a:rPr lang="en-US" sz="2800" dirty="0"/>
              <a:t>Top recommendations for users.</a:t>
            </a:r>
          </a:p>
          <a:p>
            <a:r>
              <a:rPr lang="en-US" sz="2800" dirty="0"/>
              <a:t>Web Based Portal</a:t>
            </a:r>
          </a:p>
          <a:p>
            <a:pPr lvl="0"/>
            <a:r>
              <a:rPr lang="en-US" sz="2800" dirty="0" smtClean="0"/>
              <a:t>Categories</a:t>
            </a:r>
            <a:endParaRPr lang="en-US" sz="2800" dirty="0"/>
          </a:p>
          <a:p>
            <a:pPr lvl="0"/>
            <a:r>
              <a:rPr lang="en-US" sz="2800" dirty="0"/>
              <a:t>Sub Categories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880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304800"/>
            <a:ext cx="1828800" cy="7040562"/>
          </a:xfrm>
        </p:spPr>
        <p:txBody>
          <a:bodyPr vert="vert270"/>
          <a:lstStyle/>
          <a:p>
            <a:r>
              <a:rPr lang="en-US" sz="3200" dirty="0" smtClean="0"/>
              <a:t>Use Case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880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2247" y="6188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3152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Web Crawling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</a:t>
            </a:r>
            <a:r>
              <a:rPr lang="en-US" dirty="0" smtClean="0"/>
              <a:t>Crawling</a:t>
            </a:r>
          </a:p>
          <a:p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46" r="14275"/>
          <a:stretch/>
        </p:blipFill>
        <p:spPr>
          <a:xfrm>
            <a:off x="0" y="-1"/>
            <a:ext cx="938052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78"/>
          <a:stretch/>
        </p:blipFill>
        <p:spPr>
          <a:xfrm>
            <a:off x="4724400" y="998538"/>
            <a:ext cx="4343400" cy="56308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797" r="34739"/>
          <a:stretch/>
        </p:blipFill>
        <p:spPr>
          <a:xfrm>
            <a:off x="304800" y="1004888"/>
            <a:ext cx="3512127" cy="55483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2737" y="3200400"/>
            <a:ext cx="84166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Web Scraping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Games</a:t>
            </a:r>
          </a:p>
          <a:p>
            <a:r>
              <a:rPr lang="en-US" dirty="0" smtClean="0"/>
              <a:t>Getting Game Ids for Comments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67979"/>
            <a:ext cx="4567237" cy="26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o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Video-Game-PowerPoint-Template</Template>
  <TotalTime>4328</TotalTime>
  <Words>148</Words>
  <Application>Microsoft Office PowerPoint</Application>
  <PresentationFormat>On-screen Show (4:3)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Microsoft New Tai Lue</vt:lpstr>
      <vt:lpstr>Food-PowerPoint-Template</vt:lpstr>
      <vt:lpstr>IGAT</vt:lpstr>
      <vt:lpstr>Outline</vt:lpstr>
      <vt:lpstr>Problem Statement</vt:lpstr>
      <vt:lpstr>IGAT Description</vt:lpstr>
      <vt:lpstr>Use Case Diagram</vt:lpstr>
      <vt:lpstr>Web Crawling</vt:lpstr>
      <vt:lpstr>PowerPoint Presentation</vt:lpstr>
      <vt:lpstr>PowerPoint Presentation</vt:lpstr>
      <vt:lpstr>Web Scraping</vt:lpstr>
      <vt:lpstr>Web Scraping</vt:lpstr>
      <vt:lpstr>Data Parsing</vt:lpstr>
      <vt:lpstr>Data Parsing</vt:lpstr>
      <vt:lpstr>Class Diagram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Combat</dc:title>
  <dc:creator>Ahmad Vaceem</dc:creator>
  <cp:lastModifiedBy>Ahmad Vaceem</cp:lastModifiedBy>
  <cp:revision>106</cp:revision>
  <dcterms:created xsi:type="dcterms:W3CDTF">2016-01-28T13:28:31Z</dcterms:created>
  <dcterms:modified xsi:type="dcterms:W3CDTF">2016-06-06T04:22:48Z</dcterms:modified>
</cp:coreProperties>
</file>