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7" r:id="rId3"/>
    <p:sldId id="281" r:id="rId4"/>
    <p:sldId id="270" r:id="rId5"/>
    <p:sldId id="276" r:id="rId6"/>
    <p:sldId id="257" r:id="rId7"/>
    <p:sldId id="269" r:id="rId8"/>
    <p:sldId id="278" r:id="rId9"/>
    <p:sldId id="275" r:id="rId10"/>
    <p:sldId id="277" r:id="rId11"/>
    <p:sldId id="271" r:id="rId12"/>
    <p:sldId id="283" r:id="rId13"/>
    <p:sldId id="272" r:id="rId14"/>
    <p:sldId id="285" r:id="rId15"/>
    <p:sldId id="258" r:id="rId16"/>
    <p:sldId id="279" r:id="rId17"/>
    <p:sldId id="280" r:id="rId18"/>
    <p:sldId id="282" r:id="rId19"/>
    <p:sldId id="284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4D0B15"/>
    <a:srgbClr val="E4DA9C"/>
    <a:srgbClr val="D3C35D"/>
    <a:srgbClr val="FCBB04"/>
    <a:srgbClr val="2D1C30"/>
    <a:srgbClr val="3B253F"/>
    <a:srgbClr val="4A1B1A"/>
    <a:srgbClr val="1334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17" autoAdjust="0"/>
  </p:normalViewPr>
  <p:slideViewPr>
    <p:cSldViewPr>
      <p:cViewPr varScale="1">
        <p:scale>
          <a:sx n="64" d="100"/>
          <a:sy n="64" d="100"/>
        </p:scale>
        <p:origin x="156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16192-3CCE-47ED-9368-0D1446E6BAE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83B6D-0A32-4C8E-8902-3FA6B6A3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59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83B6D-0A32-4C8E-8902-3FA6B6A3C5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79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love playing GTA. Its </a:t>
            </a:r>
            <a:r>
              <a:rPr lang="en-US" smtClean="0"/>
              <a:t>gameplay is ******</a:t>
            </a:r>
            <a:r>
              <a:rPr lang="en-US" dirty="0" smtClean="0"/>
              <a:t>g awesome. See others www.abc.com/Game123.</a:t>
            </a:r>
            <a:r>
              <a:rPr lang="en-US" baseline="0" dirty="0" smtClean="0"/>
              <a:t> Do you like these?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83B6D-0A32-4C8E-8902-3FA6B6A3C5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1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83B6D-0A32-4C8E-8902-3FA6B6A3C5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5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83B6D-0A32-4C8E-8902-3FA6B6A3C51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39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Comparison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83B6D-0A32-4C8E-8902-3FA6B6A3C5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73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Search-Based Methods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83B6D-0A32-4C8E-8902-3FA6B6A3C51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3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609600"/>
          </a:xfrm>
        </p:spPr>
        <p:txBody>
          <a:bodyPr/>
          <a:lstStyle>
            <a:lvl1pPr marL="0" indent="0" algn="ctr">
              <a:buNone/>
              <a:defRPr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7E2E-1514-4D9A-A795-B352CEBCCC6E}" type="datetime1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4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E488-70C1-4C98-BDB9-91981FC0F0EE}" type="datetime1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7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FF8C-59FF-4309-BB86-4E4861ABC968}" type="datetime1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7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5C53-2B19-4004-947B-94F287D11D64}" type="datetime1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4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385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38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12B8-ED14-4D89-85A8-679B54E34F9C}" type="datetime1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5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B2AF-2AF1-4883-A257-ED1A83D556DE}" type="datetime1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2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F187-BF75-4B99-A9C6-7FE5AA6E06F0}" type="datetime1">
              <a:rPr lang="en-US" smtClean="0"/>
              <a:t>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7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A5B6-050A-4ADD-9A3E-6FA3594921E8}" type="datetime1">
              <a:rPr lang="en-US" smtClean="0"/>
              <a:t>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9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DD8E-BCCF-48C6-8F95-6AAD7A4F9F03}" type="datetime1">
              <a:rPr lang="en-US" smtClean="0"/>
              <a:t>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8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8D39-F343-4D51-B1E8-B263740326DB}" type="datetime1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5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B0B8-89E7-4F75-B811-45E353ED907B}" type="datetime1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1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63300"/>
                </a:solidFill>
              </a:defRPr>
            </a:lvl1pPr>
          </a:lstStyle>
          <a:p>
            <a:fld id="{D5901ECE-5402-4693-90A0-941A26E4D2A2}" type="datetime1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63300"/>
                </a:solidFill>
              </a:defRPr>
            </a:lvl1pPr>
          </a:lstStyle>
          <a:p>
            <a:r>
              <a:rPr lang="en-US" smtClean="0"/>
              <a:t>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63300"/>
                </a:solidFill>
              </a:defRPr>
            </a:lvl1pPr>
          </a:lstStyle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7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ln w="19050">
            <a:solidFill>
              <a:srgbClr val="663300"/>
            </a:solidFill>
          </a:ln>
          <a:solidFill>
            <a:srgbClr val="663300"/>
          </a:solidFill>
          <a:effectLst/>
          <a:latin typeface="Microsoft New Tai Lue" panose="020B0502040204020203" pitchFamily="34" charset="0"/>
          <a:ea typeface="+mj-ea"/>
          <a:cs typeface="Microsoft New Tai Lue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663300"/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663300"/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663300"/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663300"/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663300"/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c.net/abcGam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IGAT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Internet Gaming Analysis and Trend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441646"/>
            <a:ext cx="2611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FYP Team</a:t>
            </a:r>
          </a:p>
          <a:p>
            <a:r>
              <a:rPr lang="en-US" b="1" dirty="0" smtClean="0"/>
              <a:t>Ahmad Waseem   128209</a:t>
            </a:r>
          </a:p>
          <a:p>
            <a:r>
              <a:rPr lang="en-US" b="1" dirty="0"/>
              <a:t>Muneeb Zia           </a:t>
            </a:r>
            <a:r>
              <a:rPr lang="en-US" b="1" dirty="0" smtClean="0"/>
              <a:t>128241</a:t>
            </a:r>
          </a:p>
          <a:p>
            <a:r>
              <a:rPr lang="en-US" b="1" dirty="0" err="1" smtClean="0"/>
              <a:t>Kainat</a:t>
            </a:r>
            <a:r>
              <a:rPr lang="en-US" b="1" dirty="0" smtClean="0"/>
              <a:t> Shaikh        128155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5896740"/>
            <a:ext cx="1748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Supervised by </a:t>
            </a:r>
          </a:p>
          <a:p>
            <a:r>
              <a:rPr lang="en-US" b="1" dirty="0" smtClean="0"/>
              <a:t>Ms. </a:t>
            </a:r>
            <a:r>
              <a:rPr lang="en-US" b="1" dirty="0" err="1" smtClean="0"/>
              <a:t>Asma</a:t>
            </a:r>
            <a:r>
              <a:rPr lang="en-US" b="1" dirty="0" smtClean="0"/>
              <a:t> </a:t>
            </a:r>
            <a:r>
              <a:rPr lang="en-US" b="1" dirty="0" err="1" smtClean="0"/>
              <a:t>Sattar</a:t>
            </a:r>
            <a:endParaRPr lang="en-US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56975"/>
            <a:ext cx="2133600" cy="365125"/>
          </a:xfrm>
        </p:spPr>
        <p:txBody>
          <a:bodyPr/>
          <a:lstStyle/>
          <a:p>
            <a:fld id="{7BEB5BB6-300C-4D5B-9AC3-521233952C76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95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Abuse Words</a:t>
            </a:r>
          </a:p>
          <a:p>
            <a:r>
              <a:rPr lang="en-US" dirty="0" smtClean="0"/>
              <a:t>Remove interrogative Sentence</a:t>
            </a:r>
          </a:p>
          <a:p>
            <a:r>
              <a:rPr lang="en-US" dirty="0" smtClean="0"/>
              <a:t>Remove Sto</a:t>
            </a:r>
            <a:r>
              <a:rPr lang="en-US" dirty="0"/>
              <a:t>p</a:t>
            </a:r>
            <a:r>
              <a:rPr lang="en-US" dirty="0" smtClean="0"/>
              <a:t> Words</a:t>
            </a:r>
          </a:p>
          <a:p>
            <a:r>
              <a:rPr lang="en-US" smtClean="0"/>
              <a:t>Stemming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375" y="3924300"/>
            <a:ext cx="88058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This game is awesome. I f****** love playing this game. Watch this similar game. </a:t>
            </a:r>
          </a:p>
          <a:p>
            <a:r>
              <a:rPr lang="en-US" sz="2000" b="1" dirty="0" smtClean="0"/>
              <a:t>Looking forward for Teenage mutant ninja turtle. </a:t>
            </a:r>
            <a:r>
              <a:rPr lang="en-US" sz="2000" b="1" dirty="0"/>
              <a:t>What do </a:t>
            </a:r>
            <a:r>
              <a:rPr lang="en-US" sz="2000" b="1" dirty="0" smtClean="0"/>
              <a:t>you </a:t>
            </a:r>
            <a:r>
              <a:rPr lang="en-US" sz="2000" b="1" dirty="0"/>
              <a:t>think?</a:t>
            </a:r>
          </a:p>
          <a:p>
            <a:endParaRPr lang="en-US" sz="2000" b="1" u="sng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318" y="5121998"/>
            <a:ext cx="5909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game awesome. love play game. Watch similar game. </a:t>
            </a:r>
          </a:p>
          <a:p>
            <a:r>
              <a:rPr lang="en-US" sz="2000" b="1" dirty="0" smtClean="0"/>
              <a:t>forward Teenage mutant ninja turtle.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  <p:sp>
        <p:nvSpPr>
          <p:cNvPr id="8" name="Bent Arrow 7"/>
          <p:cNvSpPr/>
          <p:nvPr/>
        </p:nvSpPr>
        <p:spPr>
          <a:xfrm rot="10325444">
            <a:off x="5828314" y="4740998"/>
            <a:ext cx="703100" cy="762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95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Sentiment</a:t>
            </a:r>
            <a:r>
              <a:rPr lang="en-US" dirty="0" smtClean="0"/>
              <a:t> </a:t>
            </a:r>
            <a:r>
              <a:rPr lang="en-US" sz="3200" dirty="0" smtClean="0"/>
              <a:t>Analysis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SentiwordNet 3.0*</a:t>
            </a:r>
          </a:p>
          <a:p>
            <a:r>
              <a:rPr lang="en-US" dirty="0" smtClean="0"/>
              <a:t>Sentence Polarity </a:t>
            </a:r>
          </a:p>
          <a:p>
            <a:r>
              <a:rPr lang="en-US" dirty="0" smtClean="0"/>
              <a:t>Dictionary Based Method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1200" dirty="0" smtClean="0"/>
              <a:t>*</a:t>
            </a:r>
            <a:r>
              <a:rPr lang="en-US" sz="1200" dirty="0" err="1" smtClean="0"/>
              <a:t>Fellbaum</a:t>
            </a:r>
            <a:r>
              <a:rPr lang="en-US" sz="1200" dirty="0"/>
              <a:t>, Christiane (2005). WordNet and </a:t>
            </a:r>
            <a:r>
              <a:rPr lang="en-US" sz="1200" dirty="0" err="1"/>
              <a:t>wordnets</a:t>
            </a:r>
            <a:r>
              <a:rPr lang="en-US" sz="1200" dirty="0"/>
              <a:t>. In: Brown, Keith et al. (eds.),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Encyclopedia </a:t>
            </a:r>
            <a:r>
              <a:rPr lang="en-US" sz="1200" dirty="0"/>
              <a:t>of Language and Linguistics, Second Edition, Oxford: Elsevier, </a:t>
            </a:r>
            <a:r>
              <a:rPr lang="en-US" sz="1200" dirty="0" smtClean="0"/>
              <a:t>665-670</a:t>
            </a:r>
          </a:p>
          <a:p>
            <a:pPr marL="0" indent="0">
              <a:buNone/>
            </a:pPr>
            <a:r>
              <a:rPr lang="en-US" sz="1200" dirty="0"/>
              <a:t>*http://scholar.google.it/scholar?cites=10086709721837357519&amp;as_sdt=5&amp;sciodt=0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NOT_ to every word between negation and following punctuation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Didn’t like this game, but I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Didn’t </a:t>
            </a:r>
            <a:r>
              <a:rPr lang="en-US" dirty="0" err="1" smtClean="0">
                <a:solidFill>
                  <a:schemeClr val="tx1"/>
                </a:solidFill>
              </a:rPr>
              <a:t>Not_Like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Not_</a:t>
            </a:r>
            <a:r>
              <a:rPr lang="en-US" dirty="0" err="1" smtClean="0">
                <a:solidFill>
                  <a:schemeClr val="tx1"/>
                </a:solidFill>
              </a:rPr>
              <a:t>this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Not_</a:t>
            </a:r>
            <a:r>
              <a:rPr lang="en-US" dirty="0" err="1" smtClean="0">
                <a:solidFill>
                  <a:schemeClr val="tx1"/>
                </a:solidFill>
              </a:rPr>
              <a:t>game</a:t>
            </a:r>
            <a:r>
              <a:rPr lang="en-US" dirty="0">
                <a:solidFill>
                  <a:schemeClr val="tx1"/>
                </a:solidFill>
              </a:rPr>
              <a:t>, but I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12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3048000" y="3810000"/>
            <a:ext cx="762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9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39"/>
            <a:ext cx="8229600" cy="1143000"/>
          </a:xfrm>
        </p:spPr>
        <p:txBody>
          <a:bodyPr/>
          <a:lstStyle/>
          <a:p>
            <a:r>
              <a:rPr lang="en-US" sz="3200" dirty="0" smtClean="0"/>
              <a:t>Game Rating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15642"/>
            <a:ext cx="7191375" cy="556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5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02" y="762000"/>
            <a:ext cx="5338463" cy="411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657600"/>
            <a:ext cx="3055144" cy="3001309"/>
          </a:xfrm>
          <a:prstGeom prst="rect">
            <a:avLst/>
          </a:prstGeom>
        </p:spPr>
      </p:pic>
      <p:sp>
        <p:nvSpPr>
          <p:cNvPr id="7" name="Bent Arrow 6"/>
          <p:cNvSpPr/>
          <p:nvPr/>
        </p:nvSpPr>
        <p:spPr>
          <a:xfrm rot="15944616">
            <a:off x="4777446" y="4890490"/>
            <a:ext cx="834147" cy="103357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481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Feature Rating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88075"/>
            <a:ext cx="2133600" cy="365125"/>
          </a:xfrm>
        </p:spPr>
        <p:txBody>
          <a:bodyPr/>
          <a:lstStyle/>
          <a:p>
            <a:fld id="{7BEB5BB6-300C-4D5B-9AC3-521233952C76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42" y="1524000"/>
            <a:ext cx="8191500" cy="2647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4278312"/>
            <a:ext cx="81057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172877"/>
            <a:ext cx="4049973" cy="25364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854" y="4238276"/>
            <a:ext cx="2362530" cy="4572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" y="533400"/>
            <a:ext cx="4518881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17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9" y="3962680"/>
            <a:ext cx="4267201" cy="27587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-1" t="715" r="-1" b="54653"/>
          <a:stretch/>
        </p:blipFill>
        <p:spPr>
          <a:xfrm>
            <a:off x="228600" y="1444934"/>
            <a:ext cx="5714999" cy="19812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83888" r="176"/>
          <a:stretch/>
        </p:blipFill>
        <p:spPr>
          <a:xfrm>
            <a:off x="228599" y="3429000"/>
            <a:ext cx="5714999" cy="64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8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5 </a:t>
            </a:r>
            <a:r>
              <a:rPr lang="en-US" dirty="0" smtClean="0"/>
              <a:t>matching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 </a:t>
            </a:r>
            <a:r>
              <a:rPr lang="en-US" dirty="0" smtClean="0"/>
              <a:t>game</a:t>
            </a:r>
            <a:r>
              <a:rPr lang="en-US" dirty="0"/>
              <a:t>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497937"/>
            <a:ext cx="3220444" cy="52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6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*</a:t>
            </a:r>
            <a:r>
              <a:rPr lang="en-US" sz="1600" dirty="0" err="1"/>
              <a:t>Fellbaum</a:t>
            </a:r>
            <a:r>
              <a:rPr lang="en-US" sz="1600" dirty="0"/>
              <a:t>, Christiane (2005). WordNet and </a:t>
            </a:r>
            <a:r>
              <a:rPr lang="en-US" sz="1600" dirty="0" err="1"/>
              <a:t>wordnets</a:t>
            </a:r>
            <a:r>
              <a:rPr lang="en-US" sz="1600" dirty="0"/>
              <a:t>. In: Brown, Keith et al. (eds.), </a:t>
            </a:r>
          </a:p>
          <a:p>
            <a:pPr marL="0" indent="0">
              <a:buNone/>
            </a:pPr>
            <a:r>
              <a:rPr lang="en-US" sz="1600" dirty="0"/>
              <a:t>Encyclopedia of Language and Linguistics, Second Edition, Oxford: Elsevier, 665-670</a:t>
            </a:r>
          </a:p>
          <a:p>
            <a:pPr marL="0" indent="0">
              <a:buNone/>
            </a:pPr>
            <a:r>
              <a:rPr lang="en-US" sz="1600" dirty="0"/>
              <a:t>*http://</a:t>
            </a:r>
            <a:r>
              <a:rPr lang="en-US" sz="1600" dirty="0" smtClean="0"/>
              <a:t>scholar.google.it/scholar?cites=10086709721837357519&amp;as_sdt=5&amp;sciodt=0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028704"/>
              </p:ext>
            </p:extLst>
          </p:nvPr>
        </p:nvGraphicFramePr>
        <p:xfrm>
          <a:off x="304800" y="2666998"/>
          <a:ext cx="8382000" cy="37338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9959"/>
                <a:gridCol w="8102041"/>
              </a:tblGrid>
              <a:tr h="4638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[1]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T. </a:t>
                      </a:r>
                      <a:r>
                        <a:rPr lang="en-US" sz="1100" dirty="0" err="1">
                          <a:effectLst/>
                        </a:rPr>
                        <a:t>Obiwan</a:t>
                      </a:r>
                      <a:r>
                        <a:rPr lang="en-US" sz="1100" dirty="0">
                          <a:effectLst/>
                        </a:rPr>
                        <a:t>, 02 05 2012. [Online]. Available: http://utdallas.edu/~sas071100/reqsproj/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7015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[2]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K. S. a. J. E. Webber, "Trends that will define the future of video games," The Gaurdian, 23 July 2015. [Online]. Available: http://www.theguardian.com/technology/2015/jul/23/16-trends-that-will-change-the-games-industry.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7015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[3]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Delen, "Trends shaping gaming industry," 27 10 2015. [Online]. Available: https://newzoo.com/insights/articles/how-games-are-shaping-the-future-of-digital-and-broadcast-media/.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7015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[4]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E. Beardslee, "GAMER DEMOGRAPHICS," 12 10 2015. [Online]. Available: http://learn.mobilispot.com/mobile-gamer-demographics-to-target-in-2016.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7015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[5]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A. Shaw, "Cultural Studies and Game Studies," University of Pennsylvania, Philadelphia, PA, USA, 18 09 2013. [Online]. Available: http://gac.sagepub.com/content/5/4/403.short?rss=1&amp;ssource=mfr.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4638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[6]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M. McNeill, "GAME REVIEW ANALYSIS," </a:t>
                      </a:r>
                      <a:r>
                        <a:rPr lang="en-US" sz="1100" dirty="0" err="1">
                          <a:effectLst/>
                        </a:rPr>
                        <a:t>DeltaDNA</a:t>
                      </a:r>
                      <a:r>
                        <a:rPr lang="en-US" sz="1100" dirty="0">
                          <a:effectLst/>
                        </a:rPr>
                        <a:t>, 02 06 2014. [Online]. Available: https://deltadna.com/blog/game-review-analysis/.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Project Overview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Problem statement</a:t>
            </a:r>
          </a:p>
          <a:p>
            <a:r>
              <a:rPr lang="en-US" sz="2400" dirty="0" smtClean="0"/>
              <a:t>Description</a:t>
            </a:r>
            <a:endParaRPr lang="en-US" sz="2400" dirty="0"/>
          </a:p>
          <a:p>
            <a:r>
              <a:rPr lang="en-US" sz="2400" dirty="0" smtClean="0"/>
              <a:t>Use Cases</a:t>
            </a:r>
          </a:p>
          <a:p>
            <a:r>
              <a:rPr lang="en-US" sz="2400" dirty="0" smtClean="0"/>
              <a:t>Web Crawler</a:t>
            </a:r>
          </a:p>
          <a:p>
            <a:r>
              <a:rPr lang="en-US" sz="2400" dirty="0" smtClean="0"/>
              <a:t>Sentiment Analysis</a:t>
            </a:r>
          </a:p>
          <a:p>
            <a:r>
              <a:rPr lang="en-US" sz="2400" dirty="0" smtClean="0"/>
              <a:t>Game Rating </a:t>
            </a:r>
          </a:p>
          <a:p>
            <a:r>
              <a:rPr lang="en-US" sz="2400" dirty="0" smtClean="0"/>
              <a:t>Feature </a:t>
            </a:r>
            <a:r>
              <a:rPr lang="en-US" sz="2400" dirty="0" smtClean="0"/>
              <a:t>Rating</a:t>
            </a:r>
          </a:p>
          <a:p>
            <a:r>
              <a:rPr lang="en-US" sz="2400" dirty="0" smtClean="0"/>
              <a:t>Comparison</a:t>
            </a:r>
          </a:p>
          <a:p>
            <a:r>
              <a:rPr lang="en-US" sz="2400" dirty="0" smtClean="0"/>
              <a:t>Suggestions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7BEB5BB6-300C-4D5B-9AC3-521233952C76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85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1200"/>
            <a:ext cx="8229600" cy="1143000"/>
          </a:xfrm>
        </p:spPr>
        <p:txBody>
          <a:bodyPr/>
          <a:lstStyle/>
          <a:p>
            <a:r>
              <a:rPr lang="en-US" sz="4800" dirty="0" smtClean="0"/>
              <a:t>THANK YOU </a:t>
            </a:r>
            <a:r>
              <a:rPr lang="en-US" sz="4800" dirty="0" smtClean="0">
                <a:sym typeface="Wingdings" panose="05000000000000000000" pitchFamily="2" charset="2"/>
              </a:rPr>
              <a:t></a:t>
            </a:r>
            <a:endParaRPr lang="en-US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7BEB5BB6-300C-4D5B-9AC3-521233952C76}" type="slidenum">
              <a:rPr lang="en-US" smtClean="0">
                <a:solidFill>
                  <a:schemeClr val="bg1"/>
                </a:solidFill>
              </a:r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77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6369"/>
            <a:ext cx="8229600" cy="1143000"/>
          </a:xfrm>
        </p:spPr>
        <p:txBody>
          <a:bodyPr/>
          <a:lstStyle/>
          <a:p>
            <a:r>
              <a:rPr lang="en-US" sz="3200" dirty="0" smtClean="0"/>
              <a:t>Problem Statement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299369"/>
            <a:ext cx="8610600" cy="4648200"/>
          </a:xfrm>
        </p:spPr>
        <p:txBody>
          <a:bodyPr>
            <a:normAutofit/>
          </a:bodyPr>
          <a:lstStyle/>
          <a:p>
            <a:r>
              <a:rPr lang="en-US" sz="2800" dirty="0"/>
              <a:t>User have less information about  its features.</a:t>
            </a:r>
          </a:p>
          <a:p>
            <a:r>
              <a:rPr lang="en-US" sz="2800" dirty="0" smtClean="0"/>
              <a:t>Difficult to entertain market </a:t>
            </a:r>
            <a:r>
              <a:rPr lang="en-US" sz="2800" dirty="0"/>
              <a:t>and </a:t>
            </a:r>
            <a:r>
              <a:rPr lang="en-US" sz="2800" dirty="0" smtClean="0"/>
              <a:t>general </a:t>
            </a:r>
            <a:r>
              <a:rPr lang="en-US" sz="2800" dirty="0"/>
              <a:t>information oriented </a:t>
            </a:r>
            <a:r>
              <a:rPr lang="en-US" sz="2800" dirty="0" smtClean="0"/>
              <a:t>queries about game’s features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88075"/>
            <a:ext cx="2133600" cy="365125"/>
          </a:xfrm>
        </p:spPr>
        <p:txBody>
          <a:bodyPr/>
          <a:lstStyle/>
          <a:p>
            <a:fld id="{7BEB5BB6-300C-4D5B-9AC3-521233952C76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75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Description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Gaming Trends</a:t>
            </a:r>
          </a:p>
          <a:p>
            <a:r>
              <a:rPr lang="en-US" dirty="0" smtClean="0"/>
              <a:t>Web based portal for game rating</a:t>
            </a:r>
          </a:p>
          <a:p>
            <a:r>
              <a:rPr lang="en-US" dirty="0" smtClean="0"/>
              <a:t>Features rating</a:t>
            </a:r>
          </a:p>
          <a:p>
            <a:r>
              <a:rPr lang="en-US" dirty="0" smtClean="0"/>
              <a:t>Suggestions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1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Model Diagram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91" y="1250950"/>
            <a:ext cx="8470409" cy="53784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02440" y="676471"/>
            <a:ext cx="8229600" cy="5190929"/>
          </a:xfrm>
        </p:spPr>
        <p:txBody>
          <a:bodyPr vert="vert270"/>
          <a:lstStyle/>
          <a:p>
            <a:r>
              <a:rPr lang="en-US" sz="3200" dirty="0" smtClean="0"/>
              <a:t>Use Case Diagram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88075"/>
            <a:ext cx="2133600" cy="365125"/>
          </a:xfrm>
        </p:spPr>
        <p:txBody>
          <a:bodyPr/>
          <a:lstStyle/>
          <a:p>
            <a:fld id="{7BEB5BB6-300C-4D5B-9AC3-521233952C76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47800" y="1219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0"/>
            <a:ext cx="6561548" cy="6977695"/>
          </a:xfrm>
        </p:spPr>
      </p:pic>
      <p:sp>
        <p:nvSpPr>
          <p:cNvPr id="3" name="Down Arrow 2"/>
          <p:cNvSpPr/>
          <p:nvPr/>
        </p:nvSpPr>
        <p:spPr>
          <a:xfrm>
            <a:off x="4419600" y="5029200"/>
            <a:ext cx="381000" cy="381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txBody>
          <a:bodyPr/>
          <a:lstStyle/>
          <a:p>
            <a:r>
              <a:rPr lang="en-US" sz="3200" dirty="0" smtClean="0"/>
              <a:t>Web Crawler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84" y="1026106"/>
            <a:ext cx="7597716" cy="555350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88075"/>
            <a:ext cx="2133600" cy="365125"/>
          </a:xfrm>
        </p:spPr>
        <p:txBody>
          <a:bodyPr/>
          <a:lstStyle/>
          <a:p>
            <a:fld id="{7BEB5BB6-300C-4D5B-9AC3-521233952C76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79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175427"/>
            <a:ext cx="8229600" cy="1143000"/>
          </a:xfrm>
        </p:spPr>
        <p:txBody>
          <a:bodyPr/>
          <a:lstStyle/>
          <a:p>
            <a:r>
              <a:rPr lang="en-US" sz="4000" dirty="0" smtClean="0"/>
              <a:t>Web </a:t>
            </a:r>
            <a:br>
              <a:rPr lang="en-US" sz="4000" dirty="0" smtClean="0"/>
            </a:br>
            <a:r>
              <a:rPr lang="en-US" sz="4000" dirty="0" smtClean="0"/>
              <a:t>Scraper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0543"/>
            <a:ext cx="6091666" cy="318225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642251"/>
            <a:ext cx="7620000" cy="3099696"/>
          </a:xfrm>
          <a:prstGeom prst="rect">
            <a:avLst/>
          </a:prstGeom>
        </p:spPr>
      </p:pic>
      <p:sp>
        <p:nvSpPr>
          <p:cNvPr id="8" name="Bent Arrow 7"/>
          <p:cNvSpPr/>
          <p:nvPr/>
        </p:nvSpPr>
        <p:spPr>
          <a:xfrm rot="5400000">
            <a:off x="6205966" y="2552700"/>
            <a:ext cx="1219200" cy="990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27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1966"/>
            <a:ext cx="8229600" cy="1143000"/>
          </a:xfrm>
        </p:spPr>
        <p:txBody>
          <a:bodyPr/>
          <a:lstStyle/>
          <a:p>
            <a:r>
              <a:rPr lang="en-US" sz="4000" dirty="0" smtClean="0"/>
              <a:t>Preprocessing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4966"/>
            <a:ext cx="8229600" cy="4648200"/>
          </a:xfrm>
        </p:spPr>
        <p:txBody>
          <a:bodyPr/>
          <a:lstStyle/>
          <a:p>
            <a:r>
              <a:rPr lang="en-US" dirty="0" smtClean="0"/>
              <a:t>Remove Symbols</a:t>
            </a:r>
          </a:p>
          <a:p>
            <a:r>
              <a:rPr lang="en-US" dirty="0"/>
              <a:t>Remove </a:t>
            </a:r>
            <a:r>
              <a:rPr lang="en-US" dirty="0" smtClean="0"/>
              <a:t>URLs</a:t>
            </a:r>
            <a:endParaRPr lang="en-US" dirty="0" smtClean="0"/>
          </a:p>
          <a:p>
            <a:r>
              <a:rPr lang="en-US" dirty="0" smtClean="0"/>
              <a:t>Remove </a:t>
            </a:r>
            <a:r>
              <a:rPr lang="en-US" dirty="0" smtClean="0"/>
              <a:t>Number</a:t>
            </a:r>
          </a:p>
          <a:p>
            <a:r>
              <a:rPr lang="en-US" dirty="0" smtClean="0"/>
              <a:t>Remove </a:t>
            </a:r>
            <a:r>
              <a:rPr lang="en-US" dirty="0" smtClean="0"/>
              <a:t>slang words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3947046"/>
            <a:ext cx="86675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1. This </a:t>
            </a:r>
            <a:r>
              <a:rPr lang="en-US" sz="2000" b="1" dirty="0" smtClean="0"/>
              <a:t>game is awesome. I </a:t>
            </a:r>
            <a:r>
              <a:rPr lang="en-US" sz="2000" b="1" dirty="0" smtClean="0"/>
              <a:t>******g </a:t>
            </a:r>
            <a:r>
              <a:rPr lang="en-US" sz="2000" b="1" dirty="0" smtClean="0"/>
              <a:t>love playing this game. Watch this similar </a:t>
            </a:r>
            <a:endParaRPr lang="en-US" sz="2000" b="1" dirty="0" smtClean="0"/>
          </a:p>
          <a:p>
            <a:r>
              <a:rPr lang="en-US" sz="2000" b="1" dirty="0" smtClean="0"/>
              <a:t>game </a:t>
            </a:r>
            <a:r>
              <a:rPr lang="en-US" sz="2000" b="1" u="sng" dirty="0" smtClean="0">
                <a:solidFill>
                  <a:schemeClr val="accent1"/>
                </a:solidFill>
                <a:hlinkClick r:id="rId3"/>
              </a:rPr>
              <a:t>https</a:t>
            </a:r>
            <a:r>
              <a:rPr lang="en-US" sz="2000" b="1" u="sng" dirty="0" smtClean="0">
                <a:solidFill>
                  <a:schemeClr val="accent1"/>
                </a:solidFill>
                <a:hlinkClick r:id="rId3"/>
              </a:rPr>
              <a:t>://</a:t>
            </a:r>
            <a:r>
              <a:rPr lang="en-US" sz="2000" b="1" u="sng" dirty="0" smtClean="0">
                <a:solidFill>
                  <a:schemeClr val="accent1"/>
                </a:solidFill>
                <a:hlinkClick r:id="rId3"/>
              </a:rPr>
              <a:t>www.abc.net/abcGame</a:t>
            </a:r>
            <a:r>
              <a:rPr lang="en-US" sz="2000" b="1" u="sng" dirty="0" smtClean="0">
                <a:solidFill>
                  <a:schemeClr val="accent1"/>
                </a:solidFill>
              </a:rPr>
              <a:t>. </a:t>
            </a:r>
            <a:r>
              <a:rPr lang="en-US" sz="2000" b="1" dirty="0" smtClean="0">
                <a:solidFill>
                  <a:schemeClr val="accent1"/>
                </a:solidFill>
              </a:rPr>
              <a:t> </a:t>
            </a:r>
            <a:r>
              <a:rPr lang="en-US" sz="2000" b="1" dirty="0" smtClean="0"/>
              <a:t>Looking forward for TMNT!!!! What do </a:t>
            </a:r>
          </a:p>
          <a:p>
            <a:r>
              <a:rPr lang="en-US" sz="2000" b="1" dirty="0"/>
              <a:t>you think?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5105400"/>
            <a:ext cx="62075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This game is awesome. I f****** love playing this game. </a:t>
            </a:r>
          </a:p>
          <a:p>
            <a:r>
              <a:rPr lang="en-US" sz="2000" b="1" dirty="0" smtClean="0"/>
              <a:t>Watch this similar game Looking forward for </a:t>
            </a:r>
          </a:p>
          <a:p>
            <a:r>
              <a:rPr lang="en-US" sz="2000" b="1" dirty="0" smtClean="0"/>
              <a:t>Teenage mutant ninja turtle. </a:t>
            </a:r>
            <a:r>
              <a:rPr lang="en-US" sz="2000" b="1" dirty="0"/>
              <a:t>What do </a:t>
            </a:r>
            <a:r>
              <a:rPr lang="en-US" sz="2000" b="1" dirty="0" smtClean="0"/>
              <a:t>you </a:t>
            </a:r>
            <a:r>
              <a:rPr lang="en-US" sz="2000" b="1" dirty="0"/>
              <a:t>think?</a:t>
            </a:r>
          </a:p>
          <a:p>
            <a:endParaRPr lang="en-US" sz="2000" b="1" u="sng" dirty="0">
              <a:solidFill>
                <a:schemeClr val="accent1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 rot="10429511">
            <a:off x="6264126" y="4648582"/>
            <a:ext cx="685800" cy="67906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4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od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Video-Game-PowerPoint-Template</Template>
  <TotalTime>10991</TotalTime>
  <Words>571</Words>
  <Application>Microsoft Office PowerPoint</Application>
  <PresentationFormat>On-screen Show (4:3)</PresentationFormat>
  <Paragraphs>122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Microsoft New Tai Lue</vt:lpstr>
      <vt:lpstr>Times New Roman</vt:lpstr>
      <vt:lpstr>Wingdings</vt:lpstr>
      <vt:lpstr>Food-PowerPoint-Template</vt:lpstr>
      <vt:lpstr>IGAT</vt:lpstr>
      <vt:lpstr>Project Overview</vt:lpstr>
      <vt:lpstr>Problem Statement</vt:lpstr>
      <vt:lpstr>Description</vt:lpstr>
      <vt:lpstr>Model Diagram</vt:lpstr>
      <vt:lpstr>Use Case Diagram</vt:lpstr>
      <vt:lpstr>Web Crawler  </vt:lpstr>
      <vt:lpstr>Web  Scraper</vt:lpstr>
      <vt:lpstr>Preprocessing</vt:lpstr>
      <vt:lpstr>Preprocessing</vt:lpstr>
      <vt:lpstr>Sentiment Analysis</vt:lpstr>
      <vt:lpstr>Negation</vt:lpstr>
      <vt:lpstr>Game Rating</vt:lpstr>
      <vt:lpstr>PowerPoint Presentation</vt:lpstr>
      <vt:lpstr>Feature Rating</vt:lpstr>
      <vt:lpstr>PowerPoint Presentation</vt:lpstr>
      <vt:lpstr>PowerPoint Presentation</vt:lpstr>
      <vt:lpstr>Suggestions</vt:lpstr>
      <vt:lpstr>References</vt:lpstr>
      <vt:lpstr>THANK YOU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 Combat</dc:title>
  <dc:creator>Ahmad Vaceem</dc:creator>
  <cp:lastModifiedBy>Ahmad Vaceem</cp:lastModifiedBy>
  <cp:revision>87</cp:revision>
  <dcterms:created xsi:type="dcterms:W3CDTF">2016-01-28T13:28:31Z</dcterms:created>
  <dcterms:modified xsi:type="dcterms:W3CDTF">2017-01-09T05:32:31Z</dcterms:modified>
</cp:coreProperties>
</file>