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 autoAdjust="0"/>
  </p:normalViewPr>
  <p:slideViewPr>
    <p:cSldViewPr snapToGrid="0">
      <p:cViewPr varScale="1">
        <p:scale>
          <a:sx n="77" d="100"/>
          <a:sy n="77" d="100"/>
        </p:scale>
        <p:origin x="6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960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4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97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1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Protected AAC audio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file is the most common media type used by iron maiden.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most common media type used by artists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18449"/>
            <a:ext cx="4550701" cy="3055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Iron maiden band is the one that sold the most, from 5 to 10 we can see that they close to each other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artist that sold copies?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29468"/>
            <a:ext cx="4550700" cy="3061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Music playlist is significantly the highest with more than 6000 tracks.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playlist that contain tracks?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Battlestar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Galactica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Season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3 album is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longest ,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Lost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Season 3,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Battlestar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Galactica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: The Story So Far and Lost, Season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2 are nearly the same milliseconds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longest track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73797"/>
            <a:ext cx="4550701" cy="3047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128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What is the most common media type used by artists </vt:lpstr>
      <vt:lpstr>Who is the artist that sold copies?</vt:lpstr>
      <vt:lpstr>What is the playlist that contain tracks?</vt:lpstr>
      <vt:lpstr>  what is the longest track?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highest genre produced by artists?</dc:title>
  <dc:creator>Ahmad Wael</dc:creator>
  <cp:lastModifiedBy>Ahmad Wael</cp:lastModifiedBy>
  <cp:revision>8</cp:revision>
  <dcterms:modified xsi:type="dcterms:W3CDTF">2022-03-27T20:12:24Z</dcterms:modified>
</cp:coreProperties>
</file>