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 matching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Times" pitchFamily="18" charset="0"/>
              </a:rPr>
              <a:t>1-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)(( ))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([( )])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}	</a:t>
            </a:r>
            <a:endParaRPr lang="en-US" dirty="0" smtClean="0">
              <a:solidFill>
                <a:srgbClr val="000000"/>
              </a:solidFill>
              <a:latin typeface="CMSY10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2-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(((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)(( ))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([( )])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}	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Times" pitchFamily="18" charset="0"/>
              </a:rPr>
              <a:t>3-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)((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([( )])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}</a:t>
            </a:r>
            <a:r>
              <a:rPr lang="en-US" i="1" dirty="0" smtClean="0">
                <a:solidFill>
                  <a:srgbClr val="000000"/>
                </a:solidFill>
                <a:latin typeface="CMSY10" charset="0"/>
              </a:rPr>
              <a:t>	</a:t>
            </a:r>
            <a:endParaRPr lang="en-US" i="1" dirty="0" smtClean="0">
              <a:solidFill>
                <a:srgbClr val="000000"/>
              </a:solidFill>
              <a:latin typeface="CMSY10" charset="0"/>
            </a:endParaRPr>
          </a:p>
          <a:p>
            <a:pPr lvl="1">
              <a:buNone/>
            </a:pPr>
            <a:r>
              <a:rPr lang="en-US" i="1" dirty="0" smtClean="0">
                <a:solidFill>
                  <a:srgbClr val="000000"/>
                </a:solidFill>
                <a:latin typeface="CMSY10" charset="0"/>
              </a:rPr>
              <a:t>4-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[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])</a:t>
            </a:r>
            <a:r>
              <a:rPr lang="en-US" dirty="0" smtClean="0">
                <a:solidFill>
                  <a:srgbClr val="000000"/>
                </a:solidFill>
                <a:latin typeface="CMSY10" charset="0"/>
              </a:rPr>
              <a:t>}	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Times" pitchFamily="18" charset="0"/>
              </a:rPr>
              <a:t>5-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(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6- </a:t>
            </a:r>
            <a:r>
              <a:rPr lang="en-US" altLang="ko-KR" dirty="0" smtClean="0"/>
              <a:t>(((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)*</a:t>
            </a:r>
            <a:r>
              <a:rPr lang="en-US" altLang="ko-KR" dirty="0" err="1" smtClean="0"/>
              <a:t>c+d</a:t>
            </a:r>
            <a:r>
              <a:rPr lang="en-US" altLang="ko-KR" dirty="0" smtClean="0"/>
              <a:t>-e)/(</a:t>
            </a:r>
            <a:r>
              <a:rPr lang="en-US" altLang="ko-KR" dirty="0" err="1" smtClean="0"/>
              <a:t>f+g</a:t>
            </a:r>
            <a:r>
              <a:rPr lang="en-US" altLang="ko-KR" dirty="0" smtClean="0"/>
              <a:t>)-(</a:t>
            </a:r>
            <a:r>
              <a:rPr lang="en-US" altLang="ko-KR" dirty="0" err="1" smtClean="0"/>
              <a:t>h+j</a:t>
            </a:r>
            <a:r>
              <a:rPr lang="en-US" altLang="ko-KR" dirty="0" smtClean="0"/>
              <a:t>)*(k-1))/(m-n)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7- </a:t>
            </a:r>
            <a:r>
              <a:rPr lang="en-US" altLang="ko-KR" dirty="0" smtClean="0">
                <a:latin typeface="Arial" pitchFamily="34" charset="0"/>
              </a:rPr>
              <a:t>(a-b)*(</a:t>
            </a:r>
            <a:r>
              <a:rPr lang="en-US" altLang="ko-KR" dirty="0" err="1" smtClean="0">
                <a:latin typeface="Arial" pitchFamily="34" charset="0"/>
              </a:rPr>
              <a:t>c+d</a:t>
            </a:r>
            <a:r>
              <a:rPr lang="en-US" altLang="ko-KR" dirty="0" smtClean="0">
                <a:latin typeface="Arial" pitchFamily="34" charset="0"/>
              </a:rPr>
              <a:t>/(e-f))/(</a:t>
            </a:r>
            <a:r>
              <a:rPr lang="en-US" altLang="ko-KR" dirty="0" err="1" smtClean="0">
                <a:latin typeface="Arial" pitchFamily="34" charset="0"/>
              </a:rPr>
              <a:t>g+h</a:t>
            </a:r>
            <a:r>
              <a:rPr lang="en-US" altLang="ko-KR" dirty="0" smtClean="0">
                <a:latin typeface="Arial" pitchFamily="34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MR10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Parenthesis matching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Ayesha</cp:lastModifiedBy>
  <cp:revision>3</cp:revision>
  <dcterms:created xsi:type="dcterms:W3CDTF">2006-08-16T00:00:00Z</dcterms:created>
  <dcterms:modified xsi:type="dcterms:W3CDTF">2011-10-21T05:13:50Z</dcterms:modified>
</cp:coreProperties>
</file>