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3" r:id="rId4"/>
    <p:sldId id="282" r:id="rId5"/>
    <p:sldId id="286" r:id="rId6"/>
    <p:sldId id="287" r:id="rId7"/>
    <p:sldId id="288" r:id="rId8"/>
    <p:sldId id="281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Overpass Mon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A43682-A570-443E-BD79-53D6ECE18EEF}">
  <a:tblStyle styleId="{40A43682-A570-443E-BD79-53D6ECE18E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5CA894-3907-4A6D-8CBA-61D0513355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86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22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42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5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61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INTRODUCTION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WEEK-2:TASK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AHMAD WAHYUDI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TASK-1 SOURCE CODE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TASK-3</a:t>
            </a:r>
            <a:endParaRPr lang="en-ID" sz="2200" b="1" dirty="0"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SOURCE CODE</a:t>
            </a:r>
            <a:endParaRPr lang="en-ID"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TASK-2 SOURCE CODE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TASK-4</a:t>
            </a:r>
            <a:r>
              <a:rPr lang="en" dirty="0"/>
              <a:t> SOURCE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TASK-1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TASK-3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2266001" y="3538393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Menghitung Nilai rata-rata UN dengan 4 parameter nilai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TASK-2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4714175" y="2139222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diberikan</a:t>
            </a:r>
            <a:endParaRPr dirty="0"/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TASK-4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Spread operator dan Destructuring</a:t>
            </a:r>
            <a:endParaRPr dirty="0"/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Membuat</a:t>
            </a:r>
            <a:r>
              <a:rPr lang="en-US" dirty="0"/>
              <a:t> variable biodata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object</a:t>
            </a:r>
            <a:endParaRPr dirty="0"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25799" y="7914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TASK-1 SOURCE CODE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27D74-E490-F105-6883-704F7DE35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9" t="6673" r="11387" b="6673"/>
          <a:stretch/>
        </p:blipFill>
        <p:spPr>
          <a:xfrm>
            <a:off x="5976257" y="607251"/>
            <a:ext cx="2351314" cy="445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071850-2014-93E8-4DCE-A24147543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7" t="6673" r="6236" b="6673"/>
          <a:stretch/>
        </p:blipFill>
        <p:spPr>
          <a:xfrm>
            <a:off x="195943" y="607251"/>
            <a:ext cx="4696097" cy="445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25799" y="7914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TASK-2 SOURCE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AA88D-C5AA-2EED-4CD3-851675A3F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4" t="5969" r="10611" b="5778"/>
          <a:stretch/>
        </p:blipFill>
        <p:spPr>
          <a:xfrm>
            <a:off x="3442062" y="544600"/>
            <a:ext cx="2259875" cy="4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25799" y="7914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TASK-3 SOURCE CODE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B7BB7-59CA-7972-9B30-6DB6DA7F59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0" t="13587" r="7578" b="12380"/>
          <a:stretch/>
        </p:blipFill>
        <p:spPr>
          <a:xfrm>
            <a:off x="757645" y="1058092"/>
            <a:ext cx="7628709" cy="38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1225799" y="7914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TASK-4 SOURCE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B9E36-9565-1DA7-B7EA-BC1C178CA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0" t="6603" r="10078" b="6794"/>
          <a:stretch/>
        </p:blipFill>
        <p:spPr>
          <a:xfrm>
            <a:off x="3066556" y="609916"/>
            <a:ext cx="2788920" cy="44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Overpass Mono</vt:lpstr>
      <vt:lpstr>Anaheim</vt:lpstr>
      <vt:lpstr>Arial</vt:lpstr>
      <vt:lpstr>Programming Lesson by Slidesgo</vt:lpstr>
      <vt:lpstr>JAVASCRIPT INTRODUCTION</vt:lpstr>
      <vt:lpstr>TABLE OF CONTENTS</vt:lpstr>
      <vt:lpstr>OBJECTIVES</vt:lpstr>
      <vt:lpstr>TASK-1 SOURCE CODE</vt:lpstr>
      <vt:lpstr>TASK-2 SOURCE CODE</vt:lpstr>
      <vt:lpstr>TASK-3 SOURCE CODE</vt:lpstr>
      <vt:lpstr>TASK-4 SOURCE 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AHMAD W</dc:creator>
  <cp:lastModifiedBy>AHMAD W</cp:lastModifiedBy>
  <cp:revision>5</cp:revision>
  <dcterms:modified xsi:type="dcterms:W3CDTF">2022-05-30T04:05:47Z</dcterms:modified>
</cp:coreProperties>
</file>