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9" r:id="rId3"/>
    <p:sldId id="265" r:id="rId4"/>
    <p:sldId id="261" r:id="rId5"/>
    <p:sldId id="263" r:id="rId6"/>
    <p:sldId id="315" r:id="rId7"/>
    <p:sldId id="322" r:id="rId8"/>
    <p:sldId id="316" r:id="rId9"/>
    <p:sldId id="323" r:id="rId10"/>
    <p:sldId id="324" r:id="rId11"/>
    <p:sldId id="319" r:id="rId12"/>
    <p:sldId id="321" r:id="rId13"/>
    <p:sldId id="318" r:id="rId14"/>
    <p:sldId id="302" r:id="rId15"/>
    <p:sldId id="326" r:id="rId16"/>
    <p:sldId id="274" r:id="rId17"/>
    <p:sldId id="312" r:id="rId18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ato Light" panose="020F0502020204030203" pitchFamily="34" charset="0"/>
      <p:regular r:id="rId25"/>
      <p:italic r:id="rId26"/>
    </p:embeddedFont>
    <p:embeddedFont>
      <p:font typeface="Nunito Light" pitchFamily="2" charset="0"/>
      <p:regular r:id="rId27"/>
      <p:italic r:id="rId28"/>
    </p:embeddedFont>
    <p:embeddedFont>
      <p:font typeface="Outfit ExtraBold" panose="020B0604020202020204" charset="0"/>
      <p:bold r:id="rId29"/>
    </p:embeddedFont>
    <p:embeddedFont>
      <p:font typeface="Roboto Bold" panose="020B0604020202020204" charset="0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3A5E2-3FBB-4E5A-98C5-F20C1C9C6EDF}">
  <a:tblStyle styleId="{5763A5E2-3FBB-4E5A-98C5-F20C1C9C6E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576C715-27AD-404A-8533-3D615BE9DF5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437" autoAdjust="0"/>
  </p:normalViewPr>
  <p:slideViewPr>
    <p:cSldViewPr snapToGrid="0">
      <p:cViewPr varScale="1">
        <p:scale>
          <a:sx n="107" d="100"/>
          <a:sy n="107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g1f2e6270ebd_0_4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9" name="Google Shape;2619;g1f2e6270ebd_0_4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1f2e6270ebd_0_4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1f2e6270ebd_0_4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g1f2e6270ebd_0_4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" name="Google Shape;2705;g1f2e6270ebd_0_4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8" name="Google Shape;2728;g1f2e6270ebd_0_4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9" name="Google Shape;2729;g1f2e6270ebd_0_4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g1f2e6270ebd_0_4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3" name="Google Shape;3323;g1f2e6270ebd_0_4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95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g1f2e6270ebd_0_4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3" name="Google Shape;3323;g1f2e6270ebd_0_4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58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1f2e6270ebd_0_4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1f2e6270ebd_0_4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550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5" name="Google Shape;3355;g1f2e6270ebd_0_4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6" name="Google Shape;3356;g1f2e6270ebd_0_4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" name="Google Shape;10;p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 rot="10800000">
            <a:off x="711299" y="4"/>
            <a:ext cx="7721361" cy="453231"/>
            <a:chOff x="713261" y="4150779"/>
            <a:chExt cx="7721361" cy="453231"/>
          </a:xfrm>
        </p:grpSpPr>
        <p:grpSp>
          <p:nvGrpSpPr>
            <p:cNvPr id="103" name="Google Shape;103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04" name="Google Shape;104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6" name="Google Shape;156;p2"/>
          <p:cNvGrpSpPr/>
          <p:nvPr/>
        </p:nvGrpSpPr>
        <p:grpSpPr>
          <a:xfrm>
            <a:off x="711324" y="4690279"/>
            <a:ext cx="7721361" cy="453231"/>
            <a:chOff x="713261" y="4150779"/>
            <a:chExt cx="7721361" cy="453231"/>
          </a:xfrm>
        </p:grpSpPr>
        <p:grpSp>
          <p:nvGrpSpPr>
            <p:cNvPr id="157" name="Google Shape;157;p2"/>
            <p:cNvGrpSpPr/>
            <p:nvPr/>
          </p:nvGrpSpPr>
          <p:grpSpPr>
            <a:xfrm>
              <a:off x="713261" y="4150779"/>
              <a:ext cx="4528741" cy="453231"/>
              <a:chOff x="2226811" y="890954"/>
              <a:chExt cx="4528741" cy="453231"/>
            </a:xfrm>
          </p:grpSpPr>
          <p:sp>
            <p:nvSpPr>
              <p:cNvPr id="158" name="Google Shape;158;p2"/>
              <p:cNvSpPr/>
              <p:nvPr/>
            </p:nvSpPr>
            <p:spPr>
              <a:xfrm>
                <a:off x="3450556" y="1155076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3909737" y="1006185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521241" y="890954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439602" y="960042"/>
                <a:ext cx="92205" cy="38414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47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47"/>
                    </a:lnTo>
                    <a:lnTo>
                      <a:pt x="0" y="3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827361" y="1080063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3297865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3756677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4368549" y="1066573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133482" y="1222651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5898415" y="1283418"/>
                <a:ext cx="92205" cy="6076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2"/>
                    </a:lnTo>
                    <a:lnTo>
                      <a:pt x="0" y="4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5745354" y="1188738"/>
                <a:ext cx="92205" cy="155447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3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33"/>
                    </a:lnTo>
                    <a:lnTo>
                      <a:pt x="0" y="12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510287" y="1215213"/>
                <a:ext cx="92574" cy="12897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023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023"/>
                    </a:lnTo>
                    <a:lnTo>
                      <a:pt x="0" y="10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357595" y="1255556"/>
                <a:ext cx="92205" cy="8862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0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03"/>
                    </a:lnTo>
                    <a:lnTo>
                      <a:pt x="0" y="7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663347" y="1236897"/>
                <a:ext cx="92205" cy="107288"/>
              </a:xfrm>
              <a:custGeom>
                <a:avLst/>
                <a:gdLst/>
                <a:ahLst/>
                <a:cxnLst/>
                <a:rect l="l" t="t" r="r" b="b"/>
                <a:pathLst>
                  <a:path w="250" h="85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851"/>
                    </a:lnTo>
                    <a:lnTo>
                      <a:pt x="0" y="8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204535" y="1126710"/>
                <a:ext cx="92205" cy="21747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72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725"/>
                    </a:lnTo>
                    <a:lnTo>
                      <a:pt x="0" y="17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86542" y="1168692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4062797" y="1196806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2991744" y="1196932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2685624" y="1247992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379503" y="1248118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2532563" y="1183569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44804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603617" y="1283040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4215858" y="1283040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4980422" y="1114481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4674301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5592294" y="1306111"/>
                <a:ext cx="92574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051475" y="1306111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2838684" y="1313676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2226811" y="1105404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2"/>
            <p:cNvGrpSpPr/>
            <p:nvPr/>
          </p:nvGrpSpPr>
          <p:grpSpPr>
            <a:xfrm>
              <a:off x="5301739" y="4150779"/>
              <a:ext cx="3132883" cy="453231"/>
              <a:chOff x="5301739" y="4150779"/>
              <a:chExt cx="3132883" cy="453231"/>
            </a:xfrm>
          </p:grpSpPr>
          <p:sp>
            <p:nvSpPr>
              <p:cNvPr id="189" name="Google Shape;189;p2"/>
              <p:cNvSpPr/>
              <p:nvPr/>
            </p:nvSpPr>
            <p:spPr>
              <a:xfrm>
                <a:off x="6517641" y="4414901"/>
                <a:ext cx="92574" cy="189109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500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1500"/>
                    </a:lnTo>
                    <a:lnTo>
                      <a:pt x="0" y="15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974204" y="4266010"/>
                <a:ext cx="92205" cy="33800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681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681"/>
                    </a:lnTo>
                    <a:lnTo>
                      <a:pt x="0" y="26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7582340" y="4150779"/>
                <a:ext cx="92574" cy="453231"/>
              </a:xfrm>
              <a:custGeom>
                <a:avLst/>
                <a:gdLst/>
                <a:ahLst/>
                <a:cxnLst/>
                <a:rect l="l" t="t" r="r" b="b"/>
                <a:pathLst>
                  <a:path w="251" h="359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3595"/>
                    </a:lnTo>
                    <a:lnTo>
                      <a:pt x="0" y="3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7886592" y="4339888"/>
                <a:ext cx="92205" cy="264122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09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095"/>
                    </a:lnTo>
                    <a:lnTo>
                      <a:pt x="0" y="20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365700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822262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7430029" y="4326398"/>
                <a:ext cx="92574" cy="277612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20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2202"/>
                    </a:lnTo>
                    <a:lnTo>
                      <a:pt x="0" y="22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8190475" y="4482476"/>
                <a:ext cx="92205" cy="12153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96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964"/>
                    </a:lnTo>
                    <a:lnTo>
                      <a:pt x="0" y="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8342417" y="4428517"/>
                <a:ext cx="92205" cy="1754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39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392"/>
                    </a:lnTo>
                    <a:lnTo>
                      <a:pt x="0" y="13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7126146" y="4456631"/>
                <a:ext cx="92205" cy="147379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9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9"/>
                    </a:lnTo>
                    <a:lnTo>
                      <a:pt x="0" y="11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061816" y="4456757"/>
                <a:ext cx="92205" cy="14725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168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168"/>
                    </a:lnTo>
                    <a:lnTo>
                      <a:pt x="0" y="11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5757933" y="4507817"/>
                <a:ext cx="92205" cy="96193"/>
              </a:xfrm>
              <a:custGeom>
                <a:avLst/>
                <a:gdLst/>
                <a:ahLst/>
                <a:cxnLst/>
                <a:rect l="l" t="t" r="r" b="b"/>
                <a:pathLst>
                  <a:path w="250" h="763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763"/>
                    </a:lnTo>
                    <a:lnTo>
                      <a:pt x="0" y="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5453681" y="4507943"/>
                <a:ext cx="92574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251" h="762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762"/>
                    </a:lnTo>
                    <a:lnTo>
                      <a:pt x="0" y="7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5605991" y="4443394"/>
                <a:ext cx="92205" cy="160616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27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274"/>
                    </a:lnTo>
                    <a:lnTo>
                      <a:pt x="0" y="12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21375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669952" y="4542865"/>
                <a:ext cx="92574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485" extrusionOk="0">
                    <a:moveTo>
                      <a:pt x="0" y="0"/>
                    </a:moveTo>
                    <a:lnTo>
                      <a:pt x="251" y="0"/>
                    </a:lnTo>
                    <a:lnTo>
                      <a:pt x="251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7278088" y="4542865"/>
                <a:ext cx="92205" cy="611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485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485"/>
                    </a:lnTo>
                    <a:lnTo>
                      <a:pt x="0" y="4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8038534" y="4374306"/>
                <a:ext cx="92205" cy="22970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2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22"/>
                    </a:lnTo>
                    <a:lnTo>
                      <a:pt x="0" y="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7734650" y="4565936"/>
                <a:ext cx="92205" cy="3807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0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302"/>
                    </a:lnTo>
                    <a:lnTo>
                      <a:pt x="0" y="3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5909875" y="4573501"/>
                <a:ext cx="92205" cy="30510"/>
              </a:xfrm>
              <a:custGeom>
                <a:avLst/>
                <a:gdLst/>
                <a:ahLst/>
                <a:cxnLst/>
                <a:rect l="l" t="t" r="r" b="b"/>
                <a:pathLst>
                  <a:path w="250" h="242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242"/>
                    </a:lnTo>
                    <a:lnTo>
                      <a:pt x="0" y="2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2100" rIns="90000" bIns="421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5301739" y="4365229"/>
                <a:ext cx="92205" cy="238781"/>
              </a:xfrm>
              <a:custGeom>
                <a:avLst/>
                <a:gdLst/>
                <a:ahLst/>
                <a:cxnLst/>
                <a:rect l="l" t="t" r="r" b="b"/>
                <a:pathLst>
                  <a:path w="250" h="1894" extrusionOk="0">
                    <a:moveTo>
                      <a:pt x="0" y="0"/>
                    </a:moveTo>
                    <a:lnTo>
                      <a:pt x="250" y="0"/>
                    </a:lnTo>
                    <a:lnTo>
                      <a:pt x="250" y="1894"/>
                    </a:lnTo>
                    <a:lnTo>
                      <a:pt x="0" y="18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0" name="Google Shape;210;p2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"/>
          <p:cNvSpPr txBox="1">
            <a:spLocks noGrp="1"/>
          </p:cNvSpPr>
          <p:nvPr>
            <p:ph type="subTitle" idx="1"/>
          </p:nvPr>
        </p:nvSpPr>
        <p:spPr>
          <a:xfrm>
            <a:off x="713225" y="3180500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17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593" name="Google Shape;1593;p17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7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7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7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7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7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7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7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7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7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7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7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7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7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7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7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7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7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7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7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7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7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7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7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7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7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7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7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7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7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7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7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7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7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7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7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7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7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7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7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7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7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7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7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7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7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7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7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7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7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7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7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7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7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7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7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7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7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7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7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7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17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17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5" name="Google Shape;168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6" name="Google Shape;1686;p17"/>
          <p:cNvSpPr txBox="1">
            <a:spLocks noGrp="1"/>
          </p:cNvSpPr>
          <p:nvPr>
            <p:ph type="subTitle" idx="1"/>
          </p:nvPr>
        </p:nvSpPr>
        <p:spPr>
          <a:xfrm>
            <a:off x="5018337" y="2390225"/>
            <a:ext cx="33564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7" name="Google Shape;1687;p17"/>
          <p:cNvSpPr txBox="1">
            <a:spLocks noGrp="1"/>
          </p:cNvSpPr>
          <p:nvPr>
            <p:ph type="subTitle" idx="2"/>
          </p:nvPr>
        </p:nvSpPr>
        <p:spPr>
          <a:xfrm>
            <a:off x="769262" y="2390225"/>
            <a:ext cx="33564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17"/>
          <p:cNvSpPr txBox="1">
            <a:spLocks noGrp="1"/>
          </p:cNvSpPr>
          <p:nvPr>
            <p:ph type="subTitle" idx="3"/>
          </p:nvPr>
        </p:nvSpPr>
        <p:spPr>
          <a:xfrm>
            <a:off x="769262" y="1893875"/>
            <a:ext cx="33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689" name="Google Shape;1689;p17"/>
          <p:cNvSpPr txBox="1">
            <a:spLocks noGrp="1"/>
          </p:cNvSpPr>
          <p:nvPr>
            <p:ph type="subTitle" idx="4"/>
          </p:nvPr>
        </p:nvSpPr>
        <p:spPr>
          <a:xfrm>
            <a:off x="5018338" y="1893875"/>
            <a:ext cx="3356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690" name="Google Shape;1690;p17"/>
          <p:cNvGrpSpPr/>
          <p:nvPr/>
        </p:nvGrpSpPr>
        <p:grpSpPr>
          <a:xfrm>
            <a:off x="7980795" y="-22"/>
            <a:ext cx="1163258" cy="567589"/>
            <a:chOff x="6180480" y="488520"/>
            <a:chExt cx="1135440" cy="1204560"/>
          </a:xfrm>
        </p:grpSpPr>
        <p:sp>
          <p:nvSpPr>
            <p:cNvPr id="1691" name="Google Shape;1691;p17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6180480" y="136965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9" name="Google Shape;1699;p17"/>
          <p:cNvGrpSpPr/>
          <p:nvPr/>
        </p:nvGrpSpPr>
        <p:grpSpPr>
          <a:xfrm>
            <a:off x="54322" y="4610065"/>
            <a:ext cx="1469010" cy="542687"/>
            <a:chOff x="4687560" y="2019390"/>
            <a:chExt cx="1433880" cy="1549650"/>
          </a:xfrm>
        </p:grpSpPr>
        <p:sp>
          <p:nvSpPr>
            <p:cNvPr id="1700" name="Google Shape;1700;p17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6031440" y="201939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1" name="Google Shape;1711;p18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712" name="Google Shape;1712;p18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18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18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18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18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18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18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18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18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18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18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18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18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18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18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18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18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18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18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18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18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18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18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18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18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18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18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18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18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18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18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18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18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18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18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18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18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18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18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18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18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18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18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18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18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18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18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18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18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18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18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18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18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18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18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18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18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18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18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18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18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18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18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18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18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18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18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18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18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18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18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18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18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18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18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18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18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18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18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18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18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18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18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18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18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18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18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18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18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18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18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18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4" name="Google Shape;180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5" name="Google Shape;1805;p18"/>
          <p:cNvSpPr txBox="1">
            <a:spLocks noGrp="1"/>
          </p:cNvSpPr>
          <p:nvPr>
            <p:ph type="subTitle" idx="1"/>
          </p:nvPr>
        </p:nvSpPr>
        <p:spPr>
          <a:xfrm>
            <a:off x="4728100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6" name="Google Shape;1806;p18"/>
          <p:cNvSpPr txBox="1">
            <a:spLocks noGrp="1"/>
          </p:cNvSpPr>
          <p:nvPr>
            <p:ph type="subTitle" idx="2"/>
          </p:nvPr>
        </p:nvSpPr>
        <p:spPr>
          <a:xfrm>
            <a:off x="716625" y="1360275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18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1808" name="Google Shape;1808;p18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3" name="Google Shape;1823;p18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1824" name="Google Shape;1824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9" name="Google Shape;1839;p18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1840" name="Google Shape;1840;p18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5" name="Google Shape;1855;p18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1856" name="Google Shape;1856;p18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18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18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18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18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18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18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18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18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18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18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18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18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18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18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2" name="Google Shape;1872;p1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873" name="Google Shape;1873;p1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1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1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1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1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1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1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1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1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1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1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1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1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1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1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1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1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1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1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1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1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1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1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1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1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1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1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1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1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5" name="Google Shape;196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6" name="Google Shape;1966;p19"/>
          <p:cNvSpPr txBox="1">
            <a:spLocks noGrp="1"/>
          </p:cNvSpPr>
          <p:nvPr>
            <p:ph type="subTitle" idx="1"/>
          </p:nvPr>
        </p:nvSpPr>
        <p:spPr>
          <a:xfrm>
            <a:off x="720049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7" name="Google Shape;1967;p19"/>
          <p:cNvSpPr txBox="1">
            <a:spLocks noGrp="1"/>
          </p:cNvSpPr>
          <p:nvPr>
            <p:ph type="subTitle" idx="2"/>
          </p:nvPr>
        </p:nvSpPr>
        <p:spPr>
          <a:xfrm>
            <a:off x="3382483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8" name="Google Shape;1968;p19"/>
          <p:cNvSpPr txBox="1">
            <a:spLocks noGrp="1"/>
          </p:cNvSpPr>
          <p:nvPr>
            <p:ph type="subTitle" idx="3"/>
          </p:nvPr>
        </p:nvSpPr>
        <p:spPr>
          <a:xfrm>
            <a:off x="6044949" y="1908125"/>
            <a:ext cx="23790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9" name="Google Shape;1969;p19"/>
          <p:cNvSpPr txBox="1">
            <a:spLocks noGrp="1"/>
          </p:cNvSpPr>
          <p:nvPr>
            <p:ph type="subTitle" idx="4"/>
          </p:nvPr>
        </p:nvSpPr>
        <p:spPr>
          <a:xfrm>
            <a:off x="720049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970" name="Google Shape;1970;p19"/>
          <p:cNvSpPr txBox="1">
            <a:spLocks noGrp="1"/>
          </p:cNvSpPr>
          <p:nvPr>
            <p:ph type="subTitle" idx="5"/>
          </p:nvPr>
        </p:nvSpPr>
        <p:spPr>
          <a:xfrm>
            <a:off x="3382488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1971" name="Google Shape;1971;p19"/>
          <p:cNvSpPr txBox="1">
            <a:spLocks noGrp="1"/>
          </p:cNvSpPr>
          <p:nvPr>
            <p:ph type="subTitle" idx="6"/>
          </p:nvPr>
        </p:nvSpPr>
        <p:spPr>
          <a:xfrm>
            <a:off x="6044951" y="1411600"/>
            <a:ext cx="2379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grpSp>
        <p:nvGrpSpPr>
          <p:cNvPr id="1972" name="Google Shape;1972;p19"/>
          <p:cNvGrpSpPr/>
          <p:nvPr/>
        </p:nvGrpSpPr>
        <p:grpSpPr>
          <a:xfrm>
            <a:off x="7904645" y="4603996"/>
            <a:ext cx="1163258" cy="473963"/>
            <a:chOff x="6180480" y="488520"/>
            <a:chExt cx="1135440" cy="1313280"/>
          </a:xfrm>
        </p:grpSpPr>
        <p:sp>
          <p:nvSpPr>
            <p:cNvPr id="1973" name="Google Shape;1973;p19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19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19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19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19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1" name="Google Shape;1981;p19"/>
          <p:cNvGrpSpPr/>
          <p:nvPr/>
        </p:nvGrpSpPr>
        <p:grpSpPr>
          <a:xfrm>
            <a:off x="76201" y="4604007"/>
            <a:ext cx="1469010" cy="473974"/>
            <a:chOff x="4687560" y="1801800"/>
            <a:chExt cx="1433880" cy="1767240"/>
          </a:xfrm>
        </p:grpSpPr>
        <p:sp>
          <p:nvSpPr>
            <p:cNvPr id="1982" name="Google Shape;1982;p19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19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19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8" name="Google Shape;2248;p22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249" name="Google Shape;2249;p22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250;p22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22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252;p22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253;p22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254;p22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255;p22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256;p22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257;p22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22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22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22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22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22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22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22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22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22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22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22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22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22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22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22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22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22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22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22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22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22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22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22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22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22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22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22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22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22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22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22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2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2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2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2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2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2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2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2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2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2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22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22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22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22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22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2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2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2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22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22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2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2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2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2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2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2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2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2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2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2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2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2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2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2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2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2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2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2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2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2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2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2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2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2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2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2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2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2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2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2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2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2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1" name="Google Shape;2341;p22"/>
          <p:cNvGrpSpPr/>
          <p:nvPr/>
        </p:nvGrpSpPr>
        <p:grpSpPr>
          <a:xfrm rot="10800000" flipH="1">
            <a:off x="-25" y="539501"/>
            <a:ext cx="713204" cy="4057299"/>
            <a:chOff x="-17" y="539499"/>
            <a:chExt cx="453231" cy="4057299"/>
          </a:xfrm>
        </p:grpSpPr>
        <p:sp>
          <p:nvSpPr>
            <p:cNvPr id="2342" name="Google Shape;2342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2" name="Google Shape;2372;p22"/>
          <p:cNvGrpSpPr/>
          <p:nvPr/>
        </p:nvGrpSpPr>
        <p:grpSpPr>
          <a:xfrm>
            <a:off x="-12" y="539500"/>
            <a:ext cx="499460" cy="4057299"/>
            <a:chOff x="-17" y="539499"/>
            <a:chExt cx="453231" cy="4057299"/>
          </a:xfrm>
        </p:grpSpPr>
        <p:sp>
          <p:nvSpPr>
            <p:cNvPr id="2373" name="Google Shape;2373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3" name="Google Shape;2403;p22"/>
          <p:cNvGrpSpPr/>
          <p:nvPr/>
        </p:nvGrpSpPr>
        <p:grpSpPr>
          <a:xfrm flipH="1">
            <a:off x="8430796" y="543100"/>
            <a:ext cx="713204" cy="4057299"/>
            <a:chOff x="-17" y="539499"/>
            <a:chExt cx="453231" cy="4057299"/>
          </a:xfrm>
        </p:grpSpPr>
        <p:sp>
          <p:nvSpPr>
            <p:cNvPr id="2404" name="Google Shape;2404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0" name="Google Shape;2410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1" name="Google Shape;2411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6" name="Google Shape;2426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7" name="Google Shape;2427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4" name="Google Shape;2434;p22"/>
          <p:cNvGrpSpPr/>
          <p:nvPr/>
        </p:nvGrpSpPr>
        <p:grpSpPr>
          <a:xfrm rot="10800000">
            <a:off x="8644526" y="543101"/>
            <a:ext cx="499460" cy="4057299"/>
            <a:chOff x="-17" y="539499"/>
            <a:chExt cx="453231" cy="4057299"/>
          </a:xfrm>
        </p:grpSpPr>
        <p:sp>
          <p:nvSpPr>
            <p:cNvPr id="2435" name="Google Shape;2435;p22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22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22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22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22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22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22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Google Shape;2442;p22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3" name="Google Shape;2443;p22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22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22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22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22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22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22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22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22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22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22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22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22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22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22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22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22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22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22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22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22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22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2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2467" name="Google Shape;2467;p2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9" name="Google Shape;2559;p23"/>
          <p:cNvGrpSpPr/>
          <p:nvPr/>
        </p:nvGrpSpPr>
        <p:grpSpPr>
          <a:xfrm>
            <a:off x="7980795" y="4448478"/>
            <a:ext cx="1163258" cy="618818"/>
            <a:chOff x="6180480" y="488520"/>
            <a:chExt cx="1135440" cy="1313280"/>
          </a:xfrm>
        </p:grpSpPr>
        <p:sp>
          <p:nvSpPr>
            <p:cNvPr id="2560" name="Google Shape;2560;p23"/>
            <p:cNvSpPr/>
            <p:nvPr/>
          </p:nvSpPr>
          <p:spPr>
            <a:xfrm>
              <a:off x="6479280" y="1249200"/>
              <a:ext cx="90000" cy="173520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6329880" y="1249200"/>
              <a:ext cx="90000" cy="443880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7076520" y="794880"/>
              <a:ext cx="90360" cy="368280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6927480" y="910440"/>
              <a:ext cx="90000" cy="253080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7225920" y="488520"/>
              <a:ext cx="90000" cy="306360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6778080" y="910440"/>
              <a:ext cx="90000" cy="621000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6180480" y="1693080"/>
              <a:ext cx="90360" cy="108720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6628680" y="14227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8" name="Google Shape;2568;p23"/>
          <p:cNvGrpSpPr/>
          <p:nvPr/>
        </p:nvGrpSpPr>
        <p:grpSpPr>
          <a:xfrm>
            <a:off x="54301" y="23066"/>
            <a:ext cx="1469010" cy="516564"/>
            <a:chOff x="4687560" y="1801800"/>
            <a:chExt cx="1433880" cy="1767240"/>
          </a:xfrm>
        </p:grpSpPr>
        <p:sp>
          <p:nvSpPr>
            <p:cNvPr id="2569" name="Google Shape;2569;p23"/>
            <p:cNvSpPr/>
            <p:nvPr/>
          </p:nvSpPr>
          <p:spPr>
            <a:xfrm>
              <a:off x="5135040" y="2166120"/>
              <a:ext cx="90360" cy="1294200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6031440" y="1801800"/>
              <a:ext cx="90000" cy="1096920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433840" y="2706120"/>
              <a:ext cx="90000" cy="754200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986000" y="2166120"/>
              <a:ext cx="90360" cy="792720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5732640" y="2050560"/>
              <a:ext cx="90000" cy="347040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5882040" y="2397600"/>
              <a:ext cx="90000" cy="501120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5583240" y="2050560"/>
              <a:ext cx="90000" cy="655920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284440" y="3460320"/>
              <a:ext cx="90000" cy="108720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480" name="Google Shape;480;p5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2" name="Google Shape;57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5"/>
          <p:cNvSpPr txBox="1">
            <a:spLocks noGrp="1"/>
          </p:cNvSpPr>
          <p:nvPr>
            <p:ph type="subTitle" idx="1"/>
          </p:nvPr>
        </p:nvSpPr>
        <p:spPr>
          <a:xfrm>
            <a:off x="5194834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4" name="Google Shape;574;p5"/>
          <p:cNvSpPr txBox="1">
            <a:spLocks noGrp="1"/>
          </p:cNvSpPr>
          <p:nvPr>
            <p:ph type="subTitle" idx="2"/>
          </p:nvPr>
        </p:nvSpPr>
        <p:spPr>
          <a:xfrm>
            <a:off x="720300" y="3542825"/>
            <a:ext cx="3229200" cy="10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5" name="Google Shape;575;p5"/>
          <p:cNvSpPr txBox="1">
            <a:spLocks noGrp="1"/>
          </p:cNvSpPr>
          <p:nvPr>
            <p:ph type="subTitle" idx="3"/>
          </p:nvPr>
        </p:nvSpPr>
        <p:spPr>
          <a:xfrm>
            <a:off x="5194825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576" name="Google Shape;576;p5"/>
          <p:cNvSpPr txBox="1">
            <a:spLocks noGrp="1"/>
          </p:cNvSpPr>
          <p:nvPr>
            <p:ph type="subTitle" idx="4"/>
          </p:nvPr>
        </p:nvSpPr>
        <p:spPr>
          <a:xfrm>
            <a:off x="720000" y="3122525"/>
            <a:ext cx="3229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"/>
          <p:cNvSpPr>
            <a:spLocks noGrp="1"/>
          </p:cNvSpPr>
          <p:nvPr>
            <p:ph type="pic" idx="2"/>
          </p:nvPr>
        </p:nvSpPr>
        <p:spPr>
          <a:xfrm>
            <a:off x="5791200" y="0"/>
            <a:ext cx="3352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82" name="Google Shape;682;p7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683" name="Google Shape;683;p7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7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5" name="Google Shape;775;p7"/>
          <p:cNvGrpSpPr/>
          <p:nvPr/>
        </p:nvGrpSpPr>
        <p:grpSpPr>
          <a:xfrm>
            <a:off x="171178" y="4694360"/>
            <a:ext cx="398326" cy="275215"/>
            <a:chOff x="4089960" y="2589480"/>
            <a:chExt cx="388800" cy="785880"/>
          </a:xfrm>
        </p:grpSpPr>
        <p:sp>
          <p:nvSpPr>
            <p:cNvPr id="776" name="Google Shape;776;p7"/>
            <p:cNvSpPr/>
            <p:nvPr/>
          </p:nvSpPr>
          <p:spPr>
            <a:xfrm>
              <a:off x="4089960" y="2835360"/>
              <a:ext cx="90360" cy="540000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388760" y="2589480"/>
              <a:ext cx="90000" cy="420480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239360" y="2835360"/>
              <a:ext cx="90360" cy="174600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7"/>
          <p:cNvGrpSpPr/>
          <p:nvPr/>
        </p:nvGrpSpPr>
        <p:grpSpPr>
          <a:xfrm>
            <a:off x="171178" y="107035"/>
            <a:ext cx="398326" cy="337999"/>
            <a:chOff x="4538160" y="2589480"/>
            <a:chExt cx="388800" cy="965160"/>
          </a:xfrm>
        </p:grpSpPr>
        <p:sp>
          <p:nvSpPr>
            <p:cNvPr id="780" name="Google Shape;780;p7"/>
            <p:cNvSpPr/>
            <p:nvPr/>
          </p:nvSpPr>
          <p:spPr>
            <a:xfrm>
              <a:off x="4538160" y="2589480"/>
              <a:ext cx="90000" cy="96516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687560" y="3133800"/>
              <a:ext cx="90000" cy="420840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836960" y="2959200"/>
              <a:ext cx="90000" cy="174600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160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4" name="Google Shape;784;p7"/>
          <p:cNvSpPr txBox="1">
            <a:spLocks noGrp="1"/>
          </p:cNvSpPr>
          <p:nvPr>
            <p:ph type="subTitle" idx="1"/>
          </p:nvPr>
        </p:nvSpPr>
        <p:spPr>
          <a:xfrm>
            <a:off x="720000" y="1407525"/>
            <a:ext cx="4160700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➔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8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787" name="Google Shape;787;p8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8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8"/>
          <p:cNvSpPr txBox="1">
            <a:spLocks noGrp="1"/>
          </p:cNvSpPr>
          <p:nvPr>
            <p:ph type="title"/>
          </p:nvPr>
        </p:nvSpPr>
        <p:spPr>
          <a:xfrm>
            <a:off x="713250" y="1773450"/>
            <a:ext cx="7717500" cy="15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" name="Google Shape;881;p9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882" name="Google Shape;882;p9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4" name="Google Shape;974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0" name="Google Shape;980;p11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981" name="Google Shape;981;p11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1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11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1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11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3" name="Google Shape;107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Font typeface="Outfit ExtraBold"/>
              <a:buNone/>
              <a:defRPr sz="6000" b="0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4" name="Google Shape;1074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7" name="Google Shape;1077;p13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078" name="Google Shape;1078;p13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3"/>
          <p:cNvGrpSpPr/>
          <p:nvPr/>
        </p:nvGrpSpPr>
        <p:grpSpPr>
          <a:xfrm rot="10800000">
            <a:off x="8690758" y="539499"/>
            <a:ext cx="453231" cy="4057299"/>
            <a:chOff x="-17" y="539499"/>
            <a:chExt cx="453231" cy="4057299"/>
          </a:xfrm>
        </p:grpSpPr>
        <p:sp>
          <p:nvSpPr>
            <p:cNvPr id="1172" name="Google Shape;1172;p13"/>
            <p:cNvSpPr/>
            <p:nvPr/>
          </p:nvSpPr>
          <p:spPr>
            <a:xfrm rot="5400000">
              <a:off x="53069" y="1582766"/>
              <a:ext cx="82937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 rot="5400000">
              <a:off x="127680" y="1919535"/>
              <a:ext cx="82606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 rot="5400000">
              <a:off x="185130" y="2409932"/>
              <a:ext cx="82937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 rot="5400000">
              <a:off x="150752" y="3267071"/>
              <a:ext cx="82606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 rot="5400000">
              <a:off x="90741" y="2778574"/>
              <a:ext cx="82606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 rot="5400000">
              <a:off x="32370" y="1466670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 rot="5400000">
              <a:off x="32306" y="1877783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13"/>
            <p:cNvSpPr/>
            <p:nvPr/>
          </p:nvSpPr>
          <p:spPr>
            <a:xfrm rot="5400000">
              <a:off x="97321" y="2360945"/>
              <a:ext cx="82937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13"/>
            <p:cNvSpPr/>
            <p:nvPr/>
          </p:nvSpPr>
          <p:spPr>
            <a:xfrm rot="5400000">
              <a:off x="19447" y="3124122"/>
              <a:ext cx="82606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13"/>
            <p:cNvSpPr/>
            <p:nvPr/>
          </p:nvSpPr>
          <p:spPr>
            <a:xfrm rot="5400000">
              <a:off x="-10936" y="3839808"/>
              <a:ext cx="82606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13"/>
            <p:cNvSpPr/>
            <p:nvPr/>
          </p:nvSpPr>
          <p:spPr>
            <a:xfrm rot="5400000">
              <a:off x="36404" y="3655341"/>
              <a:ext cx="82606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13"/>
            <p:cNvSpPr/>
            <p:nvPr/>
          </p:nvSpPr>
          <p:spPr>
            <a:xfrm rot="5400000">
              <a:off x="23001" y="4354047"/>
              <a:ext cx="82937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13"/>
            <p:cNvSpPr/>
            <p:nvPr/>
          </p:nvSpPr>
          <p:spPr>
            <a:xfrm rot="5400000">
              <a:off x="2995" y="4237257"/>
              <a:ext cx="82606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 rot="5400000">
              <a:off x="12324" y="4501851"/>
              <a:ext cx="82606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13"/>
            <p:cNvSpPr/>
            <p:nvPr/>
          </p:nvSpPr>
          <p:spPr>
            <a:xfrm rot="5400000">
              <a:off x="67418" y="4035708"/>
              <a:ext cx="82606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13"/>
            <p:cNvSpPr/>
            <p:nvPr/>
          </p:nvSpPr>
          <p:spPr>
            <a:xfrm rot="5400000">
              <a:off x="46427" y="3234269"/>
              <a:ext cx="82606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"/>
            <p:cNvSpPr/>
            <p:nvPr/>
          </p:nvSpPr>
          <p:spPr>
            <a:xfrm rot="5400000">
              <a:off x="32370" y="2151973"/>
              <a:ext cx="82606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13"/>
            <p:cNvSpPr/>
            <p:nvPr/>
          </p:nvSpPr>
          <p:spPr>
            <a:xfrm rot="5400000">
              <a:off x="32306" y="1192479"/>
              <a:ext cx="82606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13"/>
            <p:cNvSpPr/>
            <p:nvPr/>
          </p:nvSpPr>
          <p:spPr>
            <a:xfrm rot="5400000">
              <a:off x="6777" y="943756"/>
              <a:ext cx="82606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13"/>
            <p:cNvSpPr/>
            <p:nvPr/>
          </p:nvSpPr>
          <p:spPr>
            <a:xfrm rot="5400000">
              <a:off x="6549" y="669730"/>
              <a:ext cx="82937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13"/>
            <p:cNvSpPr/>
            <p:nvPr/>
          </p:nvSpPr>
          <p:spPr>
            <a:xfrm rot="5400000">
              <a:off x="38988" y="774417"/>
              <a:ext cx="82606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13"/>
            <p:cNvSpPr/>
            <p:nvPr/>
          </p:nvSpPr>
          <p:spPr>
            <a:xfrm rot="5400000">
              <a:off x="-10747" y="1372660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13"/>
            <p:cNvSpPr/>
            <p:nvPr/>
          </p:nvSpPr>
          <p:spPr>
            <a:xfrm rot="5400000">
              <a:off x="-10912" y="1783875"/>
              <a:ext cx="82937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13"/>
            <p:cNvSpPr/>
            <p:nvPr/>
          </p:nvSpPr>
          <p:spPr>
            <a:xfrm rot="5400000">
              <a:off x="-10747" y="2332216"/>
              <a:ext cx="82606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13"/>
            <p:cNvSpPr/>
            <p:nvPr/>
          </p:nvSpPr>
          <p:spPr>
            <a:xfrm rot="5400000">
              <a:off x="73532" y="2932910"/>
              <a:ext cx="82606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13"/>
            <p:cNvSpPr/>
            <p:nvPr/>
          </p:nvSpPr>
          <p:spPr>
            <a:xfrm rot="5400000">
              <a:off x="-22283" y="2754471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13"/>
            <p:cNvSpPr/>
            <p:nvPr/>
          </p:nvSpPr>
          <p:spPr>
            <a:xfrm rot="5400000">
              <a:off x="-22448" y="3577067"/>
              <a:ext cx="82937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13"/>
            <p:cNvSpPr/>
            <p:nvPr/>
          </p:nvSpPr>
          <p:spPr>
            <a:xfrm rot="5400000">
              <a:off x="-22283" y="3988282"/>
              <a:ext cx="82606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13"/>
            <p:cNvSpPr/>
            <p:nvPr/>
          </p:nvSpPr>
          <p:spPr>
            <a:xfrm rot="5400000">
              <a:off x="-26065" y="1113724"/>
              <a:ext cx="82606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13"/>
            <p:cNvSpPr/>
            <p:nvPr/>
          </p:nvSpPr>
          <p:spPr>
            <a:xfrm rot="5400000">
              <a:off x="78071" y="461412"/>
              <a:ext cx="82606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14"/>
          <p:cNvGrpSpPr/>
          <p:nvPr/>
        </p:nvGrpSpPr>
        <p:grpSpPr>
          <a:xfrm>
            <a:off x="0" y="0"/>
            <a:ext cx="9143995" cy="5143491"/>
            <a:chOff x="0" y="0"/>
            <a:chExt cx="9143995" cy="5143491"/>
          </a:xfrm>
        </p:grpSpPr>
        <p:sp>
          <p:nvSpPr>
            <p:cNvPr id="1204" name="Google Shape;1204;p14"/>
            <p:cNvSpPr/>
            <p:nvPr/>
          </p:nvSpPr>
          <p:spPr>
            <a:xfrm>
              <a:off x="0" y="19319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0" y="401120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0" y="60904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0" y="81697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0" y="102408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0" y="123201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0" y="143994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0" y="164786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0" y="1854977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0" y="206290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0" y="227083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0" y="247876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0" y="2686688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0" y="289461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0" y="3102544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0" y="330965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0" y="351758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0" y="372550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0" y="393343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0" y="4140545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0" y="4348473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0" y="4556401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0" y="4764329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0" y="4972256"/>
              <a:ext cx="8792700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86768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847046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826327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805608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78488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764169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74345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722730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702093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68137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66065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639934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619297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98577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77858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5713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36501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15863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495144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474424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4"/>
            <p:cNvSpPr/>
            <p:nvPr/>
          </p:nvSpPr>
          <p:spPr>
            <a:xfrm>
              <a:off x="453705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14"/>
            <p:cNvSpPr/>
            <p:nvPr/>
          </p:nvSpPr>
          <p:spPr>
            <a:xfrm>
              <a:off x="432986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412266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91628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70909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50190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329470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08751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288113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267394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2466748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225955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2052361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1845983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163879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143159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1224402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017209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810015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603637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396444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8925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8716176" y="19320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8716176" y="40112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8716176" y="60905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8716176" y="81698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8716176" y="102409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8716176" y="123201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8716176" y="143994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8716176" y="164787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8716176" y="185498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8716176" y="2062907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14"/>
            <p:cNvSpPr/>
            <p:nvPr/>
          </p:nvSpPr>
          <p:spPr>
            <a:xfrm>
              <a:off x="8716176" y="2270834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14"/>
            <p:cNvSpPr/>
            <p:nvPr/>
          </p:nvSpPr>
          <p:spPr>
            <a:xfrm>
              <a:off x="8716176" y="247876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8716176" y="268668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8716176" y="289461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8716176" y="310254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8716176" y="330965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8716176" y="351757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8716176" y="372550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8716176" y="393343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8716176" y="4140541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8716176" y="4348469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8716176" y="4556396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8716176" y="4764323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8716176" y="4972250"/>
              <a:ext cx="427819" cy="0"/>
            </a:xfrm>
            <a:custGeom>
              <a:avLst/>
              <a:gdLst/>
              <a:ahLst/>
              <a:cxnLst/>
              <a:rect l="l" t="t" r="r" b="b"/>
              <a:pathLst>
                <a:path w="10779" h="120000" fill="none" extrusionOk="0">
                  <a:moveTo>
                    <a:pt x="0" y="0"/>
                  </a:moveTo>
                  <a:lnTo>
                    <a:pt x="10779" y="0"/>
                  </a:lnTo>
                  <a:lnTo>
                    <a:pt x="1077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0" rIns="83575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9071500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8864306" y="0"/>
              <a:ext cx="0" cy="5143491"/>
            </a:xfrm>
            <a:custGeom>
              <a:avLst/>
              <a:gdLst/>
              <a:ahLst/>
              <a:cxnLst/>
              <a:rect l="l" t="t" r="r" b="b"/>
              <a:pathLst>
                <a:path w="120000" h="12813" fill="none" extrusionOk="0">
                  <a:moveTo>
                    <a:pt x="0" y="0"/>
                  </a:moveTo>
                  <a:lnTo>
                    <a:pt x="0" y="12813"/>
                  </a:lnTo>
                  <a:lnTo>
                    <a:pt x="0" y="1281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83575" tIns="42775" rIns="83575" bIns="427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6" name="Google Shape;129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4"/>
          <p:cNvSpPr/>
          <p:nvPr/>
        </p:nvSpPr>
        <p:spPr>
          <a:xfrm>
            <a:off x="8563634" y="710541"/>
            <a:ext cx="63179" cy="41638"/>
          </a:xfrm>
          <a:custGeom>
            <a:avLst/>
            <a:gdLst/>
            <a:ahLst/>
            <a:cxnLst/>
            <a:rect l="l" t="t" r="r" b="b"/>
            <a:pathLst>
              <a:path w="250" h="482" extrusionOk="0">
                <a:moveTo>
                  <a:pt x="0" y="0"/>
                </a:moveTo>
                <a:lnTo>
                  <a:pt x="250" y="0"/>
                </a:lnTo>
                <a:lnTo>
                  <a:pt x="250" y="482"/>
                </a:lnTo>
                <a:lnTo>
                  <a:pt x="0" y="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14"/>
          <p:cNvSpPr/>
          <p:nvPr/>
        </p:nvSpPr>
        <p:spPr>
          <a:xfrm>
            <a:off x="8975951" y="687186"/>
            <a:ext cx="63431" cy="88372"/>
          </a:xfrm>
          <a:custGeom>
            <a:avLst/>
            <a:gdLst/>
            <a:ahLst/>
            <a:cxnLst/>
            <a:rect l="l" t="t" r="r" b="b"/>
            <a:pathLst>
              <a:path w="251" h="1023" extrusionOk="0">
                <a:moveTo>
                  <a:pt x="0" y="0"/>
                </a:moveTo>
                <a:lnTo>
                  <a:pt x="251" y="0"/>
                </a:lnTo>
                <a:lnTo>
                  <a:pt x="251" y="1023"/>
                </a:lnTo>
                <a:lnTo>
                  <a:pt x="0" y="10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14"/>
          <p:cNvSpPr/>
          <p:nvPr/>
        </p:nvSpPr>
        <p:spPr>
          <a:xfrm>
            <a:off x="8871327" y="701008"/>
            <a:ext cx="63179" cy="60729"/>
          </a:xfrm>
          <a:custGeom>
            <a:avLst/>
            <a:gdLst/>
            <a:ahLst/>
            <a:cxnLst/>
            <a:rect l="l" t="t" r="r" b="b"/>
            <a:pathLst>
              <a:path w="250" h="703" extrusionOk="0">
                <a:moveTo>
                  <a:pt x="0" y="0"/>
                </a:moveTo>
                <a:lnTo>
                  <a:pt x="250" y="0"/>
                </a:lnTo>
                <a:lnTo>
                  <a:pt x="250" y="703"/>
                </a:lnTo>
                <a:lnTo>
                  <a:pt x="0" y="70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14"/>
          <p:cNvSpPr/>
          <p:nvPr/>
        </p:nvSpPr>
        <p:spPr>
          <a:xfrm>
            <a:off x="9080828" y="694615"/>
            <a:ext cx="63179" cy="73514"/>
          </a:xfrm>
          <a:custGeom>
            <a:avLst/>
            <a:gdLst/>
            <a:ahLst/>
            <a:cxnLst/>
            <a:rect l="l" t="t" r="r" b="b"/>
            <a:pathLst>
              <a:path w="250" h="851" extrusionOk="0">
                <a:moveTo>
                  <a:pt x="0" y="0"/>
                </a:moveTo>
                <a:lnTo>
                  <a:pt x="250" y="0"/>
                </a:lnTo>
                <a:lnTo>
                  <a:pt x="250" y="851"/>
                </a:lnTo>
                <a:lnTo>
                  <a:pt x="0" y="85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14"/>
          <p:cNvSpPr/>
          <p:nvPr/>
        </p:nvSpPr>
        <p:spPr>
          <a:xfrm>
            <a:off x="8766450" y="656865"/>
            <a:ext cx="63179" cy="149014"/>
          </a:xfrm>
          <a:custGeom>
            <a:avLst/>
            <a:gdLst/>
            <a:ahLst/>
            <a:cxnLst/>
            <a:rect l="l" t="t" r="r" b="b"/>
            <a:pathLst>
              <a:path w="250" h="1725" extrusionOk="0">
                <a:moveTo>
                  <a:pt x="0" y="0"/>
                </a:moveTo>
                <a:lnTo>
                  <a:pt x="250" y="0"/>
                </a:lnTo>
                <a:lnTo>
                  <a:pt x="250" y="1725"/>
                </a:lnTo>
                <a:lnTo>
                  <a:pt x="0" y="17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14"/>
          <p:cNvSpPr/>
          <p:nvPr/>
        </p:nvSpPr>
        <p:spPr>
          <a:xfrm>
            <a:off x="524121" y="680926"/>
            <a:ext cx="63179" cy="100898"/>
          </a:xfrm>
          <a:custGeom>
            <a:avLst/>
            <a:gdLst/>
            <a:ahLst/>
            <a:cxnLst/>
            <a:rect l="l" t="t" r="r" b="b"/>
            <a:pathLst>
              <a:path w="250" h="1168" extrusionOk="0">
                <a:moveTo>
                  <a:pt x="0" y="0"/>
                </a:moveTo>
                <a:lnTo>
                  <a:pt x="250" y="0"/>
                </a:lnTo>
                <a:lnTo>
                  <a:pt x="250" y="1168"/>
                </a:lnTo>
                <a:lnTo>
                  <a:pt x="0" y="1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14"/>
          <p:cNvSpPr/>
          <p:nvPr/>
        </p:nvSpPr>
        <p:spPr>
          <a:xfrm>
            <a:off x="314367" y="698419"/>
            <a:ext cx="63179" cy="65912"/>
          </a:xfrm>
          <a:custGeom>
            <a:avLst/>
            <a:gdLst/>
            <a:ahLst/>
            <a:cxnLst/>
            <a:rect l="l" t="t" r="r" b="b"/>
            <a:pathLst>
              <a:path w="250" h="763" extrusionOk="0">
                <a:moveTo>
                  <a:pt x="0" y="0"/>
                </a:moveTo>
                <a:lnTo>
                  <a:pt x="250" y="0"/>
                </a:lnTo>
                <a:lnTo>
                  <a:pt x="250" y="763"/>
                </a:lnTo>
                <a:lnTo>
                  <a:pt x="0" y="7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14"/>
          <p:cNvSpPr/>
          <p:nvPr/>
        </p:nvSpPr>
        <p:spPr>
          <a:xfrm>
            <a:off x="104613" y="698462"/>
            <a:ext cx="63431" cy="65825"/>
          </a:xfrm>
          <a:custGeom>
            <a:avLst/>
            <a:gdLst/>
            <a:ahLst/>
            <a:cxnLst/>
            <a:rect l="l" t="t" r="r" b="b"/>
            <a:pathLst>
              <a:path w="251" h="762" extrusionOk="0">
                <a:moveTo>
                  <a:pt x="0" y="0"/>
                </a:moveTo>
                <a:lnTo>
                  <a:pt x="251" y="0"/>
                </a:lnTo>
                <a:lnTo>
                  <a:pt x="251" y="762"/>
                </a:lnTo>
                <a:lnTo>
                  <a:pt x="0" y="7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14"/>
          <p:cNvSpPr/>
          <p:nvPr/>
        </p:nvSpPr>
        <p:spPr>
          <a:xfrm>
            <a:off x="209490" y="676348"/>
            <a:ext cx="63179" cy="110054"/>
          </a:xfrm>
          <a:custGeom>
            <a:avLst/>
            <a:gdLst/>
            <a:ahLst/>
            <a:cxnLst/>
            <a:rect l="l" t="t" r="r" b="b"/>
            <a:pathLst>
              <a:path w="250" h="1274" extrusionOk="0">
                <a:moveTo>
                  <a:pt x="0" y="0"/>
                </a:moveTo>
                <a:lnTo>
                  <a:pt x="250" y="0"/>
                </a:lnTo>
                <a:lnTo>
                  <a:pt x="250" y="1274"/>
                </a:lnTo>
                <a:lnTo>
                  <a:pt x="0" y="127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14"/>
          <p:cNvSpPr/>
          <p:nvPr/>
        </p:nvSpPr>
        <p:spPr>
          <a:xfrm>
            <a:off x="8661573" y="718328"/>
            <a:ext cx="63179" cy="26088"/>
          </a:xfrm>
          <a:custGeom>
            <a:avLst/>
            <a:gdLst/>
            <a:ahLst/>
            <a:cxnLst/>
            <a:rect l="l" t="t" r="r" b="b"/>
            <a:pathLst>
              <a:path w="250" h="302" extrusionOk="0">
                <a:moveTo>
                  <a:pt x="0" y="0"/>
                </a:moveTo>
                <a:lnTo>
                  <a:pt x="250" y="0"/>
                </a:lnTo>
                <a:lnTo>
                  <a:pt x="250" y="302"/>
                </a:lnTo>
                <a:lnTo>
                  <a:pt x="0" y="3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14"/>
          <p:cNvSpPr/>
          <p:nvPr/>
        </p:nvSpPr>
        <p:spPr>
          <a:xfrm>
            <a:off x="419244" y="720922"/>
            <a:ext cx="63179" cy="20905"/>
          </a:xfrm>
          <a:custGeom>
            <a:avLst/>
            <a:gdLst/>
            <a:ahLst/>
            <a:cxnLst/>
            <a:rect l="l" t="t" r="r" b="b"/>
            <a:pathLst>
              <a:path w="250" h="242" extrusionOk="0">
                <a:moveTo>
                  <a:pt x="0" y="0"/>
                </a:moveTo>
                <a:lnTo>
                  <a:pt x="250" y="0"/>
                </a:lnTo>
                <a:lnTo>
                  <a:pt x="250" y="242"/>
                </a:lnTo>
                <a:lnTo>
                  <a:pt x="0" y="24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2100" rIns="90000" bIns="421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14"/>
          <p:cNvSpPr/>
          <p:nvPr/>
        </p:nvSpPr>
        <p:spPr>
          <a:xfrm>
            <a:off x="-11" y="649568"/>
            <a:ext cx="63179" cy="163613"/>
          </a:xfrm>
          <a:custGeom>
            <a:avLst/>
            <a:gdLst/>
            <a:ahLst/>
            <a:cxnLst/>
            <a:rect l="l" t="t" r="r" b="b"/>
            <a:pathLst>
              <a:path w="250" h="1894" extrusionOk="0">
                <a:moveTo>
                  <a:pt x="0" y="0"/>
                </a:moveTo>
                <a:lnTo>
                  <a:pt x="250" y="0"/>
                </a:lnTo>
                <a:lnTo>
                  <a:pt x="250" y="1894"/>
                </a:lnTo>
                <a:lnTo>
                  <a:pt x="0" y="1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4" r:id="rId11"/>
    <p:sldLayoutId id="2147483665" r:id="rId12"/>
    <p:sldLayoutId id="2147483668" r:id="rId13"/>
    <p:sldLayoutId id="214748366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27"/>
          <p:cNvSpPr txBox="1">
            <a:spLocks noGrp="1"/>
          </p:cNvSpPr>
          <p:nvPr>
            <p:ph type="subTitle" idx="1"/>
          </p:nvPr>
        </p:nvSpPr>
        <p:spPr>
          <a:xfrm>
            <a:off x="785362" y="3382517"/>
            <a:ext cx="7721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12 April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0" name="Google Shape;2590;p27"/>
          <p:cNvSpPr txBox="1">
            <a:spLocks noGrp="1"/>
          </p:cNvSpPr>
          <p:nvPr>
            <p:ph type="ctrTitle"/>
          </p:nvPr>
        </p:nvSpPr>
        <p:spPr>
          <a:xfrm>
            <a:off x="713225" y="1570400"/>
            <a:ext cx="7717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1"/>
                </a:solidFill>
              </a:rPr>
              <a:t>Classification Model with 83% Accuracy</a:t>
            </a:r>
            <a:br>
              <a:rPr lang="en" sz="4000"/>
            </a:br>
            <a:r>
              <a:rPr lang="en" sz="4000"/>
              <a:t>– Bank Dataset</a:t>
            </a:r>
            <a:endParaRPr sz="300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1F85B6F3-0742-3EC6-CFD7-9EA63B5B1C85}"/>
              </a:ext>
            </a:extLst>
          </p:cNvPr>
          <p:cNvSpPr/>
          <p:nvPr/>
        </p:nvSpPr>
        <p:spPr>
          <a:xfrm>
            <a:off x="1159428" y="3864362"/>
            <a:ext cx="305133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6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Ahmad zaki bin ramli</a:t>
            </a:r>
            <a:endParaRPr lang="en-US" sz="160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3E0D523E-A8E5-B0EA-D7AC-93C4A71FB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62" y="3921482"/>
            <a:ext cx="282596" cy="2825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AF2A7D-37A9-4AB9-8233-067B742946EC}"/>
              </a:ext>
            </a:extLst>
          </p:cNvPr>
          <p:cNvGrpSpPr/>
          <p:nvPr/>
        </p:nvGrpSpPr>
        <p:grpSpPr>
          <a:xfrm>
            <a:off x="4882435" y="4586718"/>
            <a:ext cx="4528741" cy="529431"/>
            <a:chOff x="2282274" y="539504"/>
            <a:chExt cx="4528741" cy="529431"/>
          </a:xfrm>
        </p:grpSpPr>
        <p:sp>
          <p:nvSpPr>
            <p:cNvPr id="5" name="Google Shape;2795;p34">
              <a:extLst>
                <a:ext uri="{FF2B5EF4-FFF2-40B4-BE49-F238E27FC236}">
                  <a16:creationId xmlns:a16="http://schemas.microsoft.com/office/drawing/2014/main" id="{E94FD81C-76A0-22F1-FDA2-D69846097807}"/>
                </a:ext>
              </a:extLst>
            </p:cNvPr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796;p34">
              <a:extLst>
                <a:ext uri="{FF2B5EF4-FFF2-40B4-BE49-F238E27FC236}">
                  <a16:creationId xmlns:a16="http://schemas.microsoft.com/office/drawing/2014/main" id="{9713C46B-D760-C785-4E23-2F2C3F5D5D1C}"/>
                </a:ext>
              </a:extLst>
            </p:cNvPr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797;p34">
              <a:extLst>
                <a:ext uri="{FF2B5EF4-FFF2-40B4-BE49-F238E27FC236}">
                  <a16:creationId xmlns:a16="http://schemas.microsoft.com/office/drawing/2014/main" id="{E8E91FC1-4F9F-52CD-4627-179BDCEB4E50}"/>
                </a:ext>
              </a:extLst>
            </p:cNvPr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798;p34">
              <a:extLst>
                <a:ext uri="{FF2B5EF4-FFF2-40B4-BE49-F238E27FC236}">
                  <a16:creationId xmlns:a16="http://schemas.microsoft.com/office/drawing/2014/main" id="{81DD7732-998E-6B16-5C23-3261DD7633A6}"/>
                </a:ext>
              </a:extLst>
            </p:cNvPr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799;p34">
              <a:extLst>
                <a:ext uri="{FF2B5EF4-FFF2-40B4-BE49-F238E27FC236}">
                  <a16:creationId xmlns:a16="http://schemas.microsoft.com/office/drawing/2014/main" id="{5B1D0359-5FF2-9DFE-1D68-B84AC8421CED}"/>
                </a:ext>
              </a:extLst>
            </p:cNvPr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800;p34">
              <a:extLst>
                <a:ext uri="{FF2B5EF4-FFF2-40B4-BE49-F238E27FC236}">
                  <a16:creationId xmlns:a16="http://schemas.microsoft.com/office/drawing/2014/main" id="{8E6DE874-C1D5-1BC4-8D05-C00539D1E594}"/>
                </a:ext>
              </a:extLst>
            </p:cNvPr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801;p34">
              <a:extLst>
                <a:ext uri="{FF2B5EF4-FFF2-40B4-BE49-F238E27FC236}">
                  <a16:creationId xmlns:a16="http://schemas.microsoft.com/office/drawing/2014/main" id="{BE870178-40B4-7123-B888-E2CA47778EF3}"/>
                </a:ext>
              </a:extLst>
            </p:cNvPr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802;p34">
              <a:extLst>
                <a:ext uri="{FF2B5EF4-FFF2-40B4-BE49-F238E27FC236}">
                  <a16:creationId xmlns:a16="http://schemas.microsoft.com/office/drawing/2014/main" id="{DA2B95D8-DDFE-D4F7-8332-42714F964CD1}"/>
                </a:ext>
              </a:extLst>
            </p:cNvPr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03;p34">
              <a:extLst>
                <a:ext uri="{FF2B5EF4-FFF2-40B4-BE49-F238E27FC236}">
                  <a16:creationId xmlns:a16="http://schemas.microsoft.com/office/drawing/2014/main" id="{2094619C-50DA-D9E9-25DD-15EFAFD83BBA}"/>
                </a:ext>
              </a:extLst>
            </p:cNvPr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04;p34">
              <a:extLst>
                <a:ext uri="{FF2B5EF4-FFF2-40B4-BE49-F238E27FC236}">
                  <a16:creationId xmlns:a16="http://schemas.microsoft.com/office/drawing/2014/main" id="{CAC24ACA-653B-2A3B-1A19-389E78E347C8}"/>
                </a:ext>
              </a:extLst>
            </p:cNvPr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05;p34">
              <a:extLst>
                <a:ext uri="{FF2B5EF4-FFF2-40B4-BE49-F238E27FC236}">
                  <a16:creationId xmlns:a16="http://schemas.microsoft.com/office/drawing/2014/main" id="{81E6599A-B1E9-570D-8705-2EC10A97CA3F}"/>
                </a:ext>
              </a:extLst>
            </p:cNvPr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06;p34">
              <a:extLst>
                <a:ext uri="{FF2B5EF4-FFF2-40B4-BE49-F238E27FC236}">
                  <a16:creationId xmlns:a16="http://schemas.microsoft.com/office/drawing/2014/main" id="{F5E2CE93-4E01-DBC3-0884-88DB77FAD33E}"/>
                </a:ext>
              </a:extLst>
            </p:cNvPr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07;p34">
              <a:extLst>
                <a:ext uri="{FF2B5EF4-FFF2-40B4-BE49-F238E27FC236}">
                  <a16:creationId xmlns:a16="http://schemas.microsoft.com/office/drawing/2014/main" id="{6D3C8226-6AE1-A4DB-E0D6-C57BE930B3D6}"/>
                </a:ext>
              </a:extLst>
            </p:cNvPr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08;p34">
              <a:extLst>
                <a:ext uri="{FF2B5EF4-FFF2-40B4-BE49-F238E27FC236}">
                  <a16:creationId xmlns:a16="http://schemas.microsoft.com/office/drawing/2014/main" id="{7F51A856-DF7F-25D7-F8BA-4F8CE4F17483}"/>
                </a:ext>
              </a:extLst>
            </p:cNvPr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809;p34">
              <a:extLst>
                <a:ext uri="{FF2B5EF4-FFF2-40B4-BE49-F238E27FC236}">
                  <a16:creationId xmlns:a16="http://schemas.microsoft.com/office/drawing/2014/main" id="{083D7588-B563-72F8-0170-AF368ACBC8A1}"/>
                </a:ext>
              </a:extLst>
            </p:cNvPr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810;p34">
              <a:extLst>
                <a:ext uri="{FF2B5EF4-FFF2-40B4-BE49-F238E27FC236}">
                  <a16:creationId xmlns:a16="http://schemas.microsoft.com/office/drawing/2014/main" id="{BEC46DF3-1C76-C911-89C9-E9D02C828294}"/>
                </a:ext>
              </a:extLst>
            </p:cNvPr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811;p34">
              <a:extLst>
                <a:ext uri="{FF2B5EF4-FFF2-40B4-BE49-F238E27FC236}">
                  <a16:creationId xmlns:a16="http://schemas.microsoft.com/office/drawing/2014/main" id="{AAB72464-F704-713C-9CC3-1FC2A9D4870D}"/>
                </a:ext>
              </a:extLst>
            </p:cNvPr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812;p34">
              <a:extLst>
                <a:ext uri="{FF2B5EF4-FFF2-40B4-BE49-F238E27FC236}">
                  <a16:creationId xmlns:a16="http://schemas.microsoft.com/office/drawing/2014/main" id="{EE5B6577-F0FB-CF0C-AB7C-2C037DF7E0B3}"/>
                </a:ext>
              </a:extLst>
            </p:cNvPr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813;p34">
              <a:extLst>
                <a:ext uri="{FF2B5EF4-FFF2-40B4-BE49-F238E27FC236}">
                  <a16:creationId xmlns:a16="http://schemas.microsoft.com/office/drawing/2014/main" id="{216D2C57-82AA-CAA2-EF66-25119CFE9E65}"/>
                </a:ext>
              </a:extLst>
            </p:cNvPr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814;p34">
              <a:extLst>
                <a:ext uri="{FF2B5EF4-FFF2-40B4-BE49-F238E27FC236}">
                  <a16:creationId xmlns:a16="http://schemas.microsoft.com/office/drawing/2014/main" id="{3211DDC2-D481-D5FA-2EBD-B7244209EDBC}"/>
                </a:ext>
              </a:extLst>
            </p:cNvPr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815;p34">
              <a:extLst>
                <a:ext uri="{FF2B5EF4-FFF2-40B4-BE49-F238E27FC236}">
                  <a16:creationId xmlns:a16="http://schemas.microsoft.com/office/drawing/2014/main" id="{DABAA902-0509-C7BA-96B3-782DB5702880}"/>
                </a:ext>
              </a:extLst>
            </p:cNvPr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816;p34">
              <a:extLst>
                <a:ext uri="{FF2B5EF4-FFF2-40B4-BE49-F238E27FC236}">
                  <a16:creationId xmlns:a16="http://schemas.microsoft.com/office/drawing/2014/main" id="{3103134F-17D5-C73A-FED3-A3A6D2AA168D}"/>
                </a:ext>
              </a:extLst>
            </p:cNvPr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817;p34">
              <a:extLst>
                <a:ext uri="{FF2B5EF4-FFF2-40B4-BE49-F238E27FC236}">
                  <a16:creationId xmlns:a16="http://schemas.microsoft.com/office/drawing/2014/main" id="{5258940E-AC90-2519-B0EE-BB934D4243FD}"/>
                </a:ext>
              </a:extLst>
            </p:cNvPr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18;p34">
              <a:extLst>
                <a:ext uri="{FF2B5EF4-FFF2-40B4-BE49-F238E27FC236}">
                  <a16:creationId xmlns:a16="http://schemas.microsoft.com/office/drawing/2014/main" id="{91F9E8FE-3B36-85A3-7A2F-14C597D495F6}"/>
                </a:ext>
              </a:extLst>
            </p:cNvPr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19;p34">
              <a:extLst>
                <a:ext uri="{FF2B5EF4-FFF2-40B4-BE49-F238E27FC236}">
                  <a16:creationId xmlns:a16="http://schemas.microsoft.com/office/drawing/2014/main" id="{EC4F2181-1E1E-A5DF-833B-E5F45510A1B9}"/>
                </a:ext>
              </a:extLst>
            </p:cNvPr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820;p34">
              <a:extLst>
                <a:ext uri="{FF2B5EF4-FFF2-40B4-BE49-F238E27FC236}">
                  <a16:creationId xmlns:a16="http://schemas.microsoft.com/office/drawing/2014/main" id="{28E174D8-324F-F84E-DD55-670F67D540E7}"/>
                </a:ext>
              </a:extLst>
            </p:cNvPr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21;p34">
              <a:extLst>
                <a:ext uri="{FF2B5EF4-FFF2-40B4-BE49-F238E27FC236}">
                  <a16:creationId xmlns:a16="http://schemas.microsoft.com/office/drawing/2014/main" id="{9C6E0E77-9177-E120-237A-4AB8C327A13B}"/>
                </a:ext>
              </a:extLst>
            </p:cNvPr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822;p34">
              <a:extLst>
                <a:ext uri="{FF2B5EF4-FFF2-40B4-BE49-F238E27FC236}">
                  <a16:creationId xmlns:a16="http://schemas.microsoft.com/office/drawing/2014/main" id="{518A0380-C0F0-248B-7E8C-F53AD83D9B80}"/>
                </a:ext>
              </a:extLst>
            </p:cNvPr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823;p34">
              <a:extLst>
                <a:ext uri="{FF2B5EF4-FFF2-40B4-BE49-F238E27FC236}">
                  <a16:creationId xmlns:a16="http://schemas.microsoft.com/office/drawing/2014/main" id="{45D06E82-659F-14F2-6FD8-79D6430C2260}"/>
                </a:ext>
              </a:extLst>
            </p:cNvPr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824;p34">
              <a:extLst>
                <a:ext uri="{FF2B5EF4-FFF2-40B4-BE49-F238E27FC236}">
                  <a16:creationId xmlns:a16="http://schemas.microsoft.com/office/drawing/2014/main" id="{41BD1F1E-0AE3-785B-90DA-8B418A7D5813}"/>
                </a:ext>
              </a:extLst>
            </p:cNvPr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826;p34">
              <a:extLst>
                <a:ext uri="{FF2B5EF4-FFF2-40B4-BE49-F238E27FC236}">
                  <a16:creationId xmlns:a16="http://schemas.microsoft.com/office/drawing/2014/main" id="{655B2D9D-39BB-B68B-9A76-93CAF459A9F1}"/>
                </a:ext>
              </a:extLst>
            </p:cNvPr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27;p34">
              <a:extLst>
                <a:ext uri="{FF2B5EF4-FFF2-40B4-BE49-F238E27FC236}">
                  <a16:creationId xmlns:a16="http://schemas.microsoft.com/office/drawing/2014/main" id="{0D643AD8-185D-751D-C8CF-31F76DA577D9}"/>
                </a:ext>
              </a:extLst>
            </p:cNvPr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28;p34">
              <a:extLst>
                <a:ext uri="{FF2B5EF4-FFF2-40B4-BE49-F238E27FC236}">
                  <a16:creationId xmlns:a16="http://schemas.microsoft.com/office/drawing/2014/main" id="{77C417BE-2F35-5664-0D0D-F9CEB31EE8CB}"/>
                </a:ext>
              </a:extLst>
            </p:cNvPr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829;p34">
              <a:extLst>
                <a:ext uri="{FF2B5EF4-FFF2-40B4-BE49-F238E27FC236}">
                  <a16:creationId xmlns:a16="http://schemas.microsoft.com/office/drawing/2014/main" id="{0D08F8E5-8F40-C105-81CA-E5F508355B18}"/>
                </a:ext>
              </a:extLst>
            </p:cNvPr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830;p34">
              <a:extLst>
                <a:ext uri="{FF2B5EF4-FFF2-40B4-BE49-F238E27FC236}">
                  <a16:creationId xmlns:a16="http://schemas.microsoft.com/office/drawing/2014/main" id="{8DBBD9C8-FA28-E1D6-5694-965D1D9A037B}"/>
                </a:ext>
              </a:extLst>
            </p:cNvPr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831;p34">
              <a:extLst>
                <a:ext uri="{FF2B5EF4-FFF2-40B4-BE49-F238E27FC236}">
                  <a16:creationId xmlns:a16="http://schemas.microsoft.com/office/drawing/2014/main" id="{A686093E-37A7-6B3C-8A06-ADA1D484C746}"/>
                </a:ext>
              </a:extLst>
            </p:cNvPr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832;p34">
              <a:extLst>
                <a:ext uri="{FF2B5EF4-FFF2-40B4-BE49-F238E27FC236}">
                  <a16:creationId xmlns:a16="http://schemas.microsoft.com/office/drawing/2014/main" id="{8F8A4835-3068-162D-1E93-9DAB4C743593}"/>
                </a:ext>
              </a:extLst>
            </p:cNvPr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833;p34">
              <a:extLst>
                <a:ext uri="{FF2B5EF4-FFF2-40B4-BE49-F238E27FC236}">
                  <a16:creationId xmlns:a16="http://schemas.microsoft.com/office/drawing/2014/main" id="{3862E386-085D-3332-92D9-948543F3BD4F}"/>
                </a:ext>
              </a:extLst>
            </p:cNvPr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834;p34">
              <a:extLst>
                <a:ext uri="{FF2B5EF4-FFF2-40B4-BE49-F238E27FC236}">
                  <a16:creationId xmlns:a16="http://schemas.microsoft.com/office/drawing/2014/main" id="{59331082-8A73-165E-C937-D015743C57E2}"/>
                </a:ext>
              </a:extLst>
            </p:cNvPr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835;p34">
              <a:extLst>
                <a:ext uri="{FF2B5EF4-FFF2-40B4-BE49-F238E27FC236}">
                  <a16:creationId xmlns:a16="http://schemas.microsoft.com/office/drawing/2014/main" id="{63B1F4BB-A44A-E590-5951-95F85CD0C2A1}"/>
                </a:ext>
              </a:extLst>
            </p:cNvPr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836;p34">
              <a:extLst>
                <a:ext uri="{FF2B5EF4-FFF2-40B4-BE49-F238E27FC236}">
                  <a16:creationId xmlns:a16="http://schemas.microsoft.com/office/drawing/2014/main" id="{9F453739-DBF4-D525-4D98-F8D4B9C99A49}"/>
                </a:ext>
              </a:extLst>
            </p:cNvPr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837;p34">
              <a:extLst>
                <a:ext uri="{FF2B5EF4-FFF2-40B4-BE49-F238E27FC236}">
                  <a16:creationId xmlns:a16="http://schemas.microsoft.com/office/drawing/2014/main" id="{D2B0CED9-C773-C7A6-1FA3-702EFCBC75E2}"/>
                </a:ext>
              </a:extLst>
            </p:cNvPr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838;p34">
              <a:extLst>
                <a:ext uri="{FF2B5EF4-FFF2-40B4-BE49-F238E27FC236}">
                  <a16:creationId xmlns:a16="http://schemas.microsoft.com/office/drawing/2014/main" id="{30C00BD0-5E5D-BD82-404C-C5235539AC62}"/>
                </a:ext>
              </a:extLst>
            </p:cNvPr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839;p34">
              <a:extLst>
                <a:ext uri="{FF2B5EF4-FFF2-40B4-BE49-F238E27FC236}">
                  <a16:creationId xmlns:a16="http://schemas.microsoft.com/office/drawing/2014/main" id="{CE80CDAE-D2A5-D665-B861-30485026C020}"/>
                </a:ext>
              </a:extLst>
            </p:cNvPr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840;p34">
              <a:extLst>
                <a:ext uri="{FF2B5EF4-FFF2-40B4-BE49-F238E27FC236}">
                  <a16:creationId xmlns:a16="http://schemas.microsoft.com/office/drawing/2014/main" id="{74EC0184-2ECA-C2E1-E361-76EA09CF4ECB}"/>
                </a:ext>
              </a:extLst>
            </p:cNvPr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841;p34">
              <a:extLst>
                <a:ext uri="{FF2B5EF4-FFF2-40B4-BE49-F238E27FC236}">
                  <a16:creationId xmlns:a16="http://schemas.microsoft.com/office/drawing/2014/main" id="{8FB2A9AC-1EA9-D889-D329-87C3A043D15C}"/>
                </a:ext>
              </a:extLst>
            </p:cNvPr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842;p34">
              <a:extLst>
                <a:ext uri="{FF2B5EF4-FFF2-40B4-BE49-F238E27FC236}">
                  <a16:creationId xmlns:a16="http://schemas.microsoft.com/office/drawing/2014/main" id="{D59C8978-AB76-16C4-D59D-739CE0318184}"/>
                </a:ext>
              </a:extLst>
            </p:cNvPr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843;p34">
              <a:extLst>
                <a:ext uri="{FF2B5EF4-FFF2-40B4-BE49-F238E27FC236}">
                  <a16:creationId xmlns:a16="http://schemas.microsoft.com/office/drawing/2014/main" id="{3AE947F8-D3C4-6279-5A69-CCF8139129A4}"/>
                </a:ext>
              </a:extLst>
            </p:cNvPr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844;p34">
              <a:extLst>
                <a:ext uri="{FF2B5EF4-FFF2-40B4-BE49-F238E27FC236}">
                  <a16:creationId xmlns:a16="http://schemas.microsoft.com/office/drawing/2014/main" id="{8C5A6FE9-8B19-E743-B823-FBEED075879B}"/>
                </a:ext>
              </a:extLst>
            </p:cNvPr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845;p34">
              <a:extLst>
                <a:ext uri="{FF2B5EF4-FFF2-40B4-BE49-F238E27FC236}">
                  <a16:creationId xmlns:a16="http://schemas.microsoft.com/office/drawing/2014/main" id="{6422687F-0FDE-FABC-C300-9C7D284E614A}"/>
                </a:ext>
              </a:extLst>
            </p:cNvPr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846;p34">
              <a:extLst>
                <a:ext uri="{FF2B5EF4-FFF2-40B4-BE49-F238E27FC236}">
                  <a16:creationId xmlns:a16="http://schemas.microsoft.com/office/drawing/2014/main" id="{1C81E67B-1532-BF84-CE1A-54243B6AB591}"/>
                </a:ext>
              </a:extLst>
            </p:cNvPr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847;p34">
              <a:extLst>
                <a:ext uri="{FF2B5EF4-FFF2-40B4-BE49-F238E27FC236}">
                  <a16:creationId xmlns:a16="http://schemas.microsoft.com/office/drawing/2014/main" id="{4CDC10AB-6E6D-93D2-E372-461313230669}"/>
                </a:ext>
              </a:extLst>
            </p:cNvPr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848;p34">
              <a:extLst>
                <a:ext uri="{FF2B5EF4-FFF2-40B4-BE49-F238E27FC236}">
                  <a16:creationId xmlns:a16="http://schemas.microsoft.com/office/drawing/2014/main" id="{40EEAD1D-E297-17E0-F483-200CB515E6C5}"/>
                </a:ext>
              </a:extLst>
            </p:cNvPr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849;p34">
              <a:extLst>
                <a:ext uri="{FF2B5EF4-FFF2-40B4-BE49-F238E27FC236}">
                  <a16:creationId xmlns:a16="http://schemas.microsoft.com/office/drawing/2014/main" id="{3C1DF2BC-1B7D-48D1-46DB-A48A3139883E}"/>
                </a:ext>
              </a:extLst>
            </p:cNvPr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850;p34">
              <a:extLst>
                <a:ext uri="{FF2B5EF4-FFF2-40B4-BE49-F238E27FC236}">
                  <a16:creationId xmlns:a16="http://schemas.microsoft.com/office/drawing/2014/main" id="{B26B4BFD-1425-A68F-1DA0-896616E14802}"/>
                </a:ext>
              </a:extLst>
            </p:cNvPr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851;p34">
              <a:extLst>
                <a:ext uri="{FF2B5EF4-FFF2-40B4-BE49-F238E27FC236}">
                  <a16:creationId xmlns:a16="http://schemas.microsoft.com/office/drawing/2014/main" id="{7EA56A9F-C139-39C7-CCBD-8B52D69400AA}"/>
                </a:ext>
              </a:extLst>
            </p:cNvPr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852;p34">
              <a:extLst>
                <a:ext uri="{FF2B5EF4-FFF2-40B4-BE49-F238E27FC236}">
                  <a16:creationId xmlns:a16="http://schemas.microsoft.com/office/drawing/2014/main" id="{D240C0FB-CADA-2EC8-0B93-00FCC73B0D9C}"/>
                </a:ext>
              </a:extLst>
            </p:cNvPr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853;p34">
              <a:extLst>
                <a:ext uri="{FF2B5EF4-FFF2-40B4-BE49-F238E27FC236}">
                  <a16:creationId xmlns:a16="http://schemas.microsoft.com/office/drawing/2014/main" id="{220125A9-2FB6-EE4C-F1AC-941F0AEEAF12}"/>
                </a:ext>
              </a:extLst>
            </p:cNvPr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854;p34">
              <a:extLst>
                <a:ext uri="{FF2B5EF4-FFF2-40B4-BE49-F238E27FC236}">
                  <a16:creationId xmlns:a16="http://schemas.microsoft.com/office/drawing/2014/main" id="{AA2F1EFC-E82C-D509-4932-3F39CAC94ECB}"/>
                </a:ext>
              </a:extLst>
            </p:cNvPr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855;p34">
              <a:extLst>
                <a:ext uri="{FF2B5EF4-FFF2-40B4-BE49-F238E27FC236}">
                  <a16:creationId xmlns:a16="http://schemas.microsoft.com/office/drawing/2014/main" id="{9232E6C8-34DA-D4D3-1EF7-23EDBC211155}"/>
                </a:ext>
              </a:extLst>
            </p:cNvPr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0B3F63-03CC-2FDC-D7DE-DDC192BDF273}"/>
              </a:ext>
            </a:extLst>
          </p:cNvPr>
          <p:cNvGrpSpPr/>
          <p:nvPr/>
        </p:nvGrpSpPr>
        <p:grpSpPr>
          <a:xfrm>
            <a:off x="314268" y="4526800"/>
            <a:ext cx="4528741" cy="529431"/>
            <a:chOff x="2282274" y="539504"/>
            <a:chExt cx="4528741" cy="529431"/>
          </a:xfrm>
        </p:grpSpPr>
        <p:sp>
          <p:nvSpPr>
            <p:cNvPr id="66" name="Google Shape;2795;p34">
              <a:extLst>
                <a:ext uri="{FF2B5EF4-FFF2-40B4-BE49-F238E27FC236}">
                  <a16:creationId xmlns:a16="http://schemas.microsoft.com/office/drawing/2014/main" id="{0FAE5D96-5A6B-2097-AB65-6C052386B68F}"/>
                </a:ext>
              </a:extLst>
            </p:cNvPr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96;p34">
              <a:extLst>
                <a:ext uri="{FF2B5EF4-FFF2-40B4-BE49-F238E27FC236}">
                  <a16:creationId xmlns:a16="http://schemas.microsoft.com/office/drawing/2014/main" id="{EDC41EF0-D856-705A-C705-B6F461433465}"/>
                </a:ext>
              </a:extLst>
            </p:cNvPr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97;p34">
              <a:extLst>
                <a:ext uri="{FF2B5EF4-FFF2-40B4-BE49-F238E27FC236}">
                  <a16:creationId xmlns:a16="http://schemas.microsoft.com/office/drawing/2014/main" id="{A4B8CCA4-A23C-BC78-1F4E-346E62A9F911}"/>
                </a:ext>
              </a:extLst>
            </p:cNvPr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98;p34">
              <a:extLst>
                <a:ext uri="{FF2B5EF4-FFF2-40B4-BE49-F238E27FC236}">
                  <a16:creationId xmlns:a16="http://schemas.microsoft.com/office/drawing/2014/main" id="{EE7EDAA2-E5B6-7898-43EB-6DAA0DACA6ED}"/>
                </a:ext>
              </a:extLst>
            </p:cNvPr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99;p34">
              <a:extLst>
                <a:ext uri="{FF2B5EF4-FFF2-40B4-BE49-F238E27FC236}">
                  <a16:creationId xmlns:a16="http://schemas.microsoft.com/office/drawing/2014/main" id="{6173446A-7377-7C32-C4E5-5B3617440109}"/>
                </a:ext>
              </a:extLst>
            </p:cNvPr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800;p34">
              <a:extLst>
                <a:ext uri="{FF2B5EF4-FFF2-40B4-BE49-F238E27FC236}">
                  <a16:creationId xmlns:a16="http://schemas.microsoft.com/office/drawing/2014/main" id="{4EB7C575-CFC0-8538-6DF5-DEB87379DE37}"/>
                </a:ext>
              </a:extLst>
            </p:cNvPr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801;p34">
              <a:extLst>
                <a:ext uri="{FF2B5EF4-FFF2-40B4-BE49-F238E27FC236}">
                  <a16:creationId xmlns:a16="http://schemas.microsoft.com/office/drawing/2014/main" id="{C57FED93-A8B9-4C35-9CCD-55A7A817670D}"/>
                </a:ext>
              </a:extLst>
            </p:cNvPr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802;p34">
              <a:extLst>
                <a:ext uri="{FF2B5EF4-FFF2-40B4-BE49-F238E27FC236}">
                  <a16:creationId xmlns:a16="http://schemas.microsoft.com/office/drawing/2014/main" id="{75B3C3D0-C6A7-FE90-8C27-0016A26DA72E}"/>
                </a:ext>
              </a:extLst>
            </p:cNvPr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803;p34">
              <a:extLst>
                <a:ext uri="{FF2B5EF4-FFF2-40B4-BE49-F238E27FC236}">
                  <a16:creationId xmlns:a16="http://schemas.microsoft.com/office/drawing/2014/main" id="{14928A07-541B-879B-7480-8742B0EC44BF}"/>
                </a:ext>
              </a:extLst>
            </p:cNvPr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804;p34">
              <a:extLst>
                <a:ext uri="{FF2B5EF4-FFF2-40B4-BE49-F238E27FC236}">
                  <a16:creationId xmlns:a16="http://schemas.microsoft.com/office/drawing/2014/main" id="{58934B3C-7EEB-DBB6-EA5F-D78C5FA45B1A}"/>
                </a:ext>
              </a:extLst>
            </p:cNvPr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805;p34">
              <a:extLst>
                <a:ext uri="{FF2B5EF4-FFF2-40B4-BE49-F238E27FC236}">
                  <a16:creationId xmlns:a16="http://schemas.microsoft.com/office/drawing/2014/main" id="{E6507C66-1082-BB3B-86D5-6EBF06F7C3AD}"/>
                </a:ext>
              </a:extLst>
            </p:cNvPr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806;p34">
              <a:extLst>
                <a:ext uri="{FF2B5EF4-FFF2-40B4-BE49-F238E27FC236}">
                  <a16:creationId xmlns:a16="http://schemas.microsoft.com/office/drawing/2014/main" id="{03FC0EF4-CEA2-3483-9529-5A4918EBF814}"/>
                </a:ext>
              </a:extLst>
            </p:cNvPr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807;p34">
              <a:extLst>
                <a:ext uri="{FF2B5EF4-FFF2-40B4-BE49-F238E27FC236}">
                  <a16:creationId xmlns:a16="http://schemas.microsoft.com/office/drawing/2014/main" id="{EE83E6B3-0741-6032-C557-8FFD41C3F13A}"/>
                </a:ext>
              </a:extLst>
            </p:cNvPr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808;p34">
              <a:extLst>
                <a:ext uri="{FF2B5EF4-FFF2-40B4-BE49-F238E27FC236}">
                  <a16:creationId xmlns:a16="http://schemas.microsoft.com/office/drawing/2014/main" id="{BC548EB4-BB80-2083-5588-4B8860507425}"/>
                </a:ext>
              </a:extLst>
            </p:cNvPr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809;p34">
              <a:extLst>
                <a:ext uri="{FF2B5EF4-FFF2-40B4-BE49-F238E27FC236}">
                  <a16:creationId xmlns:a16="http://schemas.microsoft.com/office/drawing/2014/main" id="{6717EE60-AAD8-66B5-0297-F519F9AC49C4}"/>
                </a:ext>
              </a:extLst>
            </p:cNvPr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810;p34">
              <a:extLst>
                <a:ext uri="{FF2B5EF4-FFF2-40B4-BE49-F238E27FC236}">
                  <a16:creationId xmlns:a16="http://schemas.microsoft.com/office/drawing/2014/main" id="{98E220B5-232F-BD2D-F1B9-580F215D628A}"/>
                </a:ext>
              </a:extLst>
            </p:cNvPr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811;p34">
              <a:extLst>
                <a:ext uri="{FF2B5EF4-FFF2-40B4-BE49-F238E27FC236}">
                  <a16:creationId xmlns:a16="http://schemas.microsoft.com/office/drawing/2014/main" id="{58B732FB-8816-3FD3-B68C-2DEBE10A5FE8}"/>
                </a:ext>
              </a:extLst>
            </p:cNvPr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812;p34">
              <a:extLst>
                <a:ext uri="{FF2B5EF4-FFF2-40B4-BE49-F238E27FC236}">
                  <a16:creationId xmlns:a16="http://schemas.microsoft.com/office/drawing/2014/main" id="{E60C7863-A9AA-2A04-0B3F-2C0D05B6C99E}"/>
                </a:ext>
              </a:extLst>
            </p:cNvPr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813;p34">
              <a:extLst>
                <a:ext uri="{FF2B5EF4-FFF2-40B4-BE49-F238E27FC236}">
                  <a16:creationId xmlns:a16="http://schemas.microsoft.com/office/drawing/2014/main" id="{50E53604-5B9B-DDE1-4979-FB6C70B41C3E}"/>
                </a:ext>
              </a:extLst>
            </p:cNvPr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814;p34">
              <a:extLst>
                <a:ext uri="{FF2B5EF4-FFF2-40B4-BE49-F238E27FC236}">
                  <a16:creationId xmlns:a16="http://schemas.microsoft.com/office/drawing/2014/main" id="{32949251-5B74-1B83-D6DC-D0F822524378}"/>
                </a:ext>
              </a:extLst>
            </p:cNvPr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815;p34">
              <a:extLst>
                <a:ext uri="{FF2B5EF4-FFF2-40B4-BE49-F238E27FC236}">
                  <a16:creationId xmlns:a16="http://schemas.microsoft.com/office/drawing/2014/main" id="{59BFB0FE-7A08-B0D6-F7C5-E03665922272}"/>
                </a:ext>
              </a:extLst>
            </p:cNvPr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816;p34">
              <a:extLst>
                <a:ext uri="{FF2B5EF4-FFF2-40B4-BE49-F238E27FC236}">
                  <a16:creationId xmlns:a16="http://schemas.microsoft.com/office/drawing/2014/main" id="{0B96E348-7BBA-2790-DC7D-3603D3A2B37B}"/>
                </a:ext>
              </a:extLst>
            </p:cNvPr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817;p34">
              <a:extLst>
                <a:ext uri="{FF2B5EF4-FFF2-40B4-BE49-F238E27FC236}">
                  <a16:creationId xmlns:a16="http://schemas.microsoft.com/office/drawing/2014/main" id="{081EBD91-1118-B3F4-B6E3-9F362FF4E581}"/>
                </a:ext>
              </a:extLst>
            </p:cNvPr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818;p34">
              <a:extLst>
                <a:ext uri="{FF2B5EF4-FFF2-40B4-BE49-F238E27FC236}">
                  <a16:creationId xmlns:a16="http://schemas.microsoft.com/office/drawing/2014/main" id="{BA62C021-804E-7FDD-6306-17393EFB30DF}"/>
                </a:ext>
              </a:extLst>
            </p:cNvPr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819;p34">
              <a:extLst>
                <a:ext uri="{FF2B5EF4-FFF2-40B4-BE49-F238E27FC236}">
                  <a16:creationId xmlns:a16="http://schemas.microsoft.com/office/drawing/2014/main" id="{08E020F3-C071-FC07-7FB0-4E9F2AC338F1}"/>
                </a:ext>
              </a:extLst>
            </p:cNvPr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820;p34">
              <a:extLst>
                <a:ext uri="{FF2B5EF4-FFF2-40B4-BE49-F238E27FC236}">
                  <a16:creationId xmlns:a16="http://schemas.microsoft.com/office/drawing/2014/main" id="{6D302C2E-BB68-CC5F-1FEA-CC3299838BDD}"/>
                </a:ext>
              </a:extLst>
            </p:cNvPr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821;p34">
              <a:extLst>
                <a:ext uri="{FF2B5EF4-FFF2-40B4-BE49-F238E27FC236}">
                  <a16:creationId xmlns:a16="http://schemas.microsoft.com/office/drawing/2014/main" id="{9D5647F8-C1D0-2CD8-3474-5ECAA795A66E}"/>
                </a:ext>
              </a:extLst>
            </p:cNvPr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822;p34">
              <a:extLst>
                <a:ext uri="{FF2B5EF4-FFF2-40B4-BE49-F238E27FC236}">
                  <a16:creationId xmlns:a16="http://schemas.microsoft.com/office/drawing/2014/main" id="{4CC047F0-5473-8FD4-F19B-31A5AE66067B}"/>
                </a:ext>
              </a:extLst>
            </p:cNvPr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823;p34">
              <a:extLst>
                <a:ext uri="{FF2B5EF4-FFF2-40B4-BE49-F238E27FC236}">
                  <a16:creationId xmlns:a16="http://schemas.microsoft.com/office/drawing/2014/main" id="{49FE4081-C627-6104-DB67-621380728D24}"/>
                </a:ext>
              </a:extLst>
            </p:cNvPr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824;p34">
              <a:extLst>
                <a:ext uri="{FF2B5EF4-FFF2-40B4-BE49-F238E27FC236}">
                  <a16:creationId xmlns:a16="http://schemas.microsoft.com/office/drawing/2014/main" id="{FF943813-8AA0-8FB9-3655-6B2DDABB1FE6}"/>
                </a:ext>
              </a:extLst>
            </p:cNvPr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826;p34">
              <a:extLst>
                <a:ext uri="{FF2B5EF4-FFF2-40B4-BE49-F238E27FC236}">
                  <a16:creationId xmlns:a16="http://schemas.microsoft.com/office/drawing/2014/main" id="{DAA933A0-C25D-C953-CEB3-46D32C92D6B0}"/>
                </a:ext>
              </a:extLst>
            </p:cNvPr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827;p34">
              <a:extLst>
                <a:ext uri="{FF2B5EF4-FFF2-40B4-BE49-F238E27FC236}">
                  <a16:creationId xmlns:a16="http://schemas.microsoft.com/office/drawing/2014/main" id="{463D6F56-61BA-BA24-B348-FAF5A4BCEB3C}"/>
                </a:ext>
              </a:extLst>
            </p:cNvPr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828;p34">
              <a:extLst>
                <a:ext uri="{FF2B5EF4-FFF2-40B4-BE49-F238E27FC236}">
                  <a16:creationId xmlns:a16="http://schemas.microsoft.com/office/drawing/2014/main" id="{E771368D-24EF-580B-FF73-B6CCC7E2FDE2}"/>
                </a:ext>
              </a:extLst>
            </p:cNvPr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829;p34">
              <a:extLst>
                <a:ext uri="{FF2B5EF4-FFF2-40B4-BE49-F238E27FC236}">
                  <a16:creationId xmlns:a16="http://schemas.microsoft.com/office/drawing/2014/main" id="{E472B009-567E-5C90-2239-7AB4B7CCBF60}"/>
                </a:ext>
              </a:extLst>
            </p:cNvPr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830;p34">
              <a:extLst>
                <a:ext uri="{FF2B5EF4-FFF2-40B4-BE49-F238E27FC236}">
                  <a16:creationId xmlns:a16="http://schemas.microsoft.com/office/drawing/2014/main" id="{7DDEBE21-E61F-63DB-19DC-D2F1D9CEFFB6}"/>
                </a:ext>
              </a:extLst>
            </p:cNvPr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831;p34">
              <a:extLst>
                <a:ext uri="{FF2B5EF4-FFF2-40B4-BE49-F238E27FC236}">
                  <a16:creationId xmlns:a16="http://schemas.microsoft.com/office/drawing/2014/main" id="{7477352C-A089-6ADA-7097-D36479212F43}"/>
                </a:ext>
              </a:extLst>
            </p:cNvPr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832;p34">
              <a:extLst>
                <a:ext uri="{FF2B5EF4-FFF2-40B4-BE49-F238E27FC236}">
                  <a16:creationId xmlns:a16="http://schemas.microsoft.com/office/drawing/2014/main" id="{00ED6EAE-723C-A72D-5870-1ECB9844EA12}"/>
                </a:ext>
              </a:extLst>
            </p:cNvPr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833;p34">
              <a:extLst>
                <a:ext uri="{FF2B5EF4-FFF2-40B4-BE49-F238E27FC236}">
                  <a16:creationId xmlns:a16="http://schemas.microsoft.com/office/drawing/2014/main" id="{9A02F408-F22A-42D9-B8B6-B89018457286}"/>
                </a:ext>
              </a:extLst>
            </p:cNvPr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834;p34">
              <a:extLst>
                <a:ext uri="{FF2B5EF4-FFF2-40B4-BE49-F238E27FC236}">
                  <a16:creationId xmlns:a16="http://schemas.microsoft.com/office/drawing/2014/main" id="{BBEB88F1-3696-3652-0251-8B8D4C339944}"/>
                </a:ext>
              </a:extLst>
            </p:cNvPr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835;p34">
              <a:extLst>
                <a:ext uri="{FF2B5EF4-FFF2-40B4-BE49-F238E27FC236}">
                  <a16:creationId xmlns:a16="http://schemas.microsoft.com/office/drawing/2014/main" id="{D5633B88-D91E-4CFB-92F1-476BA381185C}"/>
                </a:ext>
              </a:extLst>
            </p:cNvPr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836;p34">
              <a:extLst>
                <a:ext uri="{FF2B5EF4-FFF2-40B4-BE49-F238E27FC236}">
                  <a16:creationId xmlns:a16="http://schemas.microsoft.com/office/drawing/2014/main" id="{24331C8E-1328-2A8D-01B4-C5C9400FDCD8}"/>
                </a:ext>
              </a:extLst>
            </p:cNvPr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837;p34">
              <a:extLst>
                <a:ext uri="{FF2B5EF4-FFF2-40B4-BE49-F238E27FC236}">
                  <a16:creationId xmlns:a16="http://schemas.microsoft.com/office/drawing/2014/main" id="{6DE4BA7B-1C81-4422-B756-85277E3896CF}"/>
                </a:ext>
              </a:extLst>
            </p:cNvPr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838;p34">
              <a:extLst>
                <a:ext uri="{FF2B5EF4-FFF2-40B4-BE49-F238E27FC236}">
                  <a16:creationId xmlns:a16="http://schemas.microsoft.com/office/drawing/2014/main" id="{22E1EA75-12BE-0363-C6D6-0DEF8017EC49}"/>
                </a:ext>
              </a:extLst>
            </p:cNvPr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839;p34">
              <a:extLst>
                <a:ext uri="{FF2B5EF4-FFF2-40B4-BE49-F238E27FC236}">
                  <a16:creationId xmlns:a16="http://schemas.microsoft.com/office/drawing/2014/main" id="{9DAB04C6-C154-44EF-C2EC-C43CFB88290F}"/>
                </a:ext>
              </a:extLst>
            </p:cNvPr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840;p34">
              <a:extLst>
                <a:ext uri="{FF2B5EF4-FFF2-40B4-BE49-F238E27FC236}">
                  <a16:creationId xmlns:a16="http://schemas.microsoft.com/office/drawing/2014/main" id="{0C731952-BDA1-08BF-B257-CA63705F7DCE}"/>
                </a:ext>
              </a:extLst>
            </p:cNvPr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841;p34">
              <a:extLst>
                <a:ext uri="{FF2B5EF4-FFF2-40B4-BE49-F238E27FC236}">
                  <a16:creationId xmlns:a16="http://schemas.microsoft.com/office/drawing/2014/main" id="{5F92EE0F-D40D-8604-7E73-6F6B66CDC936}"/>
                </a:ext>
              </a:extLst>
            </p:cNvPr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842;p34">
              <a:extLst>
                <a:ext uri="{FF2B5EF4-FFF2-40B4-BE49-F238E27FC236}">
                  <a16:creationId xmlns:a16="http://schemas.microsoft.com/office/drawing/2014/main" id="{B25127A2-B257-8EE1-AA94-BD6A05F10A4C}"/>
                </a:ext>
              </a:extLst>
            </p:cNvPr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843;p34">
              <a:extLst>
                <a:ext uri="{FF2B5EF4-FFF2-40B4-BE49-F238E27FC236}">
                  <a16:creationId xmlns:a16="http://schemas.microsoft.com/office/drawing/2014/main" id="{0F332939-75F4-B63C-ECBC-FCF68675CFE8}"/>
                </a:ext>
              </a:extLst>
            </p:cNvPr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844;p34">
              <a:extLst>
                <a:ext uri="{FF2B5EF4-FFF2-40B4-BE49-F238E27FC236}">
                  <a16:creationId xmlns:a16="http://schemas.microsoft.com/office/drawing/2014/main" id="{A0F60A3E-349E-161A-D2B5-0D2BBF98A5B3}"/>
                </a:ext>
              </a:extLst>
            </p:cNvPr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845;p34">
              <a:extLst>
                <a:ext uri="{FF2B5EF4-FFF2-40B4-BE49-F238E27FC236}">
                  <a16:creationId xmlns:a16="http://schemas.microsoft.com/office/drawing/2014/main" id="{88E6CD36-04D9-BB36-5F22-3C5EE3E43DC1}"/>
                </a:ext>
              </a:extLst>
            </p:cNvPr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846;p34">
              <a:extLst>
                <a:ext uri="{FF2B5EF4-FFF2-40B4-BE49-F238E27FC236}">
                  <a16:creationId xmlns:a16="http://schemas.microsoft.com/office/drawing/2014/main" id="{A57B90BC-E79C-4DDC-9881-8EBBA4437532}"/>
                </a:ext>
              </a:extLst>
            </p:cNvPr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847;p34">
              <a:extLst>
                <a:ext uri="{FF2B5EF4-FFF2-40B4-BE49-F238E27FC236}">
                  <a16:creationId xmlns:a16="http://schemas.microsoft.com/office/drawing/2014/main" id="{37C8C47F-0BC5-9AD0-D6A6-D1EC44308BE5}"/>
                </a:ext>
              </a:extLst>
            </p:cNvPr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848;p34">
              <a:extLst>
                <a:ext uri="{FF2B5EF4-FFF2-40B4-BE49-F238E27FC236}">
                  <a16:creationId xmlns:a16="http://schemas.microsoft.com/office/drawing/2014/main" id="{40712CD2-BAB3-8F93-FCE2-3BDA68AF8008}"/>
                </a:ext>
              </a:extLst>
            </p:cNvPr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849;p34">
              <a:extLst>
                <a:ext uri="{FF2B5EF4-FFF2-40B4-BE49-F238E27FC236}">
                  <a16:creationId xmlns:a16="http://schemas.microsoft.com/office/drawing/2014/main" id="{AE7D2E05-9C36-2263-CEF3-FC76302D0922}"/>
                </a:ext>
              </a:extLst>
            </p:cNvPr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850;p34">
              <a:extLst>
                <a:ext uri="{FF2B5EF4-FFF2-40B4-BE49-F238E27FC236}">
                  <a16:creationId xmlns:a16="http://schemas.microsoft.com/office/drawing/2014/main" id="{D1814986-8794-F3C8-B1A8-B200EE6FEA0E}"/>
                </a:ext>
              </a:extLst>
            </p:cNvPr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851;p34">
              <a:extLst>
                <a:ext uri="{FF2B5EF4-FFF2-40B4-BE49-F238E27FC236}">
                  <a16:creationId xmlns:a16="http://schemas.microsoft.com/office/drawing/2014/main" id="{6564D292-99F9-1110-7FFA-F0DD7818ACF0}"/>
                </a:ext>
              </a:extLst>
            </p:cNvPr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852;p34">
              <a:extLst>
                <a:ext uri="{FF2B5EF4-FFF2-40B4-BE49-F238E27FC236}">
                  <a16:creationId xmlns:a16="http://schemas.microsoft.com/office/drawing/2014/main" id="{EFE31197-CCC6-BA71-AC52-4ED69130FC26}"/>
                </a:ext>
              </a:extLst>
            </p:cNvPr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53;p34">
              <a:extLst>
                <a:ext uri="{FF2B5EF4-FFF2-40B4-BE49-F238E27FC236}">
                  <a16:creationId xmlns:a16="http://schemas.microsoft.com/office/drawing/2014/main" id="{FBC9DEDC-24A8-6DB4-3068-D8149144C95A}"/>
                </a:ext>
              </a:extLst>
            </p:cNvPr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854;p34">
              <a:extLst>
                <a:ext uri="{FF2B5EF4-FFF2-40B4-BE49-F238E27FC236}">
                  <a16:creationId xmlns:a16="http://schemas.microsoft.com/office/drawing/2014/main" id="{21E32CBC-7866-FEFD-DFB3-A40424BC941E}"/>
                </a:ext>
              </a:extLst>
            </p:cNvPr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855;p34">
              <a:extLst>
                <a:ext uri="{FF2B5EF4-FFF2-40B4-BE49-F238E27FC236}">
                  <a16:creationId xmlns:a16="http://schemas.microsoft.com/office/drawing/2014/main" id="{7D3EEDC8-D31F-6B20-FDDA-DBF6A542F66E}"/>
                </a:ext>
              </a:extLst>
            </p:cNvPr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2606;p29">
            <a:extLst>
              <a:ext uri="{FF2B5EF4-FFF2-40B4-BE49-F238E27FC236}">
                <a16:creationId xmlns:a16="http://schemas.microsoft.com/office/drawing/2014/main" id="{EC387F28-4B6B-CB69-84F5-3146BE4C402C}"/>
              </a:ext>
            </a:extLst>
          </p:cNvPr>
          <p:cNvSpPr txBox="1">
            <a:spLocks/>
          </p:cNvSpPr>
          <p:nvPr/>
        </p:nvSpPr>
        <p:spPr>
          <a:xfrm>
            <a:off x="7074193" y="1482645"/>
            <a:ext cx="1939026" cy="42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/>
              <a:t>The highest number of deposit subscribers come from customers with long call durations</a:t>
            </a:r>
            <a:endParaRPr lang="en-MY" sz="110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F4A27FC-3802-8738-77BF-6BF2A6655EF2}"/>
              </a:ext>
            </a:extLst>
          </p:cNvPr>
          <p:cNvSpPr/>
          <p:nvPr/>
        </p:nvSpPr>
        <p:spPr>
          <a:xfrm>
            <a:off x="7070200" y="923359"/>
            <a:ext cx="1238755" cy="38556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>
                <a:latin typeface="Arial Rounded MT Bold" panose="020F0704030504030204" pitchFamily="34" charset="0"/>
              </a:rPr>
              <a:t>Explanation</a:t>
            </a:r>
          </a:p>
        </p:txBody>
      </p:sp>
      <p:sp>
        <p:nvSpPr>
          <p:cNvPr id="138" name="Google Shape;2596;p28">
            <a:extLst>
              <a:ext uri="{FF2B5EF4-FFF2-40B4-BE49-F238E27FC236}">
                <a16:creationId xmlns:a16="http://schemas.microsoft.com/office/drawing/2014/main" id="{5A3F0836-DCAA-DB13-9116-2111C5DC0E22}"/>
              </a:ext>
            </a:extLst>
          </p:cNvPr>
          <p:cNvSpPr txBox="1">
            <a:spLocks/>
          </p:cNvSpPr>
          <p:nvPr/>
        </p:nvSpPr>
        <p:spPr>
          <a:xfrm>
            <a:off x="0" y="-10059"/>
            <a:ext cx="4710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Exploratory Data Analysis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AFAA0CA-0A79-468B-8AF0-AC3B3D0D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1" y="658845"/>
            <a:ext cx="6079983" cy="331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96;p28">
            <a:extLst>
              <a:ext uri="{FF2B5EF4-FFF2-40B4-BE49-F238E27FC236}">
                <a16:creationId xmlns:a16="http://schemas.microsoft.com/office/drawing/2014/main" id="{13401C71-53A4-20FD-644F-5A13A5B45C5A}"/>
              </a:ext>
            </a:extLst>
          </p:cNvPr>
          <p:cNvSpPr txBox="1">
            <a:spLocks/>
          </p:cNvSpPr>
          <p:nvPr/>
        </p:nvSpPr>
        <p:spPr>
          <a:xfrm>
            <a:off x="91970" y="-6050"/>
            <a:ext cx="4710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Encode &amp; Scale</a:t>
            </a:r>
          </a:p>
        </p:txBody>
      </p:sp>
      <p:sp>
        <p:nvSpPr>
          <p:cNvPr id="31" name="Google Shape;2606;p29">
            <a:extLst>
              <a:ext uri="{FF2B5EF4-FFF2-40B4-BE49-F238E27FC236}">
                <a16:creationId xmlns:a16="http://schemas.microsoft.com/office/drawing/2014/main" id="{701A3E2D-2F99-4D21-88C0-3C6BE016A40C}"/>
              </a:ext>
            </a:extLst>
          </p:cNvPr>
          <p:cNvSpPr txBox="1">
            <a:spLocks/>
          </p:cNvSpPr>
          <p:nvPr/>
        </p:nvSpPr>
        <p:spPr>
          <a:xfrm>
            <a:off x="601304" y="1577863"/>
            <a:ext cx="1939026" cy="42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MY" sz="1000"/>
              <a:t>Scaling (Standardscaler)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MY" sz="1000"/>
              <a:t>Using Label Encoding &amp; One Hot Encode</a:t>
            </a:r>
          </a:p>
          <a:p>
            <a:pPr marL="0" indent="0">
              <a:buNone/>
            </a:pPr>
            <a:endParaRPr lang="en-MY" sz="100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7674B53-AEFE-993D-871B-5061E359C395}"/>
              </a:ext>
            </a:extLst>
          </p:cNvPr>
          <p:cNvCxnSpPr>
            <a:cxnSpLocks/>
          </p:cNvCxnSpPr>
          <p:nvPr/>
        </p:nvCxnSpPr>
        <p:spPr>
          <a:xfrm flipV="1">
            <a:off x="2143125" y="1212227"/>
            <a:ext cx="1303534" cy="36563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01BA5F8-B64E-4D3F-B674-A3B55C0CE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32" y="3011853"/>
            <a:ext cx="6507956" cy="1518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E1104F-BECA-4E3E-A456-F24106028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078" y="795765"/>
            <a:ext cx="5043487" cy="1986972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C502A29-7258-4F5E-9139-BA5599F2D7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405466" y="2301717"/>
            <a:ext cx="745848" cy="41514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93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96;p28">
            <a:extLst>
              <a:ext uri="{FF2B5EF4-FFF2-40B4-BE49-F238E27FC236}">
                <a16:creationId xmlns:a16="http://schemas.microsoft.com/office/drawing/2014/main" id="{13401C71-53A4-20FD-644F-5A13A5B45C5A}"/>
              </a:ext>
            </a:extLst>
          </p:cNvPr>
          <p:cNvSpPr txBox="1">
            <a:spLocks/>
          </p:cNvSpPr>
          <p:nvPr/>
        </p:nvSpPr>
        <p:spPr>
          <a:xfrm>
            <a:off x="91970" y="-6050"/>
            <a:ext cx="4710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Multikolinerity Analysis</a:t>
            </a:r>
          </a:p>
        </p:txBody>
      </p:sp>
      <p:sp>
        <p:nvSpPr>
          <p:cNvPr id="31" name="Google Shape;2606;p29">
            <a:extLst>
              <a:ext uri="{FF2B5EF4-FFF2-40B4-BE49-F238E27FC236}">
                <a16:creationId xmlns:a16="http://schemas.microsoft.com/office/drawing/2014/main" id="{701A3E2D-2F99-4D21-88C0-3C6BE016A40C}"/>
              </a:ext>
            </a:extLst>
          </p:cNvPr>
          <p:cNvSpPr txBox="1">
            <a:spLocks/>
          </p:cNvSpPr>
          <p:nvPr/>
        </p:nvSpPr>
        <p:spPr>
          <a:xfrm>
            <a:off x="601304" y="1577863"/>
            <a:ext cx="1939026" cy="42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MY" sz="1000"/>
              <a:t> Show redundant features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7674B53-AEFE-993D-871B-5061E359C395}"/>
              </a:ext>
            </a:extLst>
          </p:cNvPr>
          <p:cNvCxnSpPr>
            <a:cxnSpLocks/>
          </p:cNvCxnSpPr>
          <p:nvPr/>
        </p:nvCxnSpPr>
        <p:spPr>
          <a:xfrm flipV="1">
            <a:off x="2143125" y="1212227"/>
            <a:ext cx="1303534" cy="36563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54EF3CE-70A9-4D06-AD83-2FF74E63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372" y="604018"/>
            <a:ext cx="2395198" cy="38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1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897D11-E537-4FD1-9D88-7CF1B276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7" y="1450644"/>
            <a:ext cx="6107417" cy="3040470"/>
          </a:xfrm>
          <a:prstGeom prst="rect">
            <a:avLst/>
          </a:prstGeom>
        </p:spPr>
      </p:pic>
      <p:sp>
        <p:nvSpPr>
          <p:cNvPr id="3" name="Subtitle 8">
            <a:extLst>
              <a:ext uri="{FF2B5EF4-FFF2-40B4-BE49-F238E27FC236}">
                <a16:creationId xmlns:a16="http://schemas.microsoft.com/office/drawing/2014/main" id="{4A13A99F-2A23-4289-AEC5-80988E187DB5}"/>
              </a:ext>
            </a:extLst>
          </p:cNvPr>
          <p:cNvSpPr txBox="1">
            <a:spLocks/>
          </p:cNvSpPr>
          <p:nvPr/>
        </p:nvSpPr>
        <p:spPr>
          <a:xfrm>
            <a:off x="0" y="866677"/>
            <a:ext cx="4724065" cy="304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utfit ExtraBold"/>
              <a:buNone/>
              <a:defRPr sz="16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MY"/>
              <a:t>Top Feature Impotance</a:t>
            </a:r>
          </a:p>
          <a:p>
            <a:pPr>
              <a:buFont typeface="Arial" panose="020B0604020202020204" pitchFamily="34" charset="0"/>
              <a:buChar char="•"/>
            </a:pPr>
            <a:endParaRPr lang="en-MY"/>
          </a:p>
          <a:p>
            <a:pPr>
              <a:buFont typeface="Arial" panose="020B0604020202020204" pitchFamily="34" charset="0"/>
              <a:buChar char="•"/>
            </a:pPr>
            <a:endParaRPr lang="en-MY"/>
          </a:p>
          <a:p>
            <a:pPr>
              <a:buFont typeface="Arial" panose="020B0604020202020204" pitchFamily="34" charset="0"/>
              <a:buChar char="•"/>
            </a:pPr>
            <a:endParaRPr lang="en-MY"/>
          </a:p>
          <a:p>
            <a:pPr>
              <a:buFont typeface="Arial" panose="020B0604020202020204" pitchFamily="34" charset="0"/>
              <a:buChar char="•"/>
            </a:pPr>
            <a:endParaRPr lang="en-MY"/>
          </a:p>
          <a:p>
            <a:pPr>
              <a:buFont typeface="Arial" panose="020B0604020202020204" pitchFamily="34" charset="0"/>
              <a:buChar char="•"/>
            </a:pPr>
            <a:endParaRPr lang="en-MY"/>
          </a:p>
          <a:p>
            <a:pPr>
              <a:buFont typeface="Arial" panose="020B0604020202020204" pitchFamily="34" charset="0"/>
              <a:buChar char="•"/>
            </a:pPr>
            <a:endParaRPr lang="en-MY"/>
          </a:p>
          <a:p>
            <a:pPr>
              <a:buFont typeface="Arial" panose="020B0604020202020204" pitchFamily="34" charset="0"/>
              <a:buChar char="•"/>
            </a:pPr>
            <a:endParaRPr lang="en-MY"/>
          </a:p>
          <a:p>
            <a:pPr marL="139700" indent="0"/>
            <a:endParaRPr lang="en-MY"/>
          </a:p>
          <a:p>
            <a:endParaRPr lang="en-MY"/>
          </a:p>
        </p:txBody>
      </p:sp>
      <p:sp>
        <p:nvSpPr>
          <p:cNvPr id="5" name="Google Shape;2596;p28">
            <a:extLst>
              <a:ext uri="{FF2B5EF4-FFF2-40B4-BE49-F238E27FC236}">
                <a16:creationId xmlns:a16="http://schemas.microsoft.com/office/drawing/2014/main" id="{D6DBED81-1235-4F09-9FDD-D29D4BF20D7B}"/>
              </a:ext>
            </a:extLst>
          </p:cNvPr>
          <p:cNvSpPr txBox="1">
            <a:spLocks/>
          </p:cNvSpPr>
          <p:nvPr/>
        </p:nvSpPr>
        <p:spPr>
          <a:xfrm>
            <a:off x="91970" y="-6050"/>
            <a:ext cx="4710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Feature Importance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FAA88B3-44C4-4C74-80FE-8071496A7B52}"/>
              </a:ext>
            </a:extLst>
          </p:cNvPr>
          <p:cNvSpPr/>
          <p:nvPr/>
        </p:nvSpPr>
        <p:spPr>
          <a:xfrm>
            <a:off x="6555850" y="1323409"/>
            <a:ext cx="1238755" cy="38556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>
                <a:latin typeface="Arial Rounded MT Bold" panose="020F0704030504030204" pitchFamily="34" charset="0"/>
              </a:rPr>
              <a:t>Explanation</a:t>
            </a:r>
          </a:p>
        </p:txBody>
      </p:sp>
      <p:sp>
        <p:nvSpPr>
          <p:cNvPr id="7" name="Google Shape;2606;p29">
            <a:extLst>
              <a:ext uri="{FF2B5EF4-FFF2-40B4-BE49-F238E27FC236}">
                <a16:creationId xmlns:a16="http://schemas.microsoft.com/office/drawing/2014/main" id="{FD34888E-56EC-42D9-A2E4-AA210A90D984}"/>
              </a:ext>
            </a:extLst>
          </p:cNvPr>
          <p:cNvSpPr txBox="1">
            <a:spLocks/>
          </p:cNvSpPr>
          <p:nvPr/>
        </p:nvSpPr>
        <p:spPr>
          <a:xfrm>
            <a:off x="6461590" y="1960082"/>
            <a:ext cx="2453809" cy="42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/>
              <a:t>The most important features influencing deposit prediction are the duration of the call (35.02%), with longer calls increasing deposit likelihood, followed by account balance (8.54%), age (8.25%), the day of the month (7.45%), and the number of campaign contacts (3.70%).</a:t>
            </a:r>
            <a:endParaRPr lang="en-MY" sz="1100"/>
          </a:p>
        </p:txBody>
      </p:sp>
    </p:spTree>
    <p:extLst>
      <p:ext uri="{BB962C8B-B14F-4D97-AF65-F5344CB8AC3E}">
        <p14:creationId xmlns:p14="http://schemas.microsoft.com/office/powerpoint/2010/main" val="151724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44;p38">
            <a:extLst>
              <a:ext uri="{FF2B5EF4-FFF2-40B4-BE49-F238E27FC236}">
                <a16:creationId xmlns:a16="http://schemas.microsoft.com/office/drawing/2014/main" id="{31E8A57D-C780-80E2-C780-3D17E03DE956}"/>
              </a:ext>
            </a:extLst>
          </p:cNvPr>
          <p:cNvSpPr txBox="1">
            <a:spLocks/>
          </p:cNvSpPr>
          <p:nvPr/>
        </p:nvSpPr>
        <p:spPr>
          <a:xfrm>
            <a:off x="228164" y="9866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Predictive Modeling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C0AA928-CD63-105A-4BB0-63E2095442E6}"/>
              </a:ext>
            </a:extLst>
          </p:cNvPr>
          <p:cNvCxnSpPr>
            <a:cxnSpLocks/>
          </p:cNvCxnSpPr>
          <p:nvPr/>
        </p:nvCxnSpPr>
        <p:spPr>
          <a:xfrm flipV="1">
            <a:off x="7056008" y="1877682"/>
            <a:ext cx="646442" cy="634552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606;p29">
            <a:extLst>
              <a:ext uri="{FF2B5EF4-FFF2-40B4-BE49-F238E27FC236}">
                <a16:creationId xmlns:a16="http://schemas.microsoft.com/office/drawing/2014/main" id="{A408C352-78AA-2D90-8A58-3FD2088D220B}"/>
              </a:ext>
            </a:extLst>
          </p:cNvPr>
          <p:cNvSpPr txBox="1">
            <a:spLocks/>
          </p:cNvSpPr>
          <p:nvPr/>
        </p:nvSpPr>
        <p:spPr>
          <a:xfrm>
            <a:off x="7478311" y="1167778"/>
            <a:ext cx="1467540" cy="42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/>
              <a:t>Evaluation for Random Forest  with 84% Accuracy</a:t>
            </a:r>
          </a:p>
        </p:txBody>
      </p:sp>
      <p:sp>
        <p:nvSpPr>
          <p:cNvPr id="12" name="Google Shape;3246;p38">
            <a:extLst>
              <a:ext uri="{FF2B5EF4-FFF2-40B4-BE49-F238E27FC236}">
                <a16:creationId xmlns:a16="http://schemas.microsoft.com/office/drawing/2014/main" id="{91657FEF-22FA-F519-CA44-8D261173A6E7}"/>
              </a:ext>
            </a:extLst>
          </p:cNvPr>
          <p:cNvSpPr txBox="1">
            <a:spLocks/>
          </p:cNvSpPr>
          <p:nvPr/>
        </p:nvSpPr>
        <p:spPr>
          <a:xfrm>
            <a:off x="-1746848" y="1083856"/>
            <a:ext cx="4552897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pPr algn="r">
              <a:lnSpc>
                <a:spcPct val="115000"/>
              </a:lnSpc>
            </a:pPr>
            <a:r>
              <a:rPr lang="en-GB" sz="1600">
                <a:solidFill>
                  <a:schemeClr val="accent1"/>
                </a:solidFill>
              </a:rPr>
              <a:t>Result for each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1923E4-2EC2-496E-A280-967047DCF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601" y="1724390"/>
            <a:ext cx="3606417" cy="29155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7699A6-D4C1-47F1-9796-6C0CD646B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06" y="220062"/>
            <a:ext cx="2469873" cy="2127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3EE935-7A6D-4E49-9E4D-1491AB1C7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445" y="2512234"/>
            <a:ext cx="2501134" cy="222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37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Highlight of Findings</a:t>
            </a:r>
            <a:endParaRPr u="sn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53A1D1-C2B2-4B58-944B-F9F413AC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" y="1164471"/>
            <a:ext cx="907812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Customer Demographics and Deposit Subscription: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majority of deposit subscribers are from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Blue-collar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 types, which suggests that these customer groups may be more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financially stable and likely to engage in bank deposit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Secondary education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appears to be the dominant educational level among deposit subscribers, indicating that customers with this level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of education may be more inclined to save or invest through bank deposits.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000" b="1">
                <a:solidFill>
                  <a:schemeClr val="tx1"/>
                </a:solidFill>
                <a:latin typeface="Arial" panose="020B0604020202020204" pitchFamily="34" charset="0"/>
              </a:rPr>
              <a:t>3) I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nfluence of Call Duration: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 call durations have a positive correlation with deposit subscriptions. This suggests that more extensive interactions or consultations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with customers increase the likelihood of them subscribing to a deposit product, likely due to better customer engagement and understanding of the product.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Feature Importance and Predictive Accuracy: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influencing deposit subscription include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Longer interaction times (duration), higher balance,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age are strong indicators of deposit subscriptions.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model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an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84%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demonstrating that the model effectively predicts deposit subscription based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the selected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Feature Redundancy and Preprocessing: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pdays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identified as redundant features, as they conveyed similar information. By clustering and simplifying these features,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model became more efficient.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 and encoding techniques, such as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One-Hot Encoding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were employed to improve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53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" name="Google Shape;3358;p45"/>
          <p:cNvSpPr txBox="1">
            <a:spLocks noGrp="1"/>
          </p:cNvSpPr>
          <p:nvPr>
            <p:ph type="title"/>
          </p:nvPr>
        </p:nvSpPr>
        <p:spPr>
          <a:xfrm>
            <a:off x="720000" y="2311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" name="Google Shape;3353;p44">
            <a:extLst>
              <a:ext uri="{FF2B5EF4-FFF2-40B4-BE49-F238E27FC236}">
                <a16:creationId xmlns:a16="http://schemas.microsoft.com/office/drawing/2014/main" id="{A016511A-AD28-088C-BDA4-938F1F7C8870}"/>
              </a:ext>
            </a:extLst>
          </p:cNvPr>
          <p:cNvSpPr txBox="1"/>
          <p:nvPr/>
        </p:nvSpPr>
        <p:spPr>
          <a:xfrm>
            <a:off x="720000" y="434550"/>
            <a:ext cx="7704000" cy="21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</a:pPr>
            <a:endParaRPr lang="en-GB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➔"/>
            </a:pPr>
            <a:r>
              <a:rPr lang="en-GB" sz="1600"/>
              <a:t>By leveraging data-driven models, banks can significantly improve the targeting of marketing campaigns, ensuring resources are focused on high-potential customers. The analysis demonstrated that key factors like call duration, balance, and customer age contribute to a higher likelihood of deposit subscription. With an accuracy of 84%, the Random Forest model proves to be an effective tool for predictive analysis, offering a foundation for more precise and efficient customer targeting in future marketing campaigns.</a:t>
            </a:r>
            <a:endParaRPr lang="en-GB"/>
          </a:p>
          <a:p>
            <a:pPr marL="139700" lvl="1">
              <a:lnSpc>
                <a:spcPct val="115000"/>
              </a:lnSpc>
              <a:buClr>
                <a:schemeClr val="dk2"/>
              </a:buClr>
              <a:buSzPts val="1400"/>
            </a:pPr>
            <a:r>
              <a:rPr lang="en-GB"/>
              <a:t> 	</a:t>
            </a:r>
            <a:endParaRPr lang="en-GB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BEB3-0AFC-2016-79EC-6A42FF78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05" y="1597593"/>
            <a:ext cx="7704000" cy="572700"/>
          </a:xfrm>
        </p:spPr>
        <p:txBody>
          <a:bodyPr/>
          <a:lstStyle/>
          <a:p>
            <a:r>
              <a:rPr lang="en-GB" sz="5000"/>
              <a:t>Thank You For </a:t>
            </a:r>
            <a:br>
              <a:rPr lang="en-GB" sz="5000"/>
            </a:br>
            <a:r>
              <a:rPr lang="en-GB" sz="5000"/>
              <a:t>Your Time !</a:t>
            </a:r>
            <a:endParaRPr lang="en-MY" sz="5000"/>
          </a:p>
        </p:txBody>
      </p:sp>
    </p:spTree>
    <p:extLst>
      <p:ext uri="{BB962C8B-B14F-4D97-AF65-F5344CB8AC3E}">
        <p14:creationId xmlns:p14="http://schemas.microsoft.com/office/powerpoint/2010/main" val="294237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" name="Google Shape;2621;p30"/>
          <p:cNvSpPr txBox="1">
            <a:spLocks noGrp="1"/>
          </p:cNvSpPr>
          <p:nvPr>
            <p:ph type="title"/>
          </p:nvPr>
        </p:nvSpPr>
        <p:spPr>
          <a:xfrm>
            <a:off x="720709" y="1412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 Overview</a:t>
            </a:r>
            <a:endParaRPr u="sng"/>
          </a:p>
        </p:txBody>
      </p:sp>
      <p:sp>
        <p:nvSpPr>
          <p:cNvPr id="2623" name="Google Shape;2623;p30"/>
          <p:cNvSpPr txBox="1">
            <a:spLocks noGrp="1"/>
          </p:cNvSpPr>
          <p:nvPr>
            <p:ph type="subTitle" idx="2"/>
          </p:nvPr>
        </p:nvSpPr>
        <p:spPr>
          <a:xfrm>
            <a:off x="540116" y="632776"/>
            <a:ext cx="369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b="1"/>
              <a:t>Focus</a:t>
            </a:r>
            <a:r>
              <a:rPr lang="en-GB" sz="1100"/>
              <a:t>: Predict whether a customer will subscribe to a term deposit.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b="1"/>
              <a:t>Data Content</a:t>
            </a:r>
            <a:r>
              <a:rPr lang="en-GB" sz="1100"/>
              <a:t>: Includes customer demographics, previous campaign contacts, and subscription outcome.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b="1"/>
              <a:t>Main Goal</a:t>
            </a:r>
            <a:r>
              <a:rPr lang="en-GB" sz="1100"/>
              <a:t>: Build a predictive model to support targeted marketing strategies.</a:t>
            </a:r>
          </a:p>
        </p:txBody>
      </p:sp>
      <p:grpSp>
        <p:nvGrpSpPr>
          <p:cNvPr id="2624" name="Google Shape;2624;p30"/>
          <p:cNvGrpSpPr/>
          <p:nvPr/>
        </p:nvGrpSpPr>
        <p:grpSpPr>
          <a:xfrm>
            <a:off x="122000" y="4917447"/>
            <a:ext cx="4420450" cy="226056"/>
            <a:chOff x="122000" y="4917447"/>
            <a:chExt cx="4420450" cy="226056"/>
          </a:xfrm>
        </p:grpSpPr>
        <p:sp>
          <p:nvSpPr>
            <p:cNvPr id="2625" name="Google Shape;2625;p30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40" name="Google Shape;2640;p30"/>
          <p:cNvGrpSpPr/>
          <p:nvPr/>
        </p:nvGrpSpPr>
        <p:grpSpPr>
          <a:xfrm>
            <a:off x="4601500" y="4884626"/>
            <a:ext cx="4420450" cy="258877"/>
            <a:chOff x="4601500" y="4884626"/>
            <a:chExt cx="4420450" cy="258877"/>
          </a:xfrm>
        </p:grpSpPr>
        <p:sp>
          <p:nvSpPr>
            <p:cNvPr id="2641" name="Google Shape;2641;p30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30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30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30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30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30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30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30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30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30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30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30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30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30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30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6" name="Google Shape;2656;p30"/>
          <p:cNvGrpSpPr/>
          <p:nvPr/>
        </p:nvGrpSpPr>
        <p:grpSpPr>
          <a:xfrm>
            <a:off x="122025" y="5036324"/>
            <a:ext cx="4420450" cy="107173"/>
            <a:chOff x="122000" y="4917447"/>
            <a:chExt cx="4420450" cy="226056"/>
          </a:xfrm>
        </p:grpSpPr>
        <p:sp>
          <p:nvSpPr>
            <p:cNvPr id="2657" name="Google Shape;2657;p30"/>
            <p:cNvSpPr/>
            <p:nvPr/>
          </p:nvSpPr>
          <p:spPr>
            <a:xfrm>
              <a:off x="12200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420441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719241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1018042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1316483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1615283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22125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2809766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3108567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3407008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3705808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4004609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4303050" y="4917447"/>
              <a:ext cx="239400" cy="22605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1914084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2510966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2" name="Google Shape;2672;p30"/>
          <p:cNvGrpSpPr/>
          <p:nvPr/>
        </p:nvGrpSpPr>
        <p:grpSpPr>
          <a:xfrm>
            <a:off x="4601525" y="5020763"/>
            <a:ext cx="4420450" cy="122734"/>
            <a:chOff x="4601500" y="4884626"/>
            <a:chExt cx="4420450" cy="258877"/>
          </a:xfrm>
        </p:grpSpPr>
        <p:sp>
          <p:nvSpPr>
            <p:cNvPr id="2673" name="Google Shape;2673;p30"/>
            <p:cNvSpPr/>
            <p:nvPr/>
          </p:nvSpPr>
          <p:spPr>
            <a:xfrm flipH="1">
              <a:off x="8782550" y="5120767"/>
              <a:ext cx="239400" cy="22734"/>
            </a:xfrm>
            <a:custGeom>
              <a:avLst/>
              <a:gdLst/>
              <a:ahLst/>
              <a:cxnLst/>
              <a:rect l="l" t="t" r="r" b="b"/>
              <a:pathLst>
                <a:path w="665" h="389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9"/>
                  </a:lnTo>
                  <a:lnTo>
                    <a:pt x="0" y="3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30"/>
            <p:cNvSpPr/>
            <p:nvPr/>
          </p:nvSpPr>
          <p:spPr>
            <a:xfrm flipH="1">
              <a:off x="8484109" y="5093416"/>
              <a:ext cx="239400" cy="50085"/>
            </a:xfrm>
            <a:custGeom>
              <a:avLst/>
              <a:gdLst/>
              <a:ahLst/>
              <a:cxnLst/>
              <a:rect l="l" t="t" r="r" b="b"/>
              <a:pathLst>
                <a:path w="665" h="85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857"/>
                  </a:lnTo>
                  <a:lnTo>
                    <a:pt x="0" y="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30"/>
            <p:cNvSpPr/>
            <p:nvPr/>
          </p:nvSpPr>
          <p:spPr>
            <a:xfrm flipH="1">
              <a:off x="8185309" y="5077403"/>
              <a:ext cx="239400" cy="66098"/>
            </a:xfrm>
            <a:custGeom>
              <a:avLst/>
              <a:gdLst/>
              <a:ahLst/>
              <a:cxnLst/>
              <a:rect l="l" t="t" r="r" b="b"/>
              <a:pathLst>
                <a:path w="665" h="113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131"/>
                  </a:lnTo>
                  <a:lnTo>
                    <a:pt x="0" y="11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30"/>
            <p:cNvSpPr/>
            <p:nvPr/>
          </p:nvSpPr>
          <p:spPr>
            <a:xfrm flipH="1">
              <a:off x="7886508" y="5048825"/>
              <a:ext cx="239400" cy="94677"/>
            </a:xfrm>
            <a:custGeom>
              <a:avLst/>
              <a:gdLst/>
              <a:ahLst/>
              <a:cxnLst/>
              <a:rect l="l" t="t" r="r" b="b"/>
              <a:pathLst>
                <a:path w="665" h="1620" extrusionOk="0">
                  <a:moveTo>
                    <a:pt x="0" y="0"/>
                  </a:moveTo>
                  <a:lnTo>
                    <a:pt x="665" y="0"/>
                  </a:lnTo>
                  <a:lnTo>
                    <a:pt x="665" y="1620"/>
                  </a:lnTo>
                  <a:lnTo>
                    <a:pt x="0" y="1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30"/>
            <p:cNvSpPr/>
            <p:nvPr/>
          </p:nvSpPr>
          <p:spPr>
            <a:xfrm flipH="1">
              <a:off x="7587707" y="5020539"/>
              <a:ext cx="239760" cy="122963"/>
            </a:xfrm>
            <a:custGeom>
              <a:avLst/>
              <a:gdLst/>
              <a:ahLst/>
              <a:cxnLst/>
              <a:rect l="l" t="t" r="r" b="b"/>
              <a:pathLst>
                <a:path w="666" h="2104" extrusionOk="0">
                  <a:moveTo>
                    <a:pt x="0" y="0"/>
                  </a:moveTo>
                  <a:lnTo>
                    <a:pt x="666" y="0"/>
                  </a:lnTo>
                  <a:lnTo>
                    <a:pt x="666" y="2104"/>
                  </a:lnTo>
                  <a:lnTo>
                    <a:pt x="0" y="2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30"/>
            <p:cNvSpPr/>
            <p:nvPr/>
          </p:nvSpPr>
          <p:spPr>
            <a:xfrm flipH="1">
              <a:off x="7289267" y="5009493"/>
              <a:ext cx="239400" cy="134009"/>
            </a:xfrm>
            <a:custGeom>
              <a:avLst/>
              <a:gdLst/>
              <a:ahLst/>
              <a:cxnLst/>
              <a:rect l="l" t="t" r="r" b="b"/>
              <a:pathLst>
                <a:path w="665" h="22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93"/>
                  </a:lnTo>
                  <a:lnTo>
                    <a:pt x="0" y="2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30"/>
            <p:cNvSpPr/>
            <p:nvPr/>
          </p:nvSpPr>
          <p:spPr>
            <a:xfrm flipH="1">
              <a:off x="6692025" y="4988980"/>
              <a:ext cx="239400" cy="154522"/>
            </a:xfrm>
            <a:custGeom>
              <a:avLst/>
              <a:gdLst/>
              <a:ahLst/>
              <a:cxnLst/>
              <a:rect l="l" t="t" r="r" b="b"/>
              <a:pathLst>
                <a:path w="665" h="2644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644"/>
                  </a:lnTo>
                  <a:lnTo>
                    <a:pt x="0" y="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30"/>
            <p:cNvSpPr/>
            <p:nvPr/>
          </p:nvSpPr>
          <p:spPr>
            <a:xfrm flipH="1">
              <a:off x="6094784" y="4980623"/>
              <a:ext cx="239400" cy="162879"/>
            </a:xfrm>
            <a:custGeom>
              <a:avLst/>
              <a:gdLst/>
              <a:ahLst/>
              <a:cxnLst/>
              <a:rect l="l" t="t" r="r" b="b"/>
              <a:pathLst>
                <a:path w="665" h="278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787"/>
                  </a:lnTo>
                  <a:lnTo>
                    <a:pt x="0" y="2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30"/>
            <p:cNvSpPr/>
            <p:nvPr/>
          </p:nvSpPr>
          <p:spPr>
            <a:xfrm flipH="1">
              <a:off x="5795983" y="4966948"/>
              <a:ext cx="239400" cy="176555"/>
            </a:xfrm>
            <a:custGeom>
              <a:avLst/>
              <a:gdLst/>
              <a:ahLst/>
              <a:cxnLst/>
              <a:rect l="l" t="t" r="r" b="b"/>
              <a:pathLst>
                <a:path w="665" h="302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021"/>
                  </a:lnTo>
                  <a:lnTo>
                    <a:pt x="0" y="3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30"/>
            <p:cNvSpPr/>
            <p:nvPr/>
          </p:nvSpPr>
          <p:spPr>
            <a:xfrm flipH="1">
              <a:off x="5497542" y="4938486"/>
              <a:ext cx="239400" cy="205016"/>
            </a:xfrm>
            <a:custGeom>
              <a:avLst/>
              <a:gdLst/>
              <a:ahLst/>
              <a:cxnLst/>
              <a:rect l="l" t="t" r="r" b="b"/>
              <a:pathLst>
                <a:path w="665" h="350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508"/>
                  </a:lnTo>
                  <a:lnTo>
                    <a:pt x="0" y="35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30"/>
            <p:cNvSpPr/>
            <p:nvPr/>
          </p:nvSpPr>
          <p:spPr>
            <a:xfrm flipH="1">
              <a:off x="5198742" y="4945207"/>
              <a:ext cx="239400" cy="198295"/>
            </a:xfrm>
            <a:custGeom>
              <a:avLst/>
              <a:gdLst/>
              <a:ahLst/>
              <a:cxnLst/>
              <a:rect l="l" t="t" r="r" b="b"/>
              <a:pathLst>
                <a:path w="665" h="339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393"/>
                  </a:lnTo>
                  <a:lnTo>
                    <a:pt x="0" y="33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30"/>
            <p:cNvSpPr/>
            <p:nvPr/>
          </p:nvSpPr>
          <p:spPr>
            <a:xfrm flipH="1">
              <a:off x="4899941" y="4929545"/>
              <a:ext cx="239400" cy="213958"/>
            </a:xfrm>
            <a:custGeom>
              <a:avLst/>
              <a:gdLst/>
              <a:ahLst/>
              <a:cxnLst/>
              <a:rect l="l" t="t" r="r" b="b"/>
              <a:pathLst>
                <a:path w="665" h="3661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661"/>
                  </a:lnTo>
                  <a:lnTo>
                    <a:pt x="0" y="36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30"/>
            <p:cNvSpPr/>
            <p:nvPr/>
          </p:nvSpPr>
          <p:spPr>
            <a:xfrm flipH="1">
              <a:off x="4601500" y="4884626"/>
              <a:ext cx="239400" cy="258876"/>
            </a:xfrm>
            <a:custGeom>
              <a:avLst/>
              <a:gdLst/>
              <a:ahLst/>
              <a:cxnLst/>
              <a:rect l="l" t="t" r="r" b="b"/>
              <a:pathLst>
                <a:path w="665" h="3868" extrusionOk="0">
                  <a:moveTo>
                    <a:pt x="0" y="0"/>
                  </a:moveTo>
                  <a:lnTo>
                    <a:pt x="665" y="0"/>
                  </a:lnTo>
                  <a:lnTo>
                    <a:pt x="665" y="3868"/>
                  </a:lnTo>
                  <a:lnTo>
                    <a:pt x="0" y="3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30"/>
            <p:cNvSpPr/>
            <p:nvPr/>
          </p:nvSpPr>
          <p:spPr>
            <a:xfrm flipH="1">
              <a:off x="6990466" y="5026208"/>
              <a:ext cx="239400" cy="117294"/>
            </a:xfrm>
            <a:custGeom>
              <a:avLst/>
              <a:gdLst/>
              <a:ahLst/>
              <a:cxnLst/>
              <a:rect l="l" t="t" r="r" b="b"/>
              <a:pathLst>
                <a:path w="665" h="2007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007"/>
                  </a:lnTo>
                  <a:lnTo>
                    <a:pt x="0" y="20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30"/>
            <p:cNvSpPr/>
            <p:nvPr/>
          </p:nvSpPr>
          <p:spPr>
            <a:xfrm flipH="1">
              <a:off x="6393584" y="5013584"/>
              <a:ext cx="239400" cy="129918"/>
            </a:xfrm>
            <a:custGeom>
              <a:avLst/>
              <a:gdLst/>
              <a:ahLst/>
              <a:cxnLst/>
              <a:rect l="l" t="t" r="r" b="b"/>
              <a:pathLst>
                <a:path w="665" h="2223" extrusionOk="0">
                  <a:moveTo>
                    <a:pt x="0" y="0"/>
                  </a:moveTo>
                  <a:lnTo>
                    <a:pt x="665" y="0"/>
                  </a:lnTo>
                  <a:lnTo>
                    <a:pt x="665" y="2223"/>
                  </a:lnTo>
                  <a:lnTo>
                    <a:pt x="0" y="22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2621;p30">
            <a:extLst>
              <a:ext uri="{FF2B5EF4-FFF2-40B4-BE49-F238E27FC236}">
                <a16:creationId xmlns:a16="http://schemas.microsoft.com/office/drawing/2014/main" id="{41FAD0A7-8235-C447-EA8D-2AB5E8CAEB41}"/>
              </a:ext>
            </a:extLst>
          </p:cNvPr>
          <p:cNvSpPr txBox="1">
            <a:spLocks/>
          </p:cNvSpPr>
          <p:nvPr/>
        </p:nvSpPr>
        <p:spPr>
          <a:xfrm>
            <a:off x="4721200" y="1429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Problem Statement</a:t>
            </a:r>
          </a:p>
        </p:txBody>
      </p:sp>
      <p:sp>
        <p:nvSpPr>
          <p:cNvPr id="3" name="Google Shape;2604;p29">
            <a:extLst>
              <a:ext uri="{FF2B5EF4-FFF2-40B4-BE49-F238E27FC236}">
                <a16:creationId xmlns:a16="http://schemas.microsoft.com/office/drawing/2014/main" id="{28CD8817-1F73-8D58-A3DC-0764950A817E}"/>
              </a:ext>
            </a:extLst>
          </p:cNvPr>
          <p:cNvSpPr txBox="1">
            <a:spLocks/>
          </p:cNvSpPr>
          <p:nvPr/>
        </p:nvSpPr>
        <p:spPr>
          <a:xfrm>
            <a:off x="608671" y="263937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Objective</a:t>
            </a:r>
          </a:p>
        </p:txBody>
      </p:sp>
      <p:sp>
        <p:nvSpPr>
          <p:cNvPr id="4" name="Google Shape;2623;p30">
            <a:extLst>
              <a:ext uri="{FF2B5EF4-FFF2-40B4-BE49-F238E27FC236}">
                <a16:creationId xmlns:a16="http://schemas.microsoft.com/office/drawing/2014/main" id="{2084D146-8AD6-7446-3F02-9158CB6C9A4B}"/>
              </a:ext>
            </a:extLst>
          </p:cNvPr>
          <p:cNvSpPr txBox="1">
            <a:spLocks/>
          </p:cNvSpPr>
          <p:nvPr/>
        </p:nvSpPr>
        <p:spPr>
          <a:xfrm>
            <a:off x="4578574" y="632776"/>
            <a:ext cx="3699300" cy="2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/>
              <a:t>Bank marketing campaigns often lack precision in targeting the right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/>
              <a:t>Ineffective targeting leads to wasted resources and low conversion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100"/>
              <a:t>Key challenge: Identify customers likely to subscribe using historical and demographic data.</a:t>
            </a:r>
          </a:p>
        </p:txBody>
      </p:sp>
      <p:sp>
        <p:nvSpPr>
          <p:cNvPr id="5" name="Google Shape;2623;p30">
            <a:extLst>
              <a:ext uri="{FF2B5EF4-FFF2-40B4-BE49-F238E27FC236}">
                <a16:creationId xmlns:a16="http://schemas.microsoft.com/office/drawing/2014/main" id="{9AC3D2C7-32CF-C771-F88A-37FF0D5AD667}"/>
              </a:ext>
            </a:extLst>
          </p:cNvPr>
          <p:cNvSpPr txBox="1">
            <a:spLocks/>
          </p:cNvSpPr>
          <p:nvPr/>
        </p:nvSpPr>
        <p:spPr>
          <a:xfrm>
            <a:off x="508030" y="3169414"/>
            <a:ext cx="6303515" cy="29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100"/>
              <a:t>Data Understanding &amp; Cleaning</a:t>
            </a:r>
          </a:p>
          <a:p>
            <a:pPr marL="0" indent="0"/>
            <a:r>
              <a:rPr lang="en-MY" sz="1000"/>
              <a:t>         </a:t>
            </a:r>
            <a:r>
              <a:rPr lang="en-GB" sz="1000"/>
              <a:t>Explore trends, detect anomalies, and   handle imbalanced features</a:t>
            </a:r>
          </a:p>
          <a:p>
            <a:pPr marL="0" indent="0"/>
            <a:r>
              <a:rPr lang="en-MY" sz="1000"/>
              <a:t>         </a:t>
            </a:r>
            <a:r>
              <a:rPr lang="en-GB" sz="1000"/>
              <a:t>Ensure no missing values and clean redundant features</a:t>
            </a:r>
          </a:p>
          <a:p>
            <a:pPr marL="0" indent="0"/>
            <a:endParaRPr lang="en-MY" sz="1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100"/>
              <a:t>Feature Engineering</a:t>
            </a:r>
          </a:p>
          <a:p>
            <a:pPr marL="0" indent="0"/>
            <a:r>
              <a:rPr lang="en-MY" sz="1100"/>
              <a:t>        </a:t>
            </a:r>
            <a:r>
              <a:rPr lang="en-MY" sz="1000"/>
              <a:t>Encode, Scale and Multikolinearity analysis</a:t>
            </a:r>
          </a:p>
          <a:p>
            <a:pPr marL="0" indent="0"/>
            <a:endParaRPr lang="en-MY" sz="11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100"/>
              <a:t>Model Building</a:t>
            </a:r>
          </a:p>
          <a:p>
            <a:pPr marL="0" indent="0"/>
            <a:r>
              <a:rPr lang="en-MY" sz="1000"/>
              <a:t>        Run model and Evaluate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36"/>
          <p:cNvSpPr txBox="1">
            <a:spLocks noGrp="1"/>
          </p:cNvSpPr>
          <p:nvPr>
            <p:ph type="title"/>
          </p:nvPr>
        </p:nvSpPr>
        <p:spPr>
          <a:xfrm>
            <a:off x="96013" y="3611586"/>
            <a:ext cx="2859740" cy="812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( 11,162,17 )</a:t>
            </a:r>
            <a:endParaRPr sz="4000"/>
          </a:p>
        </p:txBody>
      </p:sp>
      <p:grpSp>
        <p:nvGrpSpPr>
          <p:cNvPr id="2876" name="Google Shape;2876;p36"/>
          <p:cNvGrpSpPr/>
          <p:nvPr/>
        </p:nvGrpSpPr>
        <p:grpSpPr>
          <a:xfrm>
            <a:off x="1853375" y="4206300"/>
            <a:ext cx="5421201" cy="960686"/>
            <a:chOff x="1853375" y="4206300"/>
            <a:chExt cx="5421201" cy="960686"/>
          </a:xfrm>
        </p:grpSpPr>
        <p:grpSp>
          <p:nvGrpSpPr>
            <p:cNvPr id="2877" name="Google Shape;2877;p36"/>
            <p:cNvGrpSpPr/>
            <p:nvPr/>
          </p:nvGrpSpPr>
          <p:grpSpPr>
            <a:xfrm>
              <a:off x="1853375" y="4206310"/>
              <a:ext cx="2686628" cy="960675"/>
              <a:chOff x="5179977" y="136093"/>
              <a:chExt cx="2686628" cy="3346133"/>
            </a:xfrm>
          </p:grpSpPr>
          <p:sp>
            <p:nvSpPr>
              <p:cNvPr id="2878" name="Google Shape;2878;p36"/>
              <p:cNvSpPr/>
              <p:nvPr/>
            </p:nvSpPr>
            <p:spPr>
              <a:xfrm>
                <a:off x="5179977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36"/>
              <p:cNvSpPr/>
              <p:nvPr/>
            </p:nvSpPr>
            <p:spPr>
              <a:xfrm>
                <a:off x="5389949" y="2080223"/>
                <a:ext cx="168230" cy="140200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542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5542"/>
                    </a:lnTo>
                    <a:lnTo>
                      <a:pt x="0" y="55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36"/>
              <p:cNvSpPr/>
              <p:nvPr/>
            </p:nvSpPr>
            <p:spPr>
              <a:xfrm>
                <a:off x="5599668" y="1662052"/>
                <a:ext cx="168483" cy="182017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7195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7195"/>
                    </a:lnTo>
                    <a:lnTo>
                      <a:pt x="0" y="7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36"/>
              <p:cNvSpPr/>
              <p:nvPr/>
            </p:nvSpPr>
            <p:spPr>
              <a:xfrm>
                <a:off x="5809639" y="1498628"/>
                <a:ext cx="168230" cy="198359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84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841"/>
                    </a:lnTo>
                    <a:lnTo>
                      <a:pt x="0" y="78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36"/>
              <p:cNvSpPr/>
              <p:nvPr/>
            </p:nvSpPr>
            <p:spPr>
              <a:xfrm>
                <a:off x="6229330" y="1194550"/>
                <a:ext cx="168230" cy="22876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04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043"/>
                    </a:lnTo>
                    <a:lnTo>
                      <a:pt x="0" y="90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36"/>
              <p:cNvSpPr/>
              <p:nvPr/>
            </p:nvSpPr>
            <p:spPr>
              <a:xfrm>
                <a:off x="6649021" y="1071097"/>
                <a:ext cx="168230" cy="241112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5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531"/>
                    </a:lnTo>
                    <a:lnTo>
                      <a:pt x="0" y="95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p36"/>
              <p:cNvSpPr/>
              <p:nvPr/>
            </p:nvSpPr>
            <p:spPr>
              <a:xfrm>
                <a:off x="6858993" y="868968"/>
                <a:ext cx="168230" cy="26132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33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0330"/>
                    </a:lnTo>
                    <a:lnTo>
                      <a:pt x="0" y="10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36"/>
              <p:cNvSpPr/>
              <p:nvPr/>
            </p:nvSpPr>
            <p:spPr>
              <a:xfrm>
                <a:off x="7068712" y="447761"/>
                <a:ext cx="168230" cy="303446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995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995"/>
                    </a:lnTo>
                    <a:lnTo>
                      <a:pt x="0" y="11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p36"/>
              <p:cNvSpPr/>
              <p:nvPr/>
            </p:nvSpPr>
            <p:spPr>
              <a:xfrm>
                <a:off x="7278684" y="546928"/>
                <a:ext cx="168230" cy="29352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60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603"/>
                    </a:lnTo>
                    <a:lnTo>
                      <a:pt x="0" y="11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7" name="Google Shape;2887;p36"/>
              <p:cNvSpPr/>
              <p:nvPr/>
            </p:nvSpPr>
            <p:spPr>
              <a:xfrm>
                <a:off x="7488656" y="315201"/>
                <a:ext cx="168230" cy="31670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251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2519"/>
                    </a:lnTo>
                    <a:lnTo>
                      <a:pt x="0" y="12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8" name="Google Shape;2888;p36"/>
              <p:cNvSpPr/>
              <p:nvPr/>
            </p:nvSpPr>
            <p:spPr>
              <a:xfrm>
                <a:off x="7698375" y="136093"/>
                <a:ext cx="168230" cy="334613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322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3227"/>
                    </a:lnTo>
                    <a:lnTo>
                      <a:pt x="0" y="13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Google Shape;2889;p36"/>
              <p:cNvSpPr/>
              <p:nvPr/>
            </p:nvSpPr>
            <p:spPr>
              <a:xfrm>
                <a:off x="6019611" y="1745787"/>
                <a:ext cx="168230" cy="173643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6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6864"/>
                    </a:lnTo>
                    <a:lnTo>
                      <a:pt x="0" y="6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p36"/>
              <p:cNvSpPr/>
              <p:nvPr/>
            </p:nvSpPr>
            <p:spPr>
              <a:xfrm>
                <a:off x="6439049" y="1559090"/>
                <a:ext cx="168230" cy="192313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602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602"/>
                    </a:lnTo>
                    <a:lnTo>
                      <a:pt x="0" y="7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1" name="Google Shape;2891;p36"/>
            <p:cNvGrpSpPr/>
            <p:nvPr/>
          </p:nvGrpSpPr>
          <p:grpSpPr>
            <a:xfrm flipH="1">
              <a:off x="4587948" y="4206300"/>
              <a:ext cx="2686628" cy="960675"/>
              <a:chOff x="5179977" y="136093"/>
              <a:chExt cx="2686628" cy="3346133"/>
            </a:xfrm>
          </p:grpSpPr>
          <p:sp>
            <p:nvSpPr>
              <p:cNvPr id="2892" name="Google Shape;2892;p36"/>
              <p:cNvSpPr/>
              <p:nvPr/>
            </p:nvSpPr>
            <p:spPr>
              <a:xfrm>
                <a:off x="5179977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3" name="Google Shape;2893;p36"/>
              <p:cNvSpPr/>
              <p:nvPr/>
            </p:nvSpPr>
            <p:spPr>
              <a:xfrm>
                <a:off x="5389949" y="2080223"/>
                <a:ext cx="168230" cy="140200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5542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5542"/>
                    </a:lnTo>
                    <a:lnTo>
                      <a:pt x="0" y="55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4" name="Google Shape;2894;p36"/>
              <p:cNvSpPr/>
              <p:nvPr/>
            </p:nvSpPr>
            <p:spPr>
              <a:xfrm>
                <a:off x="5599668" y="1662052"/>
                <a:ext cx="168483" cy="1820173"/>
              </a:xfrm>
              <a:custGeom>
                <a:avLst/>
                <a:gdLst/>
                <a:ahLst/>
                <a:cxnLst/>
                <a:rect l="l" t="t" r="r" b="b"/>
                <a:pathLst>
                  <a:path w="666" h="7195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7195"/>
                    </a:lnTo>
                    <a:lnTo>
                      <a:pt x="0" y="7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p36"/>
              <p:cNvSpPr/>
              <p:nvPr/>
            </p:nvSpPr>
            <p:spPr>
              <a:xfrm>
                <a:off x="5809639" y="1498628"/>
                <a:ext cx="168230" cy="198359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84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841"/>
                    </a:lnTo>
                    <a:lnTo>
                      <a:pt x="0" y="78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p36"/>
              <p:cNvSpPr/>
              <p:nvPr/>
            </p:nvSpPr>
            <p:spPr>
              <a:xfrm>
                <a:off x="6229330" y="1194550"/>
                <a:ext cx="168230" cy="228767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04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043"/>
                    </a:lnTo>
                    <a:lnTo>
                      <a:pt x="0" y="90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36"/>
              <p:cNvSpPr/>
              <p:nvPr/>
            </p:nvSpPr>
            <p:spPr>
              <a:xfrm>
                <a:off x="6649021" y="1071097"/>
                <a:ext cx="168230" cy="241112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95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9531"/>
                    </a:lnTo>
                    <a:lnTo>
                      <a:pt x="0" y="95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p36"/>
              <p:cNvSpPr/>
              <p:nvPr/>
            </p:nvSpPr>
            <p:spPr>
              <a:xfrm>
                <a:off x="6858993" y="868968"/>
                <a:ext cx="168230" cy="261325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033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0330"/>
                    </a:lnTo>
                    <a:lnTo>
                      <a:pt x="0" y="103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p36"/>
              <p:cNvSpPr/>
              <p:nvPr/>
            </p:nvSpPr>
            <p:spPr>
              <a:xfrm>
                <a:off x="7068712" y="447761"/>
                <a:ext cx="168230" cy="303446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995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995"/>
                    </a:lnTo>
                    <a:lnTo>
                      <a:pt x="0" y="119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36"/>
              <p:cNvSpPr/>
              <p:nvPr/>
            </p:nvSpPr>
            <p:spPr>
              <a:xfrm>
                <a:off x="7278684" y="546928"/>
                <a:ext cx="168230" cy="293529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60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603"/>
                    </a:lnTo>
                    <a:lnTo>
                      <a:pt x="0" y="116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36"/>
              <p:cNvSpPr/>
              <p:nvPr/>
            </p:nvSpPr>
            <p:spPr>
              <a:xfrm>
                <a:off x="7488656" y="315201"/>
                <a:ext cx="168230" cy="31670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251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2519"/>
                    </a:lnTo>
                    <a:lnTo>
                      <a:pt x="0" y="125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p36"/>
              <p:cNvSpPr/>
              <p:nvPr/>
            </p:nvSpPr>
            <p:spPr>
              <a:xfrm>
                <a:off x="7698375" y="136093"/>
                <a:ext cx="168230" cy="334613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322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3227"/>
                    </a:lnTo>
                    <a:lnTo>
                      <a:pt x="0" y="132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p36"/>
              <p:cNvSpPr/>
              <p:nvPr/>
            </p:nvSpPr>
            <p:spPr>
              <a:xfrm>
                <a:off x="6019611" y="1745787"/>
                <a:ext cx="168230" cy="173643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6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6864"/>
                    </a:lnTo>
                    <a:lnTo>
                      <a:pt x="0" y="68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p36"/>
              <p:cNvSpPr/>
              <p:nvPr/>
            </p:nvSpPr>
            <p:spPr>
              <a:xfrm>
                <a:off x="6439049" y="1559090"/>
                <a:ext cx="168230" cy="192313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7602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7602"/>
                    </a:lnTo>
                    <a:lnTo>
                      <a:pt x="0" y="76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05" name="Google Shape;2905;p36"/>
          <p:cNvGrpSpPr/>
          <p:nvPr/>
        </p:nvGrpSpPr>
        <p:grpSpPr>
          <a:xfrm>
            <a:off x="1433665" y="4527192"/>
            <a:ext cx="6260594" cy="639863"/>
            <a:chOff x="1433665" y="4527192"/>
            <a:chExt cx="6260594" cy="639863"/>
          </a:xfrm>
        </p:grpSpPr>
        <p:grpSp>
          <p:nvGrpSpPr>
            <p:cNvPr id="2906" name="Google Shape;2906;p36"/>
            <p:cNvGrpSpPr/>
            <p:nvPr/>
          </p:nvGrpSpPr>
          <p:grpSpPr>
            <a:xfrm>
              <a:off x="1433665" y="4527202"/>
              <a:ext cx="3106319" cy="639852"/>
              <a:chOff x="4760286" y="2503707"/>
              <a:chExt cx="3106319" cy="978517"/>
            </a:xfrm>
          </p:grpSpPr>
          <p:sp>
            <p:nvSpPr>
              <p:cNvPr id="2907" name="Google Shape;2907;p36"/>
              <p:cNvSpPr/>
              <p:nvPr/>
            </p:nvSpPr>
            <p:spPr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36"/>
              <p:cNvSpPr/>
              <p:nvPr/>
            </p:nvSpPr>
            <p:spPr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36"/>
              <p:cNvSpPr/>
              <p:nvPr/>
            </p:nvSpPr>
            <p:spPr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0" name="Google Shape;2910;p36"/>
              <p:cNvSpPr/>
              <p:nvPr/>
            </p:nvSpPr>
            <p:spPr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1" name="Google Shape;2911;p36"/>
              <p:cNvSpPr/>
              <p:nvPr/>
            </p:nvSpPr>
            <p:spPr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2" name="Google Shape;2912;p36"/>
              <p:cNvSpPr/>
              <p:nvPr/>
            </p:nvSpPr>
            <p:spPr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3" name="Google Shape;2913;p36"/>
              <p:cNvSpPr/>
              <p:nvPr/>
            </p:nvSpPr>
            <p:spPr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4" name="Google Shape;2914;p36"/>
              <p:cNvSpPr/>
              <p:nvPr/>
            </p:nvSpPr>
            <p:spPr>
              <a:xfrm>
                <a:off x="6649021" y="2777176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5" name="Google Shape;2915;p36"/>
              <p:cNvSpPr/>
              <p:nvPr/>
            </p:nvSpPr>
            <p:spPr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6" name="Google Shape;2916;p36"/>
              <p:cNvSpPr/>
              <p:nvPr/>
            </p:nvSpPr>
            <p:spPr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7" name="Google Shape;2917;p36"/>
              <p:cNvSpPr/>
              <p:nvPr/>
            </p:nvSpPr>
            <p:spPr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8" name="Google Shape;2918;p36"/>
              <p:cNvSpPr/>
              <p:nvPr/>
            </p:nvSpPr>
            <p:spPr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9" name="Google Shape;2919;p36"/>
              <p:cNvSpPr/>
              <p:nvPr/>
            </p:nvSpPr>
            <p:spPr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0" name="Google Shape;2920;p36"/>
              <p:cNvSpPr/>
              <p:nvPr/>
            </p:nvSpPr>
            <p:spPr>
              <a:xfrm>
                <a:off x="6019611" y="2974498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1" name="Google Shape;2921;p36"/>
              <p:cNvSpPr/>
              <p:nvPr/>
            </p:nvSpPr>
            <p:spPr>
              <a:xfrm>
                <a:off x="6439049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2" name="Google Shape;2922;p36"/>
            <p:cNvGrpSpPr/>
            <p:nvPr/>
          </p:nvGrpSpPr>
          <p:grpSpPr>
            <a:xfrm flipH="1">
              <a:off x="4587941" y="4527192"/>
              <a:ext cx="3106319" cy="639852"/>
              <a:chOff x="4760286" y="2503707"/>
              <a:chExt cx="3106319" cy="978517"/>
            </a:xfrm>
          </p:grpSpPr>
          <p:sp>
            <p:nvSpPr>
              <p:cNvPr id="2923" name="Google Shape;2923;p36"/>
              <p:cNvSpPr/>
              <p:nvPr/>
            </p:nvSpPr>
            <p:spPr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4" name="Google Shape;2924;p36"/>
              <p:cNvSpPr/>
              <p:nvPr/>
            </p:nvSpPr>
            <p:spPr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5" name="Google Shape;2925;p36"/>
              <p:cNvSpPr/>
              <p:nvPr/>
            </p:nvSpPr>
            <p:spPr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6" name="Google Shape;2926;p36"/>
              <p:cNvSpPr/>
              <p:nvPr/>
            </p:nvSpPr>
            <p:spPr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7" name="Google Shape;2927;p36"/>
              <p:cNvSpPr/>
              <p:nvPr/>
            </p:nvSpPr>
            <p:spPr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36"/>
              <p:cNvSpPr/>
              <p:nvPr/>
            </p:nvSpPr>
            <p:spPr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9" name="Google Shape;2929;p36"/>
              <p:cNvSpPr/>
              <p:nvPr/>
            </p:nvSpPr>
            <p:spPr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0" name="Google Shape;2930;p36"/>
              <p:cNvSpPr/>
              <p:nvPr/>
            </p:nvSpPr>
            <p:spPr>
              <a:xfrm>
                <a:off x="6649021" y="2777176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1" name="Google Shape;2931;p36"/>
              <p:cNvSpPr/>
              <p:nvPr/>
            </p:nvSpPr>
            <p:spPr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2" name="Google Shape;2932;p36"/>
              <p:cNvSpPr/>
              <p:nvPr/>
            </p:nvSpPr>
            <p:spPr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3" name="Google Shape;2933;p36"/>
              <p:cNvSpPr/>
              <p:nvPr/>
            </p:nvSpPr>
            <p:spPr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4" name="Google Shape;2934;p36"/>
              <p:cNvSpPr/>
              <p:nvPr/>
            </p:nvSpPr>
            <p:spPr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5" name="Google Shape;2935;p36"/>
              <p:cNvSpPr/>
              <p:nvPr/>
            </p:nvSpPr>
            <p:spPr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6" name="Google Shape;2936;p36"/>
              <p:cNvSpPr/>
              <p:nvPr/>
            </p:nvSpPr>
            <p:spPr>
              <a:xfrm>
                <a:off x="6019611" y="2974498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7" name="Google Shape;2937;p36"/>
              <p:cNvSpPr/>
              <p:nvPr/>
            </p:nvSpPr>
            <p:spPr>
              <a:xfrm>
                <a:off x="6439049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38" name="Google Shape;2938;p36"/>
          <p:cNvGrpSpPr/>
          <p:nvPr/>
        </p:nvGrpSpPr>
        <p:grpSpPr>
          <a:xfrm>
            <a:off x="1412004" y="-348164"/>
            <a:ext cx="6260531" cy="639863"/>
            <a:chOff x="1441734" y="-46"/>
            <a:chExt cx="6260531" cy="639863"/>
          </a:xfrm>
        </p:grpSpPr>
        <p:grpSp>
          <p:nvGrpSpPr>
            <p:cNvPr id="2939" name="Google Shape;2939;p36"/>
            <p:cNvGrpSpPr/>
            <p:nvPr/>
          </p:nvGrpSpPr>
          <p:grpSpPr>
            <a:xfrm rot="10800000">
              <a:off x="4595947" y="-46"/>
              <a:ext cx="3106319" cy="639852"/>
              <a:chOff x="4760286" y="2503707"/>
              <a:chExt cx="3106319" cy="978517"/>
            </a:xfrm>
          </p:grpSpPr>
          <p:sp>
            <p:nvSpPr>
              <p:cNvPr id="2940" name="Google Shape;2940;p36"/>
              <p:cNvSpPr/>
              <p:nvPr/>
            </p:nvSpPr>
            <p:spPr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1" name="Google Shape;2941;p36"/>
              <p:cNvSpPr/>
              <p:nvPr/>
            </p:nvSpPr>
            <p:spPr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2" name="Google Shape;2942;p36"/>
              <p:cNvSpPr/>
              <p:nvPr/>
            </p:nvSpPr>
            <p:spPr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3" name="Google Shape;2943;p36"/>
              <p:cNvSpPr/>
              <p:nvPr/>
            </p:nvSpPr>
            <p:spPr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4" name="Google Shape;2944;p36"/>
              <p:cNvSpPr/>
              <p:nvPr/>
            </p:nvSpPr>
            <p:spPr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5" name="Google Shape;2945;p36"/>
              <p:cNvSpPr/>
              <p:nvPr/>
            </p:nvSpPr>
            <p:spPr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6" name="Google Shape;2946;p36"/>
              <p:cNvSpPr/>
              <p:nvPr/>
            </p:nvSpPr>
            <p:spPr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7" name="Google Shape;2947;p36"/>
              <p:cNvSpPr/>
              <p:nvPr/>
            </p:nvSpPr>
            <p:spPr>
              <a:xfrm>
                <a:off x="6649021" y="2777176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8" name="Google Shape;2948;p36"/>
              <p:cNvSpPr/>
              <p:nvPr/>
            </p:nvSpPr>
            <p:spPr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9" name="Google Shape;2949;p36"/>
              <p:cNvSpPr/>
              <p:nvPr/>
            </p:nvSpPr>
            <p:spPr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0" name="Google Shape;2950;p36"/>
              <p:cNvSpPr/>
              <p:nvPr/>
            </p:nvSpPr>
            <p:spPr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1" name="Google Shape;2951;p36"/>
              <p:cNvSpPr/>
              <p:nvPr/>
            </p:nvSpPr>
            <p:spPr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2" name="Google Shape;2952;p36"/>
              <p:cNvSpPr/>
              <p:nvPr/>
            </p:nvSpPr>
            <p:spPr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3" name="Google Shape;2953;p36"/>
              <p:cNvSpPr/>
              <p:nvPr/>
            </p:nvSpPr>
            <p:spPr>
              <a:xfrm>
                <a:off x="6019611" y="2974498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4" name="Google Shape;2954;p36"/>
              <p:cNvSpPr/>
              <p:nvPr/>
            </p:nvSpPr>
            <p:spPr>
              <a:xfrm>
                <a:off x="6439049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5" name="Google Shape;2955;p36"/>
            <p:cNvGrpSpPr/>
            <p:nvPr/>
          </p:nvGrpSpPr>
          <p:grpSpPr>
            <a:xfrm rot="10800000" flipH="1">
              <a:off x="1441734" y="-35"/>
              <a:ext cx="3106319" cy="639852"/>
              <a:chOff x="4760286" y="2503707"/>
              <a:chExt cx="3106319" cy="978517"/>
            </a:xfrm>
          </p:grpSpPr>
          <p:sp>
            <p:nvSpPr>
              <p:cNvPr id="2956" name="Google Shape;2956;p36"/>
              <p:cNvSpPr/>
              <p:nvPr/>
            </p:nvSpPr>
            <p:spPr>
              <a:xfrm>
                <a:off x="4760286" y="3383815"/>
                <a:ext cx="168230" cy="9840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9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7" name="Google Shape;2957;p36"/>
              <p:cNvSpPr/>
              <p:nvPr/>
            </p:nvSpPr>
            <p:spPr>
              <a:xfrm>
                <a:off x="4970005" y="3265422"/>
                <a:ext cx="168230" cy="216802"/>
              </a:xfrm>
              <a:custGeom>
                <a:avLst/>
                <a:gdLst/>
                <a:ahLst/>
                <a:cxnLst/>
                <a:rect l="l" t="t" r="r" b="b"/>
                <a:pathLst>
                  <a:path w="665" h="85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857"/>
                    </a:lnTo>
                    <a:lnTo>
                      <a:pt x="0" y="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8" name="Google Shape;2958;p36"/>
              <p:cNvSpPr/>
              <p:nvPr/>
            </p:nvSpPr>
            <p:spPr>
              <a:xfrm>
                <a:off x="5179977" y="3196106"/>
                <a:ext cx="168230" cy="28611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13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131"/>
                    </a:lnTo>
                    <a:lnTo>
                      <a:pt x="0" y="11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9" name="Google Shape;2959;p36"/>
              <p:cNvSpPr/>
              <p:nvPr/>
            </p:nvSpPr>
            <p:spPr>
              <a:xfrm>
                <a:off x="5389949" y="3072400"/>
                <a:ext cx="168230" cy="409824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620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1620"/>
                    </a:lnTo>
                    <a:lnTo>
                      <a:pt x="0" y="16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0" name="Google Shape;2960;p36"/>
              <p:cNvSpPr/>
              <p:nvPr/>
            </p:nvSpPr>
            <p:spPr>
              <a:xfrm>
                <a:off x="5599668" y="2949959"/>
                <a:ext cx="168483" cy="532265"/>
              </a:xfrm>
              <a:custGeom>
                <a:avLst/>
                <a:gdLst/>
                <a:ahLst/>
                <a:cxnLst/>
                <a:rect l="l" t="t" r="r" b="b"/>
                <a:pathLst>
                  <a:path w="666" h="2104" extrusionOk="0">
                    <a:moveTo>
                      <a:pt x="0" y="0"/>
                    </a:moveTo>
                    <a:lnTo>
                      <a:pt x="666" y="0"/>
                    </a:lnTo>
                    <a:lnTo>
                      <a:pt x="666" y="2104"/>
                    </a:lnTo>
                    <a:lnTo>
                      <a:pt x="0" y="210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1" name="Google Shape;2961;p36"/>
              <p:cNvSpPr/>
              <p:nvPr/>
            </p:nvSpPr>
            <p:spPr>
              <a:xfrm>
                <a:off x="5809639" y="2902147"/>
                <a:ext cx="168230" cy="58007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93"/>
                    </a:lnTo>
                    <a:lnTo>
                      <a:pt x="0" y="22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2" name="Google Shape;2962;p36"/>
              <p:cNvSpPr/>
              <p:nvPr/>
            </p:nvSpPr>
            <p:spPr>
              <a:xfrm>
                <a:off x="6229330" y="2813352"/>
                <a:ext cx="168230" cy="66887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644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644"/>
                    </a:lnTo>
                    <a:lnTo>
                      <a:pt x="0" y="26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3" name="Google Shape;2963;p36"/>
              <p:cNvSpPr/>
              <p:nvPr/>
            </p:nvSpPr>
            <p:spPr>
              <a:xfrm>
                <a:off x="6649021" y="2777176"/>
                <a:ext cx="168230" cy="705048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78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787"/>
                    </a:lnTo>
                    <a:lnTo>
                      <a:pt x="0" y="2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4" name="Google Shape;2964;p36"/>
              <p:cNvSpPr/>
              <p:nvPr/>
            </p:nvSpPr>
            <p:spPr>
              <a:xfrm>
                <a:off x="6858993" y="2717979"/>
                <a:ext cx="168230" cy="7642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02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021"/>
                    </a:lnTo>
                    <a:lnTo>
                      <a:pt x="0" y="3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5" name="Google Shape;2965;p36"/>
              <p:cNvSpPr/>
              <p:nvPr/>
            </p:nvSpPr>
            <p:spPr>
              <a:xfrm>
                <a:off x="7068712" y="2594779"/>
                <a:ext cx="168230" cy="88744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50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508"/>
                    </a:lnTo>
                    <a:lnTo>
                      <a:pt x="0" y="35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6" name="Google Shape;2966;p36"/>
              <p:cNvSpPr/>
              <p:nvPr/>
            </p:nvSpPr>
            <p:spPr>
              <a:xfrm>
                <a:off x="7278684" y="2623871"/>
                <a:ext cx="168230" cy="858353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39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393"/>
                    </a:lnTo>
                    <a:lnTo>
                      <a:pt x="0" y="33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7" name="Google Shape;2967;p36"/>
              <p:cNvSpPr/>
              <p:nvPr/>
            </p:nvSpPr>
            <p:spPr>
              <a:xfrm>
                <a:off x="7488656" y="2556074"/>
                <a:ext cx="168230" cy="926151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661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661"/>
                    </a:lnTo>
                    <a:lnTo>
                      <a:pt x="0" y="36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8" name="Google Shape;2968;p36"/>
              <p:cNvSpPr/>
              <p:nvPr/>
            </p:nvSpPr>
            <p:spPr>
              <a:xfrm>
                <a:off x="7698375" y="2503707"/>
                <a:ext cx="168230" cy="978517"/>
              </a:xfrm>
              <a:custGeom>
                <a:avLst/>
                <a:gdLst/>
                <a:ahLst/>
                <a:cxnLst/>
                <a:rect l="l" t="t" r="r" b="b"/>
                <a:pathLst>
                  <a:path w="665" h="3868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3868"/>
                    </a:lnTo>
                    <a:lnTo>
                      <a:pt x="0" y="3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9" name="Google Shape;2969;p36"/>
              <p:cNvSpPr/>
              <p:nvPr/>
            </p:nvSpPr>
            <p:spPr>
              <a:xfrm>
                <a:off x="6019611" y="2974498"/>
                <a:ext cx="168230" cy="507726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007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007"/>
                    </a:lnTo>
                    <a:lnTo>
                      <a:pt x="0" y="20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0" name="Google Shape;2970;p36"/>
              <p:cNvSpPr/>
              <p:nvPr/>
            </p:nvSpPr>
            <p:spPr>
              <a:xfrm>
                <a:off x="6439049" y="2919855"/>
                <a:ext cx="168230" cy="562369"/>
              </a:xfrm>
              <a:custGeom>
                <a:avLst/>
                <a:gdLst/>
                <a:ahLst/>
                <a:cxnLst/>
                <a:rect l="l" t="t" r="r" b="b"/>
                <a:pathLst>
                  <a:path w="665" h="2223" extrusionOk="0">
                    <a:moveTo>
                      <a:pt x="0" y="0"/>
                    </a:moveTo>
                    <a:lnTo>
                      <a:pt x="665" y="0"/>
                    </a:lnTo>
                    <a:lnTo>
                      <a:pt x="665" y="2223"/>
                    </a:lnTo>
                    <a:lnTo>
                      <a:pt x="0" y="22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95E6ED9-DE34-F93F-9ED3-A92E592E8CE6}"/>
              </a:ext>
            </a:extLst>
          </p:cNvPr>
          <p:cNvSpPr/>
          <p:nvPr/>
        </p:nvSpPr>
        <p:spPr>
          <a:xfrm>
            <a:off x="5755192" y="1355065"/>
            <a:ext cx="1066292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/>
              <a:t>Deposit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2E027C-6BB4-46DE-88A4-8A7D82B8C5F5}"/>
              </a:ext>
            </a:extLst>
          </p:cNvPr>
          <p:cNvGrpSpPr/>
          <p:nvPr/>
        </p:nvGrpSpPr>
        <p:grpSpPr>
          <a:xfrm>
            <a:off x="137468" y="1355065"/>
            <a:ext cx="4575462" cy="1818088"/>
            <a:chOff x="137468" y="1355065"/>
            <a:chExt cx="4575462" cy="181808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D8FB15-3523-79E0-0BFD-3DB158D3C27E}"/>
                </a:ext>
              </a:extLst>
            </p:cNvPr>
            <p:cNvSpPr/>
            <p:nvPr/>
          </p:nvSpPr>
          <p:spPr>
            <a:xfrm>
              <a:off x="144901" y="1355065"/>
              <a:ext cx="1239981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03C36E-16BD-1B4B-A305-22436BCC1865}"/>
                </a:ext>
              </a:extLst>
            </p:cNvPr>
            <p:cNvSpPr/>
            <p:nvPr/>
          </p:nvSpPr>
          <p:spPr>
            <a:xfrm>
              <a:off x="1474937" y="1355065"/>
              <a:ext cx="847581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Job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3DA73E-AF65-C21B-0C6B-FE56DAFCEA30}"/>
                </a:ext>
              </a:extLst>
            </p:cNvPr>
            <p:cNvSpPr/>
            <p:nvPr/>
          </p:nvSpPr>
          <p:spPr>
            <a:xfrm>
              <a:off x="3349266" y="2277385"/>
              <a:ext cx="1363664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Duration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25AA09-E795-80BE-9A75-4A547F867A33}"/>
                </a:ext>
              </a:extLst>
            </p:cNvPr>
            <p:cNvSpPr/>
            <p:nvPr/>
          </p:nvSpPr>
          <p:spPr>
            <a:xfrm>
              <a:off x="1525883" y="1652010"/>
              <a:ext cx="1239981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Default	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C1F26A-484A-0A4C-F6B6-1EFEC4F36D6F}"/>
                </a:ext>
              </a:extLst>
            </p:cNvPr>
            <p:cNvSpPr/>
            <p:nvPr/>
          </p:nvSpPr>
          <p:spPr>
            <a:xfrm>
              <a:off x="2875255" y="1652010"/>
              <a:ext cx="1239981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Balance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C1D502-95E4-1ECA-0F9B-4158F1F0F66B}"/>
                </a:ext>
              </a:extLst>
            </p:cNvPr>
            <p:cNvSpPr/>
            <p:nvPr/>
          </p:nvSpPr>
          <p:spPr>
            <a:xfrm>
              <a:off x="144901" y="1652010"/>
              <a:ext cx="1239981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Education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A5E50A-E839-023B-651D-F467AFD7DA86}"/>
                </a:ext>
              </a:extLst>
            </p:cNvPr>
            <p:cNvSpPr/>
            <p:nvPr/>
          </p:nvSpPr>
          <p:spPr>
            <a:xfrm>
              <a:off x="2412573" y="1355065"/>
              <a:ext cx="1239981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Martial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F4F169-72D9-11A9-F448-E02AA23EC5A3}"/>
                </a:ext>
              </a:extLst>
            </p:cNvPr>
            <p:cNvSpPr/>
            <p:nvPr/>
          </p:nvSpPr>
          <p:spPr>
            <a:xfrm>
              <a:off x="1626831" y="2283083"/>
              <a:ext cx="16002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Month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F47EBC-A530-466F-CA5A-1DBCA11F2442}"/>
                </a:ext>
              </a:extLst>
            </p:cNvPr>
            <p:cNvSpPr/>
            <p:nvPr/>
          </p:nvSpPr>
          <p:spPr>
            <a:xfrm>
              <a:off x="137468" y="2284486"/>
              <a:ext cx="1363664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Day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F126B2-88A7-F3AC-A15F-C650FEFCB204}"/>
                </a:ext>
              </a:extLst>
            </p:cNvPr>
            <p:cNvSpPr/>
            <p:nvPr/>
          </p:nvSpPr>
          <p:spPr>
            <a:xfrm>
              <a:off x="3136470" y="1954592"/>
              <a:ext cx="1363664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Contact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4B2C7A-DAAB-B501-3349-B283406FC119}"/>
                </a:ext>
              </a:extLst>
            </p:cNvPr>
            <p:cNvSpPr/>
            <p:nvPr/>
          </p:nvSpPr>
          <p:spPr>
            <a:xfrm>
              <a:off x="1626831" y="1961083"/>
              <a:ext cx="1391373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Loan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830246-804C-9D08-FFF3-7077377AD58F}"/>
                </a:ext>
              </a:extLst>
            </p:cNvPr>
            <p:cNvSpPr/>
            <p:nvPr/>
          </p:nvSpPr>
          <p:spPr>
            <a:xfrm>
              <a:off x="144901" y="1968248"/>
              <a:ext cx="1363664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Housing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998CED-2086-00CD-C2EF-7CB6BAF80D0A}"/>
                </a:ext>
              </a:extLst>
            </p:cNvPr>
            <p:cNvSpPr/>
            <p:nvPr/>
          </p:nvSpPr>
          <p:spPr>
            <a:xfrm>
              <a:off x="137468" y="2944553"/>
              <a:ext cx="1524505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Poutcome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02EF4E-669E-AA7C-F376-AF0FD28C8A80}"/>
                </a:ext>
              </a:extLst>
            </p:cNvPr>
            <p:cNvSpPr/>
            <p:nvPr/>
          </p:nvSpPr>
          <p:spPr>
            <a:xfrm>
              <a:off x="3349266" y="2599090"/>
              <a:ext cx="880269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Previous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6A48EC-8B94-1F30-37FF-6FF902245D96}"/>
                </a:ext>
              </a:extLst>
            </p:cNvPr>
            <p:cNvSpPr/>
            <p:nvPr/>
          </p:nvSpPr>
          <p:spPr>
            <a:xfrm>
              <a:off x="1626831" y="2605124"/>
              <a:ext cx="1600200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Pdays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F66D3B-7AB4-613C-DBB6-344C6E786E1E}"/>
                </a:ext>
              </a:extLst>
            </p:cNvPr>
            <p:cNvSpPr/>
            <p:nvPr/>
          </p:nvSpPr>
          <p:spPr>
            <a:xfrm>
              <a:off x="137468" y="2605124"/>
              <a:ext cx="1363664" cy="2286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Campaign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E242DAE-D9CF-B00E-BD26-225F225FD3E9}"/>
              </a:ext>
            </a:extLst>
          </p:cNvPr>
          <p:cNvSpPr/>
          <p:nvPr/>
        </p:nvSpPr>
        <p:spPr>
          <a:xfrm>
            <a:off x="1310084" y="855196"/>
            <a:ext cx="1413164" cy="38556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>
                <a:latin typeface="Arial Rounded MT Bold" panose="020F0704030504030204" pitchFamily="34" charset="0"/>
              </a:rPr>
              <a:t>X = FEATURE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4385BF-2D6C-96CB-0404-7E035BDBBBCF}"/>
              </a:ext>
            </a:extLst>
          </p:cNvPr>
          <p:cNvSpPr/>
          <p:nvPr/>
        </p:nvSpPr>
        <p:spPr>
          <a:xfrm>
            <a:off x="5571011" y="855195"/>
            <a:ext cx="1350819" cy="38556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>
                <a:latin typeface="Arial Rounded MT Bold" panose="020F0704030504030204" pitchFamily="34" charset="0"/>
              </a:rPr>
              <a:t>Y = TARGET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029DF9E-B8FD-16F4-7BF0-99A20F3A6EA7}"/>
              </a:ext>
            </a:extLst>
          </p:cNvPr>
          <p:cNvCxnSpPr>
            <a:cxnSpLocks/>
          </p:cNvCxnSpPr>
          <p:nvPr/>
        </p:nvCxnSpPr>
        <p:spPr>
          <a:xfrm>
            <a:off x="5993773" y="3119463"/>
            <a:ext cx="827711" cy="78575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2606;p29">
            <a:extLst>
              <a:ext uri="{FF2B5EF4-FFF2-40B4-BE49-F238E27FC236}">
                <a16:creationId xmlns:a16="http://schemas.microsoft.com/office/drawing/2014/main" id="{142B3B2E-009F-AE20-D000-8618D58591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821484" y="3803332"/>
            <a:ext cx="2056789" cy="428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000"/>
              <a:t>Shown balance dataset </a:t>
            </a:r>
            <a:endParaRPr sz="1000"/>
          </a:p>
        </p:txBody>
      </p:sp>
      <p:sp>
        <p:nvSpPr>
          <p:cNvPr id="40" name="Google Shape;2596;p28">
            <a:extLst>
              <a:ext uri="{FF2B5EF4-FFF2-40B4-BE49-F238E27FC236}">
                <a16:creationId xmlns:a16="http://schemas.microsoft.com/office/drawing/2014/main" id="{534882CA-845C-641C-7935-B2BEE6B49E15}"/>
              </a:ext>
            </a:extLst>
          </p:cNvPr>
          <p:cNvSpPr txBox="1">
            <a:spLocks/>
          </p:cNvSpPr>
          <p:nvPr/>
        </p:nvSpPr>
        <p:spPr>
          <a:xfrm>
            <a:off x="0" y="178814"/>
            <a:ext cx="4710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Exploratory Data Analysis</a:t>
            </a:r>
          </a:p>
        </p:txBody>
      </p:sp>
      <p:sp>
        <p:nvSpPr>
          <p:cNvPr id="27" name="Google Shape;2874;p36">
            <a:extLst>
              <a:ext uri="{FF2B5EF4-FFF2-40B4-BE49-F238E27FC236}">
                <a16:creationId xmlns:a16="http://schemas.microsoft.com/office/drawing/2014/main" id="{AAC3E51F-86BF-E3C6-A32F-6DA74CDDE73E}"/>
              </a:ext>
            </a:extLst>
          </p:cNvPr>
          <p:cNvSpPr txBox="1">
            <a:spLocks/>
          </p:cNvSpPr>
          <p:nvPr/>
        </p:nvSpPr>
        <p:spPr>
          <a:xfrm>
            <a:off x="-432809" y="445228"/>
            <a:ext cx="2859740" cy="81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60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1500"/>
              <a:t>(16)</a:t>
            </a:r>
          </a:p>
        </p:txBody>
      </p:sp>
      <p:sp>
        <p:nvSpPr>
          <p:cNvPr id="30" name="Google Shape;2874;p36">
            <a:extLst>
              <a:ext uri="{FF2B5EF4-FFF2-40B4-BE49-F238E27FC236}">
                <a16:creationId xmlns:a16="http://schemas.microsoft.com/office/drawing/2014/main" id="{D4474D1C-ABE4-7AC3-3E73-C40D51CB242C}"/>
              </a:ext>
            </a:extLst>
          </p:cNvPr>
          <p:cNvSpPr txBox="1">
            <a:spLocks/>
          </p:cNvSpPr>
          <p:nvPr/>
        </p:nvSpPr>
        <p:spPr>
          <a:xfrm>
            <a:off x="3844824" y="443390"/>
            <a:ext cx="2859740" cy="81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6000" b="0" i="0" u="none" strike="noStrike" cap="none">
                <a:solidFill>
                  <a:schemeClr val="accen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utfit ExtraBold"/>
              <a:buNone/>
              <a:defRPr sz="96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" sz="1500"/>
              <a:t>(1)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58299E-C22D-48DB-958D-5F427863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41" y="1798520"/>
            <a:ext cx="3400425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32"/>
          <p:cNvSpPr txBox="1">
            <a:spLocks noGrp="1"/>
          </p:cNvSpPr>
          <p:nvPr>
            <p:ph type="title"/>
          </p:nvPr>
        </p:nvSpPr>
        <p:spPr>
          <a:xfrm>
            <a:off x="630382" y="846831"/>
            <a:ext cx="41607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Inspection Datatypes,  Missing Values</a:t>
            </a:r>
            <a:endParaRPr sz="1500"/>
          </a:p>
        </p:txBody>
      </p:sp>
      <p:sp>
        <p:nvSpPr>
          <p:cNvPr id="2708" name="Google Shape;2708;p32"/>
          <p:cNvSpPr txBox="1">
            <a:spLocks noGrp="1"/>
          </p:cNvSpPr>
          <p:nvPr>
            <p:ph type="subTitle" idx="1"/>
          </p:nvPr>
        </p:nvSpPr>
        <p:spPr>
          <a:xfrm>
            <a:off x="568668" y="1220057"/>
            <a:ext cx="4160700" cy="31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checking the following parts of the data for an initial review 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MY"/>
              <a:t>Datatypes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-MY"/>
              <a:t>Missing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606;p29">
            <a:extLst>
              <a:ext uri="{FF2B5EF4-FFF2-40B4-BE49-F238E27FC236}">
                <a16:creationId xmlns:a16="http://schemas.microsoft.com/office/drawing/2014/main" id="{6F44F19C-E89C-7A22-25D7-A48BACF5ED9A}"/>
              </a:ext>
            </a:extLst>
          </p:cNvPr>
          <p:cNvSpPr txBox="1">
            <a:spLocks/>
          </p:cNvSpPr>
          <p:nvPr/>
        </p:nvSpPr>
        <p:spPr>
          <a:xfrm>
            <a:off x="7188907" y="159662"/>
            <a:ext cx="1939026" cy="42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/>
              <a:t>Don’t have any missing values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DA3AD7A-1693-412F-1FB4-0B1441C6550E}"/>
              </a:ext>
            </a:extLst>
          </p:cNvPr>
          <p:cNvCxnSpPr>
            <a:cxnSpLocks/>
          </p:cNvCxnSpPr>
          <p:nvPr/>
        </p:nvCxnSpPr>
        <p:spPr>
          <a:xfrm rot="10800000">
            <a:off x="7758624" y="731175"/>
            <a:ext cx="399796" cy="3899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2596;p28">
            <a:extLst>
              <a:ext uri="{FF2B5EF4-FFF2-40B4-BE49-F238E27FC236}">
                <a16:creationId xmlns:a16="http://schemas.microsoft.com/office/drawing/2014/main" id="{A299E126-43EE-D88F-2CDB-32DF31EA8809}"/>
              </a:ext>
            </a:extLst>
          </p:cNvPr>
          <p:cNvSpPr txBox="1">
            <a:spLocks/>
          </p:cNvSpPr>
          <p:nvPr/>
        </p:nvSpPr>
        <p:spPr>
          <a:xfrm>
            <a:off x="630382" y="158475"/>
            <a:ext cx="4710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0F9C6-66BB-493D-82A4-A8545EAB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832" y="2066333"/>
            <a:ext cx="1112682" cy="2918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646729-0F18-4875-BBB8-435EFF00E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712" y="1263803"/>
            <a:ext cx="1233620" cy="3109008"/>
          </a:xfrm>
          <a:prstGeom prst="rect">
            <a:avLst/>
          </a:prstGeom>
        </p:spPr>
      </p:pic>
      <p:sp>
        <p:nvSpPr>
          <p:cNvPr id="14" name="Google Shape;2606;p29">
            <a:extLst>
              <a:ext uri="{FF2B5EF4-FFF2-40B4-BE49-F238E27FC236}">
                <a16:creationId xmlns:a16="http://schemas.microsoft.com/office/drawing/2014/main" id="{88250174-EA47-4670-9CEF-633B12A2076C}"/>
              </a:ext>
            </a:extLst>
          </p:cNvPr>
          <p:cNvSpPr txBox="1">
            <a:spLocks/>
          </p:cNvSpPr>
          <p:nvPr/>
        </p:nvSpPr>
        <p:spPr>
          <a:xfrm>
            <a:off x="4791082" y="1365893"/>
            <a:ext cx="1939026" cy="42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/>
              <a:t>Data types and shape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92C066DB-4A5E-4FF4-978E-59441DB83C67}"/>
              </a:ext>
            </a:extLst>
          </p:cNvPr>
          <p:cNvCxnSpPr>
            <a:cxnSpLocks/>
          </p:cNvCxnSpPr>
          <p:nvPr/>
        </p:nvCxnSpPr>
        <p:spPr>
          <a:xfrm flipV="1">
            <a:off x="5402686" y="1674577"/>
            <a:ext cx="330828" cy="2970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19E0344-B553-B6E0-CE5F-1441A1D4DB1F}"/>
              </a:ext>
            </a:extLst>
          </p:cNvPr>
          <p:cNvGrpSpPr/>
          <p:nvPr/>
        </p:nvGrpSpPr>
        <p:grpSpPr>
          <a:xfrm>
            <a:off x="4768899" y="4683103"/>
            <a:ext cx="4528741" cy="529431"/>
            <a:chOff x="2282274" y="539504"/>
            <a:chExt cx="4528741" cy="529431"/>
          </a:xfrm>
        </p:grpSpPr>
        <p:sp>
          <p:nvSpPr>
            <p:cNvPr id="2795" name="Google Shape;2795;p34"/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34"/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34"/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34"/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34"/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34"/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34"/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34"/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34"/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34"/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34"/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34"/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34"/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34"/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34"/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34"/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34"/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34"/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34"/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34"/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34"/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34"/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34"/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34"/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34"/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34"/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34"/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34"/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34"/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34"/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34"/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34"/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34"/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34"/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34"/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34"/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34"/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4" name="Google Shape;2834;p34"/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5" name="Google Shape;2835;p34"/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6" name="Google Shape;2836;p34"/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34"/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34"/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34"/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34"/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34"/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34"/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34"/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34"/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34"/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34"/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34"/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34"/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34"/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34"/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34"/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34"/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34"/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4" name="Google Shape;2854;p34"/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5" name="Google Shape;2855;p34"/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5A5CD0-4085-4B01-B861-CD8B0F5696F2}"/>
              </a:ext>
            </a:extLst>
          </p:cNvPr>
          <p:cNvGrpSpPr/>
          <p:nvPr/>
        </p:nvGrpSpPr>
        <p:grpSpPr>
          <a:xfrm>
            <a:off x="179673" y="4614069"/>
            <a:ext cx="4528741" cy="529431"/>
            <a:chOff x="2282274" y="539504"/>
            <a:chExt cx="4528741" cy="529431"/>
          </a:xfrm>
        </p:grpSpPr>
        <p:sp>
          <p:nvSpPr>
            <p:cNvPr id="15" name="Google Shape;2795;p34">
              <a:extLst>
                <a:ext uri="{FF2B5EF4-FFF2-40B4-BE49-F238E27FC236}">
                  <a16:creationId xmlns:a16="http://schemas.microsoft.com/office/drawing/2014/main" id="{7BECC242-921E-1CE1-4474-D8538C68A7C4}"/>
                </a:ext>
              </a:extLst>
            </p:cNvPr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796;p34">
              <a:extLst>
                <a:ext uri="{FF2B5EF4-FFF2-40B4-BE49-F238E27FC236}">
                  <a16:creationId xmlns:a16="http://schemas.microsoft.com/office/drawing/2014/main" id="{818CD7EE-FF8A-0435-84EF-4199CE52C8BF}"/>
                </a:ext>
              </a:extLst>
            </p:cNvPr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797;p34">
              <a:extLst>
                <a:ext uri="{FF2B5EF4-FFF2-40B4-BE49-F238E27FC236}">
                  <a16:creationId xmlns:a16="http://schemas.microsoft.com/office/drawing/2014/main" id="{45750B84-2FD5-8A71-005C-6BEA4AC3001F}"/>
                </a:ext>
              </a:extLst>
            </p:cNvPr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798;p34">
              <a:extLst>
                <a:ext uri="{FF2B5EF4-FFF2-40B4-BE49-F238E27FC236}">
                  <a16:creationId xmlns:a16="http://schemas.microsoft.com/office/drawing/2014/main" id="{2D05AA05-C124-9691-E375-EF85B75322DA}"/>
                </a:ext>
              </a:extLst>
            </p:cNvPr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799;p34">
              <a:extLst>
                <a:ext uri="{FF2B5EF4-FFF2-40B4-BE49-F238E27FC236}">
                  <a16:creationId xmlns:a16="http://schemas.microsoft.com/office/drawing/2014/main" id="{2CF615C7-82CD-6328-EC8C-77C5115EFCDB}"/>
                </a:ext>
              </a:extLst>
            </p:cNvPr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800;p34">
              <a:extLst>
                <a:ext uri="{FF2B5EF4-FFF2-40B4-BE49-F238E27FC236}">
                  <a16:creationId xmlns:a16="http://schemas.microsoft.com/office/drawing/2014/main" id="{4D880E3D-4DF8-1313-F474-C428D54FF64A}"/>
                </a:ext>
              </a:extLst>
            </p:cNvPr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801;p34">
              <a:extLst>
                <a:ext uri="{FF2B5EF4-FFF2-40B4-BE49-F238E27FC236}">
                  <a16:creationId xmlns:a16="http://schemas.microsoft.com/office/drawing/2014/main" id="{24C05881-F802-AE56-F127-353094DA13FC}"/>
                </a:ext>
              </a:extLst>
            </p:cNvPr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802;p34">
              <a:extLst>
                <a:ext uri="{FF2B5EF4-FFF2-40B4-BE49-F238E27FC236}">
                  <a16:creationId xmlns:a16="http://schemas.microsoft.com/office/drawing/2014/main" id="{395C4396-D920-81AE-E18F-62763342D9E3}"/>
                </a:ext>
              </a:extLst>
            </p:cNvPr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803;p34">
              <a:extLst>
                <a:ext uri="{FF2B5EF4-FFF2-40B4-BE49-F238E27FC236}">
                  <a16:creationId xmlns:a16="http://schemas.microsoft.com/office/drawing/2014/main" id="{794E663A-6CAC-A60D-1999-5D3864805F50}"/>
                </a:ext>
              </a:extLst>
            </p:cNvPr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804;p34">
              <a:extLst>
                <a:ext uri="{FF2B5EF4-FFF2-40B4-BE49-F238E27FC236}">
                  <a16:creationId xmlns:a16="http://schemas.microsoft.com/office/drawing/2014/main" id="{95476114-6B4F-0CA8-1C24-59CAB6302A1C}"/>
                </a:ext>
              </a:extLst>
            </p:cNvPr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805;p34">
              <a:extLst>
                <a:ext uri="{FF2B5EF4-FFF2-40B4-BE49-F238E27FC236}">
                  <a16:creationId xmlns:a16="http://schemas.microsoft.com/office/drawing/2014/main" id="{4DD8F049-13F7-87C1-4B44-E96BFB551DAB}"/>
                </a:ext>
              </a:extLst>
            </p:cNvPr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806;p34">
              <a:extLst>
                <a:ext uri="{FF2B5EF4-FFF2-40B4-BE49-F238E27FC236}">
                  <a16:creationId xmlns:a16="http://schemas.microsoft.com/office/drawing/2014/main" id="{E56100C0-4A4C-AFC2-6EEF-2D83524413BD}"/>
                </a:ext>
              </a:extLst>
            </p:cNvPr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807;p34">
              <a:extLst>
                <a:ext uri="{FF2B5EF4-FFF2-40B4-BE49-F238E27FC236}">
                  <a16:creationId xmlns:a16="http://schemas.microsoft.com/office/drawing/2014/main" id="{9F8EE94A-4420-3DE8-5F7D-9F7476DA17E7}"/>
                </a:ext>
              </a:extLst>
            </p:cNvPr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08;p34">
              <a:extLst>
                <a:ext uri="{FF2B5EF4-FFF2-40B4-BE49-F238E27FC236}">
                  <a16:creationId xmlns:a16="http://schemas.microsoft.com/office/drawing/2014/main" id="{89B7BB7C-59E6-1660-AA04-1A6253EDA844}"/>
                </a:ext>
              </a:extLst>
            </p:cNvPr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09;p34">
              <a:extLst>
                <a:ext uri="{FF2B5EF4-FFF2-40B4-BE49-F238E27FC236}">
                  <a16:creationId xmlns:a16="http://schemas.microsoft.com/office/drawing/2014/main" id="{A0DC37A3-BC2F-47D7-B29B-F590F3B28661}"/>
                </a:ext>
              </a:extLst>
            </p:cNvPr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810;p34">
              <a:extLst>
                <a:ext uri="{FF2B5EF4-FFF2-40B4-BE49-F238E27FC236}">
                  <a16:creationId xmlns:a16="http://schemas.microsoft.com/office/drawing/2014/main" id="{B0C9DBB1-C6C0-B04A-546E-5426A01B5FFE}"/>
                </a:ext>
              </a:extLst>
            </p:cNvPr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11;p34">
              <a:extLst>
                <a:ext uri="{FF2B5EF4-FFF2-40B4-BE49-F238E27FC236}">
                  <a16:creationId xmlns:a16="http://schemas.microsoft.com/office/drawing/2014/main" id="{C9F84B3E-EA15-B5C8-BEC1-8045A6B3989C}"/>
                </a:ext>
              </a:extLst>
            </p:cNvPr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812;p34">
              <a:extLst>
                <a:ext uri="{FF2B5EF4-FFF2-40B4-BE49-F238E27FC236}">
                  <a16:creationId xmlns:a16="http://schemas.microsoft.com/office/drawing/2014/main" id="{2102137D-89AE-D185-8CB5-FE76DC5A3E48}"/>
                </a:ext>
              </a:extLst>
            </p:cNvPr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813;p34">
              <a:extLst>
                <a:ext uri="{FF2B5EF4-FFF2-40B4-BE49-F238E27FC236}">
                  <a16:creationId xmlns:a16="http://schemas.microsoft.com/office/drawing/2014/main" id="{3C2DA7B3-8D25-8F73-52B8-9C3BBDF16B26}"/>
                </a:ext>
              </a:extLst>
            </p:cNvPr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814;p34">
              <a:extLst>
                <a:ext uri="{FF2B5EF4-FFF2-40B4-BE49-F238E27FC236}">
                  <a16:creationId xmlns:a16="http://schemas.microsoft.com/office/drawing/2014/main" id="{BFA2611B-9361-A9DD-DCAE-B3869BE2438C}"/>
                </a:ext>
              </a:extLst>
            </p:cNvPr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815;p34">
              <a:extLst>
                <a:ext uri="{FF2B5EF4-FFF2-40B4-BE49-F238E27FC236}">
                  <a16:creationId xmlns:a16="http://schemas.microsoft.com/office/drawing/2014/main" id="{60BE03A4-F739-3E6B-875F-DF6C4C0FB3FB}"/>
                </a:ext>
              </a:extLst>
            </p:cNvPr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16;p34">
              <a:extLst>
                <a:ext uri="{FF2B5EF4-FFF2-40B4-BE49-F238E27FC236}">
                  <a16:creationId xmlns:a16="http://schemas.microsoft.com/office/drawing/2014/main" id="{1D6E2ADD-DA27-67BF-2FE0-1BFE16873101}"/>
                </a:ext>
              </a:extLst>
            </p:cNvPr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17;p34">
              <a:extLst>
                <a:ext uri="{FF2B5EF4-FFF2-40B4-BE49-F238E27FC236}">
                  <a16:creationId xmlns:a16="http://schemas.microsoft.com/office/drawing/2014/main" id="{1B7D8157-E56B-8136-5C94-384F290A42D5}"/>
                </a:ext>
              </a:extLst>
            </p:cNvPr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818;p34">
              <a:extLst>
                <a:ext uri="{FF2B5EF4-FFF2-40B4-BE49-F238E27FC236}">
                  <a16:creationId xmlns:a16="http://schemas.microsoft.com/office/drawing/2014/main" id="{06594E0C-D9F5-BF51-4145-91FC593C0AC0}"/>
                </a:ext>
              </a:extLst>
            </p:cNvPr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819;p34">
              <a:extLst>
                <a:ext uri="{FF2B5EF4-FFF2-40B4-BE49-F238E27FC236}">
                  <a16:creationId xmlns:a16="http://schemas.microsoft.com/office/drawing/2014/main" id="{05741C7A-6C05-FA9A-A7A2-EB8D0081E890}"/>
                </a:ext>
              </a:extLst>
            </p:cNvPr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820;p34">
              <a:extLst>
                <a:ext uri="{FF2B5EF4-FFF2-40B4-BE49-F238E27FC236}">
                  <a16:creationId xmlns:a16="http://schemas.microsoft.com/office/drawing/2014/main" id="{51DBAAB1-F20D-CB04-8D0D-65414EEE26C9}"/>
                </a:ext>
              </a:extLst>
            </p:cNvPr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821;p34">
              <a:extLst>
                <a:ext uri="{FF2B5EF4-FFF2-40B4-BE49-F238E27FC236}">
                  <a16:creationId xmlns:a16="http://schemas.microsoft.com/office/drawing/2014/main" id="{7D113D9A-4455-A12F-10D8-A5433D76FEEF}"/>
                </a:ext>
              </a:extLst>
            </p:cNvPr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822;p34">
              <a:extLst>
                <a:ext uri="{FF2B5EF4-FFF2-40B4-BE49-F238E27FC236}">
                  <a16:creationId xmlns:a16="http://schemas.microsoft.com/office/drawing/2014/main" id="{E3495C9F-2EF4-BBC5-F170-C5A6952E5AB4}"/>
                </a:ext>
              </a:extLst>
            </p:cNvPr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823;p34">
              <a:extLst>
                <a:ext uri="{FF2B5EF4-FFF2-40B4-BE49-F238E27FC236}">
                  <a16:creationId xmlns:a16="http://schemas.microsoft.com/office/drawing/2014/main" id="{5D8BCC73-8548-94A9-8370-04DA2414D1D8}"/>
                </a:ext>
              </a:extLst>
            </p:cNvPr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824;p34">
              <a:extLst>
                <a:ext uri="{FF2B5EF4-FFF2-40B4-BE49-F238E27FC236}">
                  <a16:creationId xmlns:a16="http://schemas.microsoft.com/office/drawing/2014/main" id="{B4028E4B-829D-ADA1-F470-85F1D354F040}"/>
                </a:ext>
              </a:extLst>
            </p:cNvPr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826;p34">
              <a:extLst>
                <a:ext uri="{FF2B5EF4-FFF2-40B4-BE49-F238E27FC236}">
                  <a16:creationId xmlns:a16="http://schemas.microsoft.com/office/drawing/2014/main" id="{23F8B383-E8B4-5425-F963-EDC336B20358}"/>
                </a:ext>
              </a:extLst>
            </p:cNvPr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827;p34">
              <a:extLst>
                <a:ext uri="{FF2B5EF4-FFF2-40B4-BE49-F238E27FC236}">
                  <a16:creationId xmlns:a16="http://schemas.microsoft.com/office/drawing/2014/main" id="{B5B96E23-0CDD-A901-49A6-A4855D7D27DC}"/>
                </a:ext>
              </a:extLst>
            </p:cNvPr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828;p34">
              <a:extLst>
                <a:ext uri="{FF2B5EF4-FFF2-40B4-BE49-F238E27FC236}">
                  <a16:creationId xmlns:a16="http://schemas.microsoft.com/office/drawing/2014/main" id="{1D4672DE-C7FC-E87C-6AC4-5E2B0FADF2DE}"/>
                </a:ext>
              </a:extLst>
            </p:cNvPr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829;p34">
              <a:extLst>
                <a:ext uri="{FF2B5EF4-FFF2-40B4-BE49-F238E27FC236}">
                  <a16:creationId xmlns:a16="http://schemas.microsoft.com/office/drawing/2014/main" id="{4B53BC90-7F47-7CA3-635A-756EEA01F521}"/>
                </a:ext>
              </a:extLst>
            </p:cNvPr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830;p34">
              <a:extLst>
                <a:ext uri="{FF2B5EF4-FFF2-40B4-BE49-F238E27FC236}">
                  <a16:creationId xmlns:a16="http://schemas.microsoft.com/office/drawing/2014/main" id="{15D3B6BA-9E85-8168-1AE0-9C5C00737B01}"/>
                </a:ext>
              </a:extLst>
            </p:cNvPr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831;p34">
              <a:extLst>
                <a:ext uri="{FF2B5EF4-FFF2-40B4-BE49-F238E27FC236}">
                  <a16:creationId xmlns:a16="http://schemas.microsoft.com/office/drawing/2014/main" id="{602CFE18-6A08-27A2-59E9-524F60B86BE5}"/>
                </a:ext>
              </a:extLst>
            </p:cNvPr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832;p34">
              <a:extLst>
                <a:ext uri="{FF2B5EF4-FFF2-40B4-BE49-F238E27FC236}">
                  <a16:creationId xmlns:a16="http://schemas.microsoft.com/office/drawing/2014/main" id="{1FFA5803-00F1-B613-39AC-80E089FE601F}"/>
                </a:ext>
              </a:extLst>
            </p:cNvPr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833;p34">
              <a:extLst>
                <a:ext uri="{FF2B5EF4-FFF2-40B4-BE49-F238E27FC236}">
                  <a16:creationId xmlns:a16="http://schemas.microsoft.com/office/drawing/2014/main" id="{D63FABEF-C82C-A611-E53F-67AE36C59F1A}"/>
                </a:ext>
              </a:extLst>
            </p:cNvPr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834;p34">
              <a:extLst>
                <a:ext uri="{FF2B5EF4-FFF2-40B4-BE49-F238E27FC236}">
                  <a16:creationId xmlns:a16="http://schemas.microsoft.com/office/drawing/2014/main" id="{D4B03780-9EA3-569A-C1F5-9F020CBC0C5D}"/>
                </a:ext>
              </a:extLst>
            </p:cNvPr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835;p34">
              <a:extLst>
                <a:ext uri="{FF2B5EF4-FFF2-40B4-BE49-F238E27FC236}">
                  <a16:creationId xmlns:a16="http://schemas.microsoft.com/office/drawing/2014/main" id="{D8DE8F18-A18C-AD85-B55D-A76D1A89F6D3}"/>
                </a:ext>
              </a:extLst>
            </p:cNvPr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836;p34">
              <a:extLst>
                <a:ext uri="{FF2B5EF4-FFF2-40B4-BE49-F238E27FC236}">
                  <a16:creationId xmlns:a16="http://schemas.microsoft.com/office/drawing/2014/main" id="{06340817-9F8D-0225-CE2A-9131CC412BE6}"/>
                </a:ext>
              </a:extLst>
            </p:cNvPr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837;p34">
              <a:extLst>
                <a:ext uri="{FF2B5EF4-FFF2-40B4-BE49-F238E27FC236}">
                  <a16:creationId xmlns:a16="http://schemas.microsoft.com/office/drawing/2014/main" id="{86C022C0-948E-2C4E-8E01-CF0E0587B056}"/>
                </a:ext>
              </a:extLst>
            </p:cNvPr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838;p34">
              <a:extLst>
                <a:ext uri="{FF2B5EF4-FFF2-40B4-BE49-F238E27FC236}">
                  <a16:creationId xmlns:a16="http://schemas.microsoft.com/office/drawing/2014/main" id="{391C171C-D211-2632-1982-12594D99DD27}"/>
                </a:ext>
              </a:extLst>
            </p:cNvPr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839;p34">
              <a:extLst>
                <a:ext uri="{FF2B5EF4-FFF2-40B4-BE49-F238E27FC236}">
                  <a16:creationId xmlns:a16="http://schemas.microsoft.com/office/drawing/2014/main" id="{2E9CF84D-CD81-AA77-A861-80AEDC18294F}"/>
                </a:ext>
              </a:extLst>
            </p:cNvPr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840;p34">
              <a:extLst>
                <a:ext uri="{FF2B5EF4-FFF2-40B4-BE49-F238E27FC236}">
                  <a16:creationId xmlns:a16="http://schemas.microsoft.com/office/drawing/2014/main" id="{EA6F8D9B-0EC2-1C95-A45F-C0C40F2D370F}"/>
                </a:ext>
              </a:extLst>
            </p:cNvPr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841;p34">
              <a:extLst>
                <a:ext uri="{FF2B5EF4-FFF2-40B4-BE49-F238E27FC236}">
                  <a16:creationId xmlns:a16="http://schemas.microsoft.com/office/drawing/2014/main" id="{28942FEE-B2C6-8EE3-BDCC-53BBDF774144}"/>
                </a:ext>
              </a:extLst>
            </p:cNvPr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842;p34">
              <a:extLst>
                <a:ext uri="{FF2B5EF4-FFF2-40B4-BE49-F238E27FC236}">
                  <a16:creationId xmlns:a16="http://schemas.microsoft.com/office/drawing/2014/main" id="{9B254EE5-15D6-57D4-84DE-CFF3D95CE047}"/>
                </a:ext>
              </a:extLst>
            </p:cNvPr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843;p34">
              <a:extLst>
                <a:ext uri="{FF2B5EF4-FFF2-40B4-BE49-F238E27FC236}">
                  <a16:creationId xmlns:a16="http://schemas.microsoft.com/office/drawing/2014/main" id="{43B941E8-C136-2B1A-55EF-10223FC33279}"/>
                </a:ext>
              </a:extLst>
            </p:cNvPr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844;p34">
              <a:extLst>
                <a:ext uri="{FF2B5EF4-FFF2-40B4-BE49-F238E27FC236}">
                  <a16:creationId xmlns:a16="http://schemas.microsoft.com/office/drawing/2014/main" id="{2273AF2E-CA28-CC8C-D399-31644C9BB193}"/>
                </a:ext>
              </a:extLst>
            </p:cNvPr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845;p34">
              <a:extLst>
                <a:ext uri="{FF2B5EF4-FFF2-40B4-BE49-F238E27FC236}">
                  <a16:creationId xmlns:a16="http://schemas.microsoft.com/office/drawing/2014/main" id="{3295ACF8-96E3-608C-46FF-4E807DA402CB}"/>
                </a:ext>
              </a:extLst>
            </p:cNvPr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846;p34">
              <a:extLst>
                <a:ext uri="{FF2B5EF4-FFF2-40B4-BE49-F238E27FC236}">
                  <a16:creationId xmlns:a16="http://schemas.microsoft.com/office/drawing/2014/main" id="{1DF01DFB-C6F6-DF9D-B9FB-8F4A5C679D1E}"/>
                </a:ext>
              </a:extLst>
            </p:cNvPr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847;p34">
              <a:extLst>
                <a:ext uri="{FF2B5EF4-FFF2-40B4-BE49-F238E27FC236}">
                  <a16:creationId xmlns:a16="http://schemas.microsoft.com/office/drawing/2014/main" id="{952F6299-F79F-7E7E-A1F4-3182668C6FF3}"/>
                </a:ext>
              </a:extLst>
            </p:cNvPr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848;p34">
              <a:extLst>
                <a:ext uri="{FF2B5EF4-FFF2-40B4-BE49-F238E27FC236}">
                  <a16:creationId xmlns:a16="http://schemas.microsoft.com/office/drawing/2014/main" id="{D0F52007-C0AF-89EC-66C9-1078FC28B1CC}"/>
                </a:ext>
              </a:extLst>
            </p:cNvPr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849;p34">
              <a:extLst>
                <a:ext uri="{FF2B5EF4-FFF2-40B4-BE49-F238E27FC236}">
                  <a16:creationId xmlns:a16="http://schemas.microsoft.com/office/drawing/2014/main" id="{7A36A510-1CFE-7E39-08E3-7294B5E7DA78}"/>
                </a:ext>
              </a:extLst>
            </p:cNvPr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850;p34">
              <a:extLst>
                <a:ext uri="{FF2B5EF4-FFF2-40B4-BE49-F238E27FC236}">
                  <a16:creationId xmlns:a16="http://schemas.microsoft.com/office/drawing/2014/main" id="{B53FD9E4-C28B-ECD1-6ECA-DFB34A0E0C87}"/>
                </a:ext>
              </a:extLst>
            </p:cNvPr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851;p34">
              <a:extLst>
                <a:ext uri="{FF2B5EF4-FFF2-40B4-BE49-F238E27FC236}">
                  <a16:creationId xmlns:a16="http://schemas.microsoft.com/office/drawing/2014/main" id="{4B166341-EF26-77E3-DAE8-3661126B6AF6}"/>
                </a:ext>
              </a:extLst>
            </p:cNvPr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852;p34">
              <a:extLst>
                <a:ext uri="{FF2B5EF4-FFF2-40B4-BE49-F238E27FC236}">
                  <a16:creationId xmlns:a16="http://schemas.microsoft.com/office/drawing/2014/main" id="{7F4BCCFE-8D99-5389-FE33-709E40D2DC12}"/>
                </a:ext>
              </a:extLst>
            </p:cNvPr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853;p34">
              <a:extLst>
                <a:ext uri="{FF2B5EF4-FFF2-40B4-BE49-F238E27FC236}">
                  <a16:creationId xmlns:a16="http://schemas.microsoft.com/office/drawing/2014/main" id="{36C0480E-793C-0DB5-34F4-CEB930E0CD24}"/>
                </a:ext>
              </a:extLst>
            </p:cNvPr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854;p34">
              <a:extLst>
                <a:ext uri="{FF2B5EF4-FFF2-40B4-BE49-F238E27FC236}">
                  <a16:creationId xmlns:a16="http://schemas.microsoft.com/office/drawing/2014/main" id="{9CCB571E-91FF-9BB0-5B3C-94AABFB5F54C}"/>
                </a:ext>
              </a:extLst>
            </p:cNvPr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855;p34">
              <a:extLst>
                <a:ext uri="{FF2B5EF4-FFF2-40B4-BE49-F238E27FC236}">
                  <a16:creationId xmlns:a16="http://schemas.microsoft.com/office/drawing/2014/main" id="{E4FA83CB-3C7C-1564-0BD5-48F84EC22CAE}"/>
                </a:ext>
              </a:extLst>
            </p:cNvPr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03" name="Connector: Curved 2702">
            <a:extLst>
              <a:ext uri="{FF2B5EF4-FFF2-40B4-BE49-F238E27FC236}">
                <a16:creationId xmlns:a16="http://schemas.microsoft.com/office/drawing/2014/main" id="{C9E23CC4-1DD7-ECD0-4FD1-BBA83CA6A643}"/>
              </a:ext>
            </a:extLst>
          </p:cNvPr>
          <p:cNvCxnSpPr>
            <a:cxnSpLocks/>
          </p:cNvCxnSpPr>
          <p:nvPr/>
        </p:nvCxnSpPr>
        <p:spPr>
          <a:xfrm flipV="1">
            <a:off x="4572000" y="1005854"/>
            <a:ext cx="1112900" cy="23630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6" name="Google Shape;2606;p29">
            <a:extLst>
              <a:ext uri="{FF2B5EF4-FFF2-40B4-BE49-F238E27FC236}">
                <a16:creationId xmlns:a16="http://schemas.microsoft.com/office/drawing/2014/main" id="{765E5FD4-886B-8330-E610-F52C49EC576E}"/>
              </a:ext>
            </a:extLst>
          </p:cNvPr>
          <p:cNvSpPr txBox="1">
            <a:spLocks/>
          </p:cNvSpPr>
          <p:nvPr/>
        </p:nvSpPr>
        <p:spPr>
          <a:xfrm>
            <a:off x="5579933" y="695142"/>
            <a:ext cx="1121607" cy="42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MY" sz="1000"/>
              <a:t>Basic statistic</a:t>
            </a:r>
          </a:p>
        </p:txBody>
      </p:sp>
      <p:sp>
        <p:nvSpPr>
          <p:cNvPr id="2707" name="Google Shape;2596;p28">
            <a:extLst>
              <a:ext uri="{FF2B5EF4-FFF2-40B4-BE49-F238E27FC236}">
                <a16:creationId xmlns:a16="http://schemas.microsoft.com/office/drawing/2014/main" id="{6D92BCA1-1BF6-9AB4-F2C8-7224E422AA25}"/>
              </a:ext>
            </a:extLst>
          </p:cNvPr>
          <p:cNvSpPr txBox="1">
            <a:spLocks/>
          </p:cNvSpPr>
          <p:nvPr/>
        </p:nvSpPr>
        <p:spPr>
          <a:xfrm>
            <a:off x="124691" y="7544"/>
            <a:ext cx="4710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Anamolies Detection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9CCE3-25B6-4C52-8DA2-8BDFB6558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2" y="640892"/>
            <a:ext cx="3929456" cy="1576248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8DF49400-87BD-49BC-99F2-9CC2ACF3D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7" y="2258313"/>
            <a:ext cx="6036134" cy="2206227"/>
          </a:xfrm>
          <a:prstGeom prst="rect">
            <a:avLst/>
          </a:prstGeom>
        </p:spPr>
      </p:pic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575EFD9-C986-4563-8EAD-00EBD2B6F01D}"/>
              </a:ext>
            </a:extLst>
          </p:cNvPr>
          <p:cNvSpPr/>
          <p:nvPr/>
        </p:nvSpPr>
        <p:spPr>
          <a:xfrm>
            <a:off x="7072222" y="2186181"/>
            <a:ext cx="1238755" cy="38556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>
                <a:latin typeface="Arial Rounded MT Bold" panose="020F0704030504030204" pitchFamily="34" charset="0"/>
              </a:rPr>
              <a:t>Explanation</a:t>
            </a:r>
          </a:p>
        </p:txBody>
      </p:sp>
      <p:sp>
        <p:nvSpPr>
          <p:cNvPr id="139" name="Google Shape;2606;p29">
            <a:extLst>
              <a:ext uri="{FF2B5EF4-FFF2-40B4-BE49-F238E27FC236}">
                <a16:creationId xmlns:a16="http://schemas.microsoft.com/office/drawing/2014/main" id="{D758675F-CDC7-4A4B-8429-2FB55F6D6E58}"/>
              </a:ext>
            </a:extLst>
          </p:cNvPr>
          <p:cNvSpPr txBox="1">
            <a:spLocks/>
          </p:cNvSpPr>
          <p:nvPr/>
        </p:nvSpPr>
        <p:spPr>
          <a:xfrm>
            <a:off x="6850150" y="2695102"/>
            <a:ext cx="1939026" cy="42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/>
              <a:t>Outliers detected in `balance` via boxplot, but retained due to business logic (income variation).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AF2A7D-37A9-4AB9-8233-067B742946EC}"/>
              </a:ext>
            </a:extLst>
          </p:cNvPr>
          <p:cNvGrpSpPr/>
          <p:nvPr/>
        </p:nvGrpSpPr>
        <p:grpSpPr>
          <a:xfrm>
            <a:off x="4882435" y="4586718"/>
            <a:ext cx="4528741" cy="529431"/>
            <a:chOff x="2282274" y="539504"/>
            <a:chExt cx="4528741" cy="529431"/>
          </a:xfrm>
        </p:grpSpPr>
        <p:sp>
          <p:nvSpPr>
            <p:cNvPr id="5" name="Google Shape;2795;p34">
              <a:extLst>
                <a:ext uri="{FF2B5EF4-FFF2-40B4-BE49-F238E27FC236}">
                  <a16:creationId xmlns:a16="http://schemas.microsoft.com/office/drawing/2014/main" id="{E94FD81C-76A0-22F1-FDA2-D69846097807}"/>
                </a:ext>
              </a:extLst>
            </p:cNvPr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796;p34">
              <a:extLst>
                <a:ext uri="{FF2B5EF4-FFF2-40B4-BE49-F238E27FC236}">
                  <a16:creationId xmlns:a16="http://schemas.microsoft.com/office/drawing/2014/main" id="{9713C46B-D760-C785-4E23-2F2C3F5D5D1C}"/>
                </a:ext>
              </a:extLst>
            </p:cNvPr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797;p34">
              <a:extLst>
                <a:ext uri="{FF2B5EF4-FFF2-40B4-BE49-F238E27FC236}">
                  <a16:creationId xmlns:a16="http://schemas.microsoft.com/office/drawing/2014/main" id="{E8E91FC1-4F9F-52CD-4627-179BDCEB4E50}"/>
                </a:ext>
              </a:extLst>
            </p:cNvPr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798;p34">
              <a:extLst>
                <a:ext uri="{FF2B5EF4-FFF2-40B4-BE49-F238E27FC236}">
                  <a16:creationId xmlns:a16="http://schemas.microsoft.com/office/drawing/2014/main" id="{81DD7732-998E-6B16-5C23-3261DD7633A6}"/>
                </a:ext>
              </a:extLst>
            </p:cNvPr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799;p34">
              <a:extLst>
                <a:ext uri="{FF2B5EF4-FFF2-40B4-BE49-F238E27FC236}">
                  <a16:creationId xmlns:a16="http://schemas.microsoft.com/office/drawing/2014/main" id="{5B1D0359-5FF2-9DFE-1D68-B84AC8421CED}"/>
                </a:ext>
              </a:extLst>
            </p:cNvPr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800;p34">
              <a:extLst>
                <a:ext uri="{FF2B5EF4-FFF2-40B4-BE49-F238E27FC236}">
                  <a16:creationId xmlns:a16="http://schemas.microsoft.com/office/drawing/2014/main" id="{8E6DE874-C1D5-1BC4-8D05-C00539D1E594}"/>
                </a:ext>
              </a:extLst>
            </p:cNvPr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801;p34">
              <a:extLst>
                <a:ext uri="{FF2B5EF4-FFF2-40B4-BE49-F238E27FC236}">
                  <a16:creationId xmlns:a16="http://schemas.microsoft.com/office/drawing/2014/main" id="{BE870178-40B4-7123-B888-E2CA47778EF3}"/>
                </a:ext>
              </a:extLst>
            </p:cNvPr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802;p34">
              <a:extLst>
                <a:ext uri="{FF2B5EF4-FFF2-40B4-BE49-F238E27FC236}">
                  <a16:creationId xmlns:a16="http://schemas.microsoft.com/office/drawing/2014/main" id="{DA2B95D8-DDFE-D4F7-8332-42714F964CD1}"/>
                </a:ext>
              </a:extLst>
            </p:cNvPr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03;p34">
              <a:extLst>
                <a:ext uri="{FF2B5EF4-FFF2-40B4-BE49-F238E27FC236}">
                  <a16:creationId xmlns:a16="http://schemas.microsoft.com/office/drawing/2014/main" id="{2094619C-50DA-D9E9-25DD-15EFAFD83BBA}"/>
                </a:ext>
              </a:extLst>
            </p:cNvPr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04;p34">
              <a:extLst>
                <a:ext uri="{FF2B5EF4-FFF2-40B4-BE49-F238E27FC236}">
                  <a16:creationId xmlns:a16="http://schemas.microsoft.com/office/drawing/2014/main" id="{CAC24ACA-653B-2A3B-1A19-389E78E347C8}"/>
                </a:ext>
              </a:extLst>
            </p:cNvPr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05;p34">
              <a:extLst>
                <a:ext uri="{FF2B5EF4-FFF2-40B4-BE49-F238E27FC236}">
                  <a16:creationId xmlns:a16="http://schemas.microsoft.com/office/drawing/2014/main" id="{81E6599A-B1E9-570D-8705-2EC10A97CA3F}"/>
                </a:ext>
              </a:extLst>
            </p:cNvPr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06;p34">
              <a:extLst>
                <a:ext uri="{FF2B5EF4-FFF2-40B4-BE49-F238E27FC236}">
                  <a16:creationId xmlns:a16="http://schemas.microsoft.com/office/drawing/2014/main" id="{F5E2CE93-4E01-DBC3-0884-88DB77FAD33E}"/>
                </a:ext>
              </a:extLst>
            </p:cNvPr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07;p34">
              <a:extLst>
                <a:ext uri="{FF2B5EF4-FFF2-40B4-BE49-F238E27FC236}">
                  <a16:creationId xmlns:a16="http://schemas.microsoft.com/office/drawing/2014/main" id="{6D3C8226-6AE1-A4DB-E0D6-C57BE930B3D6}"/>
                </a:ext>
              </a:extLst>
            </p:cNvPr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08;p34">
              <a:extLst>
                <a:ext uri="{FF2B5EF4-FFF2-40B4-BE49-F238E27FC236}">
                  <a16:creationId xmlns:a16="http://schemas.microsoft.com/office/drawing/2014/main" id="{7F51A856-DF7F-25D7-F8BA-4F8CE4F17483}"/>
                </a:ext>
              </a:extLst>
            </p:cNvPr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809;p34">
              <a:extLst>
                <a:ext uri="{FF2B5EF4-FFF2-40B4-BE49-F238E27FC236}">
                  <a16:creationId xmlns:a16="http://schemas.microsoft.com/office/drawing/2014/main" id="{083D7588-B563-72F8-0170-AF368ACBC8A1}"/>
                </a:ext>
              </a:extLst>
            </p:cNvPr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810;p34">
              <a:extLst>
                <a:ext uri="{FF2B5EF4-FFF2-40B4-BE49-F238E27FC236}">
                  <a16:creationId xmlns:a16="http://schemas.microsoft.com/office/drawing/2014/main" id="{BEC46DF3-1C76-C911-89C9-E9D02C828294}"/>
                </a:ext>
              </a:extLst>
            </p:cNvPr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811;p34">
              <a:extLst>
                <a:ext uri="{FF2B5EF4-FFF2-40B4-BE49-F238E27FC236}">
                  <a16:creationId xmlns:a16="http://schemas.microsoft.com/office/drawing/2014/main" id="{AAB72464-F704-713C-9CC3-1FC2A9D4870D}"/>
                </a:ext>
              </a:extLst>
            </p:cNvPr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812;p34">
              <a:extLst>
                <a:ext uri="{FF2B5EF4-FFF2-40B4-BE49-F238E27FC236}">
                  <a16:creationId xmlns:a16="http://schemas.microsoft.com/office/drawing/2014/main" id="{EE5B6577-F0FB-CF0C-AB7C-2C037DF7E0B3}"/>
                </a:ext>
              </a:extLst>
            </p:cNvPr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813;p34">
              <a:extLst>
                <a:ext uri="{FF2B5EF4-FFF2-40B4-BE49-F238E27FC236}">
                  <a16:creationId xmlns:a16="http://schemas.microsoft.com/office/drawing/2014/main" id="{216D2C57-82AA-CAA2-EF66-25119CFE9E65}"/>
                </a:ext>
              </a:extLst>
            </p:cNvPr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814;p34">
              <a:extLst>
                <a:ext uri="{FF2B5EF4-FFF2-40B4-BE49-F238E27FC236}">
                  <a16:creationId xmlns:a16="http://schemas.microsoft.com/office/drawing/2014/main" id="{3211DDC2-D481-D5FA-2EBD-B7244209EDBC}"/>
                </a:ext>
              </a:extLst>
            </p:cNvPr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815;p34">
              <a:extLst>
                <a:ext uri="{FF2B5EF4-FFF2-40B4-BE49-F238E27FC236}">
                  <a16:creationId xmlns:a16="http://schemas.microsoft.com/office/drawing/2014/main" id="{DABAA902-0509-C7BA-96B3-782DB5702880}"/>
                </a:ext>
              </a:extLst>
            </p:cNvPr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816;p34">
              <a:extLst>
                <a:ext uri="{FF2B5EF4-FFF2-40B4-BE49-F238E27FC236}">
                  <a16:creationId xmlns:a16="http://schemas.microsoft.com/office/drawing/2014/main" id="{3103134F-17D5-C73A-FED3-A3A6D2AA168D}"/>
                </a:ext>
              </a:extLst>
            </p:cNvPr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817;p34">
              <a:extLst>
                <a:ext uri="{FF2B5EF4-FFF2-40B4-BE49-F238E27FC236}">
                  <a16:creationId xmlns:a16="http://schemas.microsoft.com/office/drawing/2014/main" id="{5258940E-AC90-2519-B0EE-BB934D4243FD}"/>
                </a:ext>
              </a:extLst>
            </p:cNvPr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18;p34">
              <a:extLst>
                <a:ext uri="{FF2B5EF4-FFF2-40B4-BE49-F238E27FC236}">
                  <a16:creationId xmlns:a16="http://schemas.microsoft.com/office/drawing/2014/main" id="{91F9E8FE-3B36-85A3-7A2F-14C597D495F6}"/>
                </a:ext>
              </a:extLst>
            </p:cNvPr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19;p34">
              <a:extLst>
                <a:ext uri="{FF2B5EF4-FFF2-40B4-BE49-F238E27FC236}">
                  <a16:creationId xmlns:a16="http://schemas.microsoft.com/office/drawing/2014/main" id="{EC4F2181-1E1E-A5DF-833B-E5F45510A1B9}"/>
                </a:ext>
              </a:extLst>
            </p:cNvPr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820;p34">
              <a:extLst>
                <a:ext uri="{FF2B5EF4-FFF2-40B4-BE49-F238E27FC236}">
                  <a16:creationId xmlns:a16="http://schemas.microsoft.com/office/drawing/2014/main" id="{28E174D8-324F-F84E-DD55-670F67D540E7}"/>
                </a:ext>
              </a:extLst>
            </p:cNvPr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21;p34">
              <a:extLst>
                <a:ext uri="{FF2B5EF4-FFF2-40B4-BE49-F238E27FC236}">
                  <a16:creationId xmlns:a16="http://schemas.microsoft.com/office/drawing/2014/main" id="{9C6E0E77-9177-E120-237A-4AB8C327A13B}"/>
                </a:ext>
              </a:extLst>
            </p:cNvPr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822;p34">
              <a:extLst>
                <a:ext uri="{FF2B5EF4-FFF2-40B4-BE49-F238E27FC236}">
                  <a16:creationId xmlns:a16="http://schemas.microsoft.com/office/drawing/2014/main" id="{518A0380-C0F0-248B-7E8C-F53AD83D9B80}"/>
                </a:ext>
              </a:extLst>
            </p:cNvPr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823;p34">
              <a:extLst>
                <a:ext uri="{FF2B5EF4-FFF2-40B4-BE49-F238E27FC236}">
                  <a16:creationId xmlns:a16="http://schemas.microsoft.com/office/drawing/2014/main" id="{45D06E82-659F-14F2-6FD8-79D6430C2260}"/>
                </a:ext>
              </a:extLst>
            </p:cNvPr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824;p34">
              <a:extLst>
                <a:ext uri="{FF2B5EF4-FFF2-40B4-BE49-F238E27FC236}">
                  <a16:creationId xmlns:a16="http://schemas.microsoft.com/office/drawing/2014/main" id="{41BD1F1E-0AE3-785B-90DA-8B418A7D5813}"/>
                </a:ext>
              </a:extLst>
            </p:cNvPr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826;p34">
              <a:extLst>
                <a:ext uri="{FF2B5EF4-FFF2-40B4-BE49-F238E27FC236}">
                  <a16:creationId xmlns:a16="http://schemas.microsoft.com/office/drawing/2014/main" id="{655B2D9D-39BB-B68B-9A76-93CAF459A9F1}"/>
                </a:ext>
              </a:extLst>
            </p:cNvPr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27;p34">
              <a:extLst>
                <a:ext uri="{FF2B5EF4-FFF2-40B4-BE49-F238E27FC236}">
                  <a16:creationId xmlns:a16="http://schemas.microsoft.com/office/drawing/2014/main" id="{0D643AD8-185D-751D-C8CF-31F76DA577D9}"/>
                </a:ext>
              </a:extLst>
            </p:cNvPr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28;p34">
              <a:extLst>
                <a:ext uri="{FF2B5EF4-FFF2-40B4-BE49-F238E27FC236}">
                  <a16:creationId xmlns:a16="http://schemas.microsoft.com/office/drawing/2014/main" id="{77C417BE-2F35-5664-0D0D-F9CEB31EE8CB}"/>
                </a:ext>
              </a:extLst>
            </p:cNvPr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829;p34">
              <a:extLst>
                <a:ext uri="{FF2B5EF4-FFF2-40B4-BE49-F238E27FC236}">
                  <a16:creationId xmlns:a16="http://schemas.microsoft.com/office/drawing/2014/main" id="{0D08F8E5-8F40-C105-81CA-E5F508355B18}"/>
                </a:ext>
              </a:extLst>
            </p:cNvPr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830;p34">
              <a:extLst>
                <a:ext uri="{FF2B5EF4-FFF2-40B4-BE49-F238E27FC236}">
                  <a16:creationId xmlns:a16="http://schemas.microsoft.com/office/drawing/2014/main" id="{8DBBD9C8-FA28-E1D6-5694-965D1D9A037B}"/>
                </a:ext>
              </a:extLst>
            </p:cNvPr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831;p34">
              <a:extLst>
                <a:ext uri="{FF2B5EF4-FFF2-40B4-BE49-F238E27FC236}">
                  <a16:creationId xmlns:a16="http://schemas.microsoft.com/office/drawing/2014/main" id="{A686093E-37A7-6B3C-8A06-ADA1D484C746}"/>
                </a:ext>
              </a:extLst>
            </p:cNvPr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832;p34">
              <a:extLst>
                <a:ext uri="{FF2B5EF4-FFF2-40B4-BE49-F238E27FC236}">
                  <a16:creationId xmlns:a16="http://schemas.microsoft.com/office/drawing/2014/main" id="{8F8A4835-3068-162D-1E93-9DAB4C743593}"/>
                </a:ext>
              </a:extLst>
            </p:cNvPr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833;p34">
              <a:extLst>
                <a:ext uri="{FF2B5EF4-FFF2-40B4-BE49-F238E27FC236}">
                  <a16:creationId xmlns:a16="http://schemas.microsoft.com/office/drawing/2014/main" id="{3862E386-085D-3332-92D9-948543F3BD4F}"/>
                </a:ext>
              </a:extLst>
            </p:cNvPr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834;p34">
              <a:extLst>
                <a:ext uri="{FF2B5EF4-FFF2-40B4-BE49-F238E27FC236}">
                  <a16:creationId xmlns:a16="http://schemas.microsoft.com/office/drawing/2014/main" id="{59331082-8A73-165E-C937-D015743C57E2}"/>
                </a:ext>
              </a:extLst>
            </p:cNvPr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835;p34">
              <a:extLst>
                <a:ext uri="{FF2B5EF4-FFF2-40B4-BE49-F238E27FC236}">
                  <a16:creationId xmlns:a16="http://schemas.microsoft.com/office/drawing/2014/main" id="{63B1F4BB-A44A-E590-5951-95F85CD0C2A1}"/>
                </a:ext>
              </a:extLst>
            </p:cNvPr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836;p34">
              <a:extLst>
                <a:ext uri="{FF2B5EF4-FFF2-40B4-BE49-F238E27FC236}">
                  <a16:creationId xmlns:a16="http://schemas.microsoft.com/office/drawing/2014/main" id="{9F453739-DBF4-D525-4D98-F8D4B9C99A49}"/>
                </a:ext>
              </a:extLst>
            </p:cNvPr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837;p34">
              <a:extLst>
                <a:ext uri="{FF2B5EF4-FFF2-40B4-BE49-F238E27FC236}">
                  <a16:creationId xmlns:a16="http://schemas.microsoft.com/office/drawing/2014/main" id="{D2B0CED9-C773-C7A6-1FA3-702EFCBC75E2}"/>
                </a:ext>
              </a:extLst>
            </p:cNvPr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838;p34">
              <a:extLst>
                <a:ext uri="{FF2B5EF4-FFF2-40B4-BE49-F238E27FC236}">
                  <a16:creationId xmlns:a16="http://schemas.microsoft.com/office/drawing/2014/main" id="{30C00BD0-5E5D-BD82-404C-C5235539AC62}"/>
                </a:ext>
              </a:extLst>
            </p:cNvPr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839;p34">
              <a:extLst>
                <a:ext uri="{FF2B5EF4-FFF2-40B4-BE49-F238E27FC236}">
                  <a16:creationId xmlns:a16="http://schemas.microsoft.com/office/drawing/2014/main" id="{CE80CDAE-D2A5-D665-B861-30485026C020}"/>
                </a:ext>
              </a:extLst>
            </p:cNvPr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840;p34">
              <a:extLst>
                <a:ext uri="{FF2B5EF4-FFF2-40B4-BE49-F238E27FC236}">
                  <a16:creationId xmlns:a16="http://schemas.microsoft.com/office/drawing/2014/main" id="{74EC0184-2ECA-C2E1-E361-76EA09CF4ECB}"/>
                </a:ext>
              </a:extLst>
            </p:cNvPr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841;p34">
              <a:extLst>
                <a:ext uri="{FF2B5EF4-FFF2-40B4-BE49-F238E27FC236}">
                  <a16:creationId xmlns:a16="http://schemas.microsoft.com/office/drawing/2014/main" id="{8FB2A9AC-1EA9-D889-D329-87C3A043D15C}"/>
                </a:ext>
              </a:extLst>
            </p:cNvPr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842;p34">
              <a:extLst>
                <a:ext uri="{FF2B5EF4-FFF2-40B4-BE49-F238E27FC236}">
                  <a16:creationId xmlns:a16="http://schemas.microsoft.com/office/drawing/2014/main" id="{D59C8978-AB76-16C4-D59D-739CE0318184}"/>
                </a:ext>
              </a:extLst>
            </p:cNvPr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843;p34">
              <a:extLst>
                <a:ext uri="{FF2B5EF4-FFF2-40B4-BE49-F238E27FC236}">
                  <a16:creationId xmlns:a16="http://schemas.microsoft.com/office/drawing/2014/main" id="{3AE947F8-D3C4-6279-5A69-CCF8139129A4}"/>
                </a:ext>
              </a:extLst>
            </p:cNvPr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844;p34">
              <a:extLst>
                <a:ext uri="{FF2B5EF4-FFF2-40B4-BE49-F238E27FC236}">
                  <a16:creationId xmlns:a16="http://schemas.microsoft.com/office/drawing/2014/main" id="{8C5A6FE9-8B19-E743-B823-FBEED075879B}"/>
                </a:ext>
              </a:extLst>
            </p:cNvPr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845;p34">
              <a:extLst>
                <a:ext uri="{FF2B5EF4-FFF2-40B4-BE49-F238E27FC236}">
                  <a16:creationId xmlns:a16="http://schemas.microsoft.com/office/drawing/2014/main" id="{6422687F-0FDE-FABC-C300-9C7D284E614A}"/>
                </a:ext>
              </a:extLst>
            </p:cNvPr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846;p34">
              <a:extLst>
                <a:ext uri="{FF2B5EF4-FFF2-40B4-BE49-F238E27FC236}">
                  <a16:creationId xmlns:a16="http://schemas.microsoft.com/office/drawing/2014/main" id="{1C81E67B-1532-BF84-CE1A-54243B6AB591}"/>
                </a:ext>
              </a:extLst>
            </p:cNvPr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847;p34">
              <a:extLst>
                <a:ext uri="{FF2B5EF4-FFF2-40B4-BE49-F238E27FC236}">
                  <a16:creationId xmlns:a16="http://schemas.microsoft.com/office/drawing/2014/main" id="{4CDC10AB-6E6D-93D2-E372-461313230669}"/>
                </a:ext>
              </a:extLst>
            </p:cNvPr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848;p34">
              <a:extLst>
                <a:ext uri="{FF2B5EF4-FFF2-40B4-BE49-F238E27FC236}">
                  <a16:creationId xmlns:a16="http://schemas.microsoft.com/office/drawing/2014/main" id="{40EEAD1D-E297-17E0-F483-200CB515E6C5}"/>
                </a:ext>
              </a:extLst>
            </p:cNvPr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849;p34">
              <a:extLst>
                <a:ext uri="{FF2B5EF4-FFF2-40B4-BE49-F238E27FC236}">
                  <a16:creationId xmlns:a16="http://schemas.microsoft.com/office/drawing/2014/main" id="{3C1DF2BC-1B7D-48D1-46DB-A48A3139883E}"/>
                </a:ext>
              </a:extLst>
            </p:cNvPr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850;p34">
              <a:extLst>
                <a:ext uri="{FF2B5EF4-FFF2-40B4-BE49-F238E27FC236}">
                  <a16:creationId xmlns:a16="http://schemas.microsoft.com/office/drawing/2014/main" id="{B26B4BFD-1425-A68F-1DA0-896616E14802}"/>
                </a:ext>
              </a:extLst>
            </p:cNvPr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851;p34">
              <a:extLst>
                <a:ext uri="{FF2B5EF4-FFF2-40B4-BE49-F238E27FC236}">
                  <a16:creationId xmlns:a16="http://schemas.microsoft.com/office/drawing/2014/main" id="{7EA56A9F-C139-39C7-CCBD-8B52D69400AA}"/>
                </a:ext>
              </a:extLst>
            </p:cNvPr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852;p34">
              <a:extLst>
                <a:ext uri="{FF2B5EF4-FFF2-40B4-BE49-F238E27FC236}">
                  <a16:creationId xmlns:a16="http://schemas.microsoft.com/office/drawing/2014/main" id="{D240C0FB-CADA-2EC8-0B93-00FCC73B0D9C}"/>
                </a:ext>
              </a:extLst>
            </p:cNvPr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853;p34">
              <a:extLst>
                <a:ext uri="{FF2B5EF4-FFF2-40B4-BE49-F238E27FC236}">
                  <a16:creationId xmlns:a16="http://schemas.microsoft.com/office/drawing/2014/main" id="{220125A9-2FB6-EE4C-F1AC-941F0AEEAF12}"/>
                </a:ext>
              </a:extLst>
            </p:cNvPr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854;p34">
              <a:extLst>
                <a:ext uri="{FF2B5EF4-FFF2-40B4-BE49-F238E27FC236}">
                  <a16:creationId xmlns:a16="http://schemas.microsoft.com/office/drawing/2014/main" id="{AA2F1EFC-E82C-D509-4932-3F39CAC94ECB}"/>
                </a:ext>
              </a:extLst>
            </p:cNvPr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855;p34">
              <a:extLst>
                <a:ext uri="{FF2B5EF4-FFF2-40B4-BE49-F238E27FC236}">
                  <a16:creationId xmlns:a16="http://schemas.microsoft.com/office/drawing/2014/main" id="{9232E6C8-34DA-D4D3-1EF7-23EDBC211155}"/>
                </a:ext>
              </a:extLst>
            </p:cNvPr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0B3F63-03CC-2FDC-D7DE-DDC192BDF273}"/>
              </a:ext>
            </a:extLst>
          </p:cNvPr>
          <p:cNvGrpSpPr/>
          <p:nvPr/>
        </p:nvGrpSpPr>
        <p:grpSpPr>
          <a:xfrm>
            <a:off x="314268" y="4526800"/>
            <a:ext cx="4528741" cy="529431"/>
            <a:chOff x="2282274" y="539504"/>
            <a:chExt cx="4528741" cy="529431"/>
          </a:xfrm>
        </p:grpSpPr>
        <p:sp>
          <p:nvSpPr>
            <p:cNvPr id="66" name="Google Shape;2795;p34">
              <a:extLst>
                <a:ext uri="{FF2B5EF4-FFF2-40B4-BE49-F238E27FC236}">
                  <a16:creationId xmlns:a16="http://schemas.microsoft.com/office/drawing/2014/main" id="{0FAE5D96-5A6B-2097-AB65-6C052386B68F}"/>
                </a:ext>
              </a:extLst>
            </p:cNvPr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96;p34">
              <a:extLst>
                <a:ext uri="{FF2B5EF4-FFF2-40B4-BE49-F238E27FC236}">
                  <a16:creationId xmlns:a16="http://schemas.microsoft.com/office/drawing/2014/main" id="{EDC41EF0-D856-705A-C705-B6F461433465}"/>
                </a:ext>
              </a:extLst>
            </p:cNvPr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97;p34">
              <a:extLst>
                <a:ext uri="{FF2B5EF4-FFF2-40B4-BE49-F238E27FC236}">
                  <a16:creationId xmlns:a16="http://schemas.microsoft.com/office/drawing/2014/main" id="{A4B8CCA4-A23C-BC78-1F4E-346E62A9F911}"/>
                </a:ext>
              </a:extLst>
            </p:cNvPr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98;p34">
              <a:extLst>
                <a:ext uri="{FF2B5EF4-FFF2-40B4-BE49-F238E27FC236}">
                  <a16:creationId xmlns:a16="http://schemas.microsoft.com/office/drawing/2014/main" id="{EE7EDAA2-E5B6-7898-43EB-6DAA0DACA6ED}"/>
                </a:ext>
              </a:extLst>
            </p:cNvPr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99;p34">
              <a:extLst>
                <a:ext uri="{FF2B5EF4-FFF2-40B4-BE49-F238E27FC236}">
                  <a16:creationId xmlns:a16="http://schemas.microsoft.com/office/drawing/2014/main" id="{6173446A-7377-7C32-C4E5-5B3617440109}"/>
                </a:ext>
              </a:extLst>
            </p:cNvPr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800;p34">
              <a:extLst>
                <a:ext uri="{FF2B5EF4-FFF2-40B4-BE49-F238E27FC236}">
                  <a16:creationId xmlns:a16="http://schemas.microsoft.com/office/drawing/2014/main" id="{4EB7C575-CFC0-8538-6DF5-DEB87379DE37}"/>
                </a:ext>
              </a:extLst>
            </p:cNvPr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801;p34">
              <a:extLst>
                <a:ext uri="{FF2B5EF4-FFF2-40B4-BE49-F238E27FC236}">
                  <a16:creationId xmlns:a16="http://schemas.microsoft.com/office/drawing/2014/main" id="{C57FED93-A8B9-4C35-9CCD-55A7A817670D}"/>
                </a:ext>
              </a:extLst>
            </p:cNvPr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802;p34">
              <a:extLst>
                <a:ext uri="{FF2B5EF4-FFF2-40B4-BE49-F238E27FC236}">
                  <a16:creationId xmlns:a16="http://schemas.microsoft.com/office/drawing/2014/main" id="{75B3C3D0-C6A7-FE90-8C27-0016A26DA72E}"/>
                </a:ext>
              </a:extLst>
            </p:cNvPr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803;p34">
              <a:extLst>
                <a:ext uri="{FF2B5EF4-FFF2-40B4-BE49-F238E27FC236}">
                  <a16:creationId xmlns:a16="http://schemas.microsoft.com/office/drawing/2014/main" id="{14928A07-541B-879B-7480-8742B0EC44BF}"/>
                </a:ext>
              </a:extLst>
            </p:cNvPr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804;p34">
              <a:extLst>
                <a:ext uri="{FF2B5EF4-FFF2-40B4-BE49-F238E27FC236}">
                  <a16:creationId xmlns:a16="http://schemas.microsoft.com/office/drawing/2014/main" id="{58934B3C-7EEB-DBB6-EA5F-D78C5FA45B1A}"/>
                </a:ext>
              </a:extLst>
            </p:cNvPr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805;p34">
              <a:extLst>
                <a:ext uri="{FF2B5EF4-FFF2-40B4-BE49-F238E27FC236}">
                  <a16:creationId xmlns:a16="http://schemas.microsoft.com/office/drawing/2014/main" id="{E6507C66-1082-BB3B-86D5-6EBF06F7C3AD}"/>
                </a:ext>
              </a:extLst>
            </p:cNvPr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806;p34">
              <a:extLst>
                <a:ext uri="{FF2B5EF4-FFF2-40B4-BE49-F238E27FC236}">
                  <a16:creationId xmlns:a16="http://schemas.microsoft.com/office/drawing/2014/main" id="{03FC0EF4-CEA2-3483-9529-5A4918EBF814}"/>
                </a:ext>
              </a:extLst>
            </p:cNvPr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807;p34">
              <a:extLst>
                <a:ext uri="{FF2B5EF4-FFF2-40B4-BE49-F238E27FC236}">
                  <a16:creationId xmlns:a16="http://schemas.microsoft.com/office/drawing/2014/main" id="{EE83E6B3-0741-6032-C557-8FFD41C3F13A}"/>
                </a:ext>
              </a:extLst>
            </p:cNvPr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808;p34">
              <a:extLst>
                <a:ext uri="{FF2B5EF4-FFF2-40B4-BE49-F238E27FC236}">
                  <a16:creationId xmlns:a16="http://schemas.microsoft.com/office/drawing/2014/main" id="{BC548EB4-BB80-2083-5588-4B8860507425}"/>
                </a:ext>
              </a:extLst>
            </p:cNvPr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809;p34">
              <a:extLst>
                <a:ext uri="{FF2B5EF4-FFF2-40B4-BE49-F238E27FC236}">
                  <a16:creationId xmlns:a16="http://schemas.microsoft.com/office/drawing/2014/main" id="{6717EE60-AAD8-66B5-0297-F519F9AC49C4}"/>
                </a:ext>
              </a:extLst>
            </p:cNvPr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810;p34">
              <a:extLst>
                <a:ext uri="{FF2B5EF4-FFF2-40B4-BE49-F238E27FC236}">
                  <a16:creationId xmlns:a16="http://schemas.microsoft.com/office/drawing/2014/main" id="{98E220B5-232F-BD2D-F1B9-580F215D628A}"/>
                </a:ext>
              </a:extLst>
            </p:cNvPr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811;p34">
              <a:extLst>
                <a:ext uri="{FF2B5EF4-FFF2-40B4-BE49-F238E27FC236}">
                  <a16:creationId xmlns:a16="http://schemas.microsoft.com/office/drawing/2014/main" id="{58B732FB-8816-3FD3-B68C-2DEBE10A5FE8}"/>
                </a:ext>
              </a:extLst>
            </p:cNvPr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812;p34">
              <a:extLst>
                <a:ext uri="{FF2B5EF4-FFF2-40B4-BE49-F238E27FC236}">
                  <a16:creationId xmlns:a16="http://schemas.microsoft.com/office/drawing/2014/main" id="{E60C7863-A9AA-2A04-0B3F-2C0D05B6C99E}"/>
                </a:ext>
              </a:extLst>
            </p:cNvPr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813;p34">
              <a:extLst>
                <a:ext uri="{FF2B5EF4-FFF2-40B4-BE49-F238E27FC236}">
                  <a16:creationId xmlns:a16="http://schemas.microsoft.com/office/drawing/2014/main" id="{50E53604-5B9B-DDE1-4979-FB6C70B41C3E}"/>
                </a:ext>
              </a:extLst>
            </p:cNvPr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814;p34">
              <a:extLst>
                <a:ext uri="{FF2B5EF4-FFF2-40B4-BE49-F238E27FC236}">
                  <a16:creationId xmlns:a16="http://schemas.microsoft.com/office/drawing/2014/main" id="{32949251-5B74-1B83-D6DC-D0F822524378}"/>
                </a:ext>
              </a:extLst>
            </p:cNvPr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815;p34">
              <a:extLst>
                <a:ext uri="{FF2B5EF4-FFF2-40B4-BE49-F238E27FC236}">
                  <a16:creationId xmlns:a16="http://schemas.microsoft.com/office/drawing/2014/main" id="{59BFB0FE-7A08-B0D6-F7C5-E03665922272}"/>
                </a:ext>
              </a:extLst>
            </p:cNvPr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816;p34">
              <a:extLst>
                <a:ext uri="{FF2B5EF4-FFF2-40B4-BE49-F238E27FC236}">
                  <a16:creationId xmlns:a16="http://schemas.microsoft.com/office/drawing/2014/main" id="{0B96E348-7BBA-2790-DC7D-3603D3A2B37B}"/>
                </a:ext>
              </a:extLst>
            </p:cNvPr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817;p34">
              <a:extLst>
                <a:ext uri="{FF2B5EF4-FFF2-40B4-BE49-F238E27FC236}">
                  <a16:creationId xmlns:a16="http://schemas.microsoft.com/office/drawing/2014/main" id="{081EBD91-1118-B3F4-B6E3-9F362FF4E581}"/>
                </a:ext>
              </a:extLst>
            </p:cNvPr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818;p34">
              <a:extLst>
                <a:ext uri="{FF2B5EF4-FFF2-40B4-BE49-F238E27FC236}">
                  <a16:creationId xmlns:a16="http://schemas.microsoft.com/office/drawing/2014/main" id="{BA62C021-804E-7FDD-6306-17393EFB30DF}"/>
                </a:ext>
              </a:extLst>
            </p:cNvPr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819;p34">
              <a:extLst>
                <a:ext uri="{FF2B5EF4-FFF2-40B4-BE49-F238E27FC236}">
                  <a16:creationId xmlns:a16="http://schemas.microsoft.com/office/drawing/2014/main" id="{08E020F3-C071-FC07-7FB0-4E9F2AC338F1}"/>
                </a:ext>
              </a:extLst>
            </p:cNvPr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820;p34">
              <a:extLst>
                <a:ext uri="{FF2B5EF4-FFF2-40B4-BE49-F238E27FC236}">
                  <a16:creationId xmlns:a16="http://schemas.microsoft.com/office/drawing/2014/main" id="{6D302C2E-BB68-CC5F-1FEA-CC3299838BDD}"/>
                </a:ext>
              </a:extLst>
            </p:cNvPr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821;p34">
              <a:extLst>
                <a:ext uri="{FF2B5EF4-FFF2-40B4-BE49-F238E27FC236}">
                  <a16:creationId xmlns:a16="http://schemas.microsoft.com/office/drawing/2014/main" id="{9D5647F8-C1D0-2CD8-3474-5ECAA795A66E}"/>
                </a:ext>
              </a:extLst>
            </p:cNvPr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822;p34">
              <a:extLst>
                <a:ext uri="{FF2B5EF4-FFF2-40B4-BE49-F238E27FC236}">
                  <a16:creationId xmlns:a16="http://schemas.microsoft.com/office/drawing/2014/main" id="{4CC047F0-5473-8FD4-F19B-31A5AE66067B}"/>
                </a:ext>
              </a:extLst>
            </p:cNvPr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823;p34">
              <a:extLst>
                <a:ext uri="{FF2B5EF4-FFF2-40B4-BE49-F238E27FC236}">
                  <a16:creationId xmlns:a16="http://schemas.microsoft.com/office/drawing/2014/main" id="{49FE4081-C627-6104-DB67-621380728D24}"/>
                </a:ext>
              </a:extLst>
            </p:cNvPr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824;p34">
              <a:extLst>
                <a:ext uri="{FF2B5EF4-FFF2-40B4-BE49-F238E27FC236}">
                  <a16:creationId xmlns:a16="http://schemas.microsoft.com/office/drawing/2014/main" id="{FF943813-8AA0-8FB9-3655-6B2DDABB1FE6}"/>
                </a:ext>
              </a:extLst>
            </p:cNvPr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826;p34">
              <a:extLst>
                <a:ext uri="{FF2B5EF4-FFF2-40B4-BE49-F238E27FC236}">
                  <a16:creationId xmlns:a16="http://schemas.microsoft.com/office/drawing/2014/main" id="{DAA933A0-C25D-C953-CEB3-46D32C92D6B0}"/>
                </a:ext>
              </a:extLst>
            </p:cNvPr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827;p34">
              <a:extLst>
                <a:ext uri="{FF2B5EF4-FFF2-40B4-BE49-F238E27FC236}">
                  <a16:creationId xmlns:a16="http://schemas.microsoft.com/office/drawing/2014/main" id="{463D6F56-61BA-BA24-B348-FAF5A4BCEB3C}"/>
                </a:ext>
              </a:extLst>
            </p:cNvPr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828;p34">
              <a:extLst>
                <a:ext uri="{FF2B5EF4-FFF2-40B4-BE49-F238E27FC236}">
                  <a16:creationId xmlns:a16="http://schemas.microsoft.com/office/drawing/2014/main" id="{E771368D-24EF-580B-FF73-B6CCC7E2FDE2}"/>
                </a:ext>
              </a:extLst>
            </p:cNvPr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829;p34">
              <a:extLst>
                <a:ext uri="{FF2B5EF4-FFF2-40B4-BE49-F238E27FC236}">
                  <a16:creationId xmlns:a16="http://schemas.microsoft.com/office/drawing/2014/main" id="{E472B009-567E-5C90-2239-7AB4B7CCBF60}"/>
                </a:ext>
              </a:extLst>
            </p:cNvPr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830;p34">
              <a:extLst>
                <a:ext uri="{FF2B5EF4-FFF2-40B4-BE49-F238E27FC236}">
                  <a16:creationId xmlns:a16="http://schemas.microsoft.com/office/drawing/2014/main" id="{7DDEBE21-E61F-63DB-19DC-D2F1D9CEFFB6}"/>
                </a:ext>
              </a:extLst>
            </p:cNvPr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831;p34">
              <a:extLst>
                <a:ext uri="{FF2B5EF4-FFF2-40B4-BE49-F238E27FC236}">
                  <a16:creationId xmlns:a16="http://schemas.microsoft.com/office/drawing/2014/main" id="{7477352C-A089-6ADA-7097-D36479212F43}"/>
                </a:ext>
              </a:extLst>
            </p:cNvPr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832;p34">
              <a:extLst>
                <a:ext uri="{FF2B5EF4-FFF2-40B4-BE49-F238E27FC236}">
                  <a16:creationId xmlns:a16="http://schemas.microsoft.com/office/drawing/2014/main" id="{00ED6EAE-723C-A72D-5870-1ECB9844EA12}"/>
                </a:ext>
              </a:extLst>
            </p:cNvPr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833;p34">
              <a:extLst>
                <a:ext uri="{FF2B5EF4-FFF2-40B4-BE49-F238E27FC236}">
                  <a16:creationId xmlns:a16="http://schemas.microsoft.com/office/drawing/2014/main" id="{9A02F408-F22A-42D9-B8B6-B89018457286}"/>
                </a:ext>
              </a:extLst>
            </p:cNvPr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834;p34">
              <a:extLst>
                <a:ext uri="{FF2B5EF4-FFF2-40B4-BE49-F238E27FC236}">
                  <a16:creationId xmlns:a16="http://schemas.microsoft.com/office/drawing/2014/main" id="{BBEB88F1-3696-3652-0251-8B8D4C339944}"/>
                </a:ext>
              </a:extLst>
            </p:cNvPr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835;p34">
              <a:extLst>
                <a:ext uri="{FF2B5EF4-FFF2-40B4-BE49-F238E27FC236}">
                  <a16:creationId xmlns:a16="http://schemas.microsoft.com/office/drawing/2014/main" id="{D5633B88-D91E-4CFB-92F1-476BA381185C}"/>
                </a:ext>
              </a:extLst>
            </p:cNvPr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836;p34">
              <a:extLst>
                <a:ext uri="{FF2B5EF4-FFF2-40B4-BE49-F238E27FC236}">
                  <a16:creationId xmlns:a16="http://schemas.microsoft.com/office/drawing/2014/main" id="{24331C8E-1328-2A8D-01B4-C5C9400FDCD8}"/>
                </a:ext>
              </a:extLst>
            </p:cNvPr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837;p34">
              <a:extLst>
                <a:ext uri="{FF2B5EF4-FFF2-40B4-BE49-F238E27FC236}">
                  <a16:creationId xmlns:a16="http://schemas.microsoft.com/office/drawing/2014/main" id="{6DE4BA7B-1C81-4422-B756-85277E3896CF}"/>
                </a:ext>
              </a:extLst>
            </p:cNvPr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838;p34">
              <a:extLst>
                <a:ext uri="{FF2B5EF4-FFF2-40B4-BE49-F238E27FC236}">
                  <a16:creationId xmlns:a16="http://schemas.microsoft.com/office/drawing/2014/main" id="{22E1EA75-12BE-0363-C6D6-0DEF8017EC49}"/>
                </a:ext>
              </a:extLst>
            </p:cNvPr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839;p34">
              <a:extLst>
                <a:ext uri="{FF2B5EF4-FFF2-40B4-BE49-F238E27FC236}">
                  <a16:creationId xmlns:a16="http://schemas.microsoft.com/office/drawing/2014/main" id="{9DAB04C6-C154-44EF-C2EC-C43CFB88290F}"/>
                </a:ext>
              </a:extLst>
            </p:cNvPr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840;p34">
              <a:extLst>
                <a:ext uri="{FF2B5EF4-FFF2-40B4-BE49-F238E27FC236}">
                  <a16:creationId xmlns:a16="http://schemas.microsoft.com/office/drawing/2014/main" id="{0C731952-BDA1-08BF-B257-CA63705F7DCE}"/>
                </a:ext>
              </a:extLst>
            </p:cNvPr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841;p34">
              <a:extLst>
                <a:ext uri="{FF2B5EF4-FFF2-40B4-BE49-F238E27FC236}">
                  <a16:creationId xmlns:a16="http://schemas.microsoft.com/office/drawing/2014/main" id="{5F92EE0F-D40D-8604-7E73-6F6B66CDC936}"/>
                </a:ext>
              </a:extLst>
            </p:cNvPr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842;p34">
              <a:extLst>
                <a:ext uri="{FF2B5EF4-FFF2-40B4-BE49-F238E27FC236}">
                  <a16:creationId xmlns:a16="http://schemas.microsoft.com/office/drawing/2014/main" id="{B25127A2-B257-8EE1-AA94-BD6A05F10A4C}"/>
                </a:ext>
              </a:extLst>
            </p:cNvPr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843;p34">
              <a:extLst>
                <a:ext uri="{FF2B5EF4-FFF2-40B4-BE49-F238E27FC236}">
                  <a16:creationId xmlns:a16="http://schemas.microsoft.com/office/drawing/2014/main" id="{0F332939-75F4-B63C-ECBC-FCF68675CFE8}"/>
                </a:ext>
              </a:extLst>
            </p:cNvPr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844;p34">
              <a:extLst>
                <a:ext uri="{FF2B5EF4-FFF2-40B4-BE49-F238E27FC236}">
                  <a16:creationId xmlns:a16="http://schemas.microsoft.com/office/drawing/2014/main" id="{A0F60A3E-349E-161A-D2B5-0D2BBF98A5B3}"/>
                </a:ext>
              </a:extLst>
            </p:cNvPr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845;p34">
              <a:extLst>
                <a:ext uri="{FF2B5EF4-FFF2-40B4-BE49-F238E27FC236}">
                  <a16:creationId xmlns:a16="http://schemas.microsoft.com/office/drawing/2014/main" id="{88E6CD36-04D9-BB36-5F22-3C5EE3E43DC1}"/>
                </a:ext>
              </a:extLst>
            </p:cNvPr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846;p34">
              <a:extLst>
                <a:ext uri="{FF2B5EF4-FFF2-40B4-BE49-F238E27FC236}">
                  <a16:creationId xmlns:a16="http://schemas.microsoft.com/office/drawing/2014/main" id="{A57B90BC-E79C-4DDC-9881-8EBBA4437532}"/>
                </a:ext>
              </a:extLst>
            </p:cNvPr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847;p34">
              <a:extLst>
                <a:ext uri="{FF2B5EF4-FFF2-40B4-BE49-F238E27FC236}">
                  <a16:creationId xmlns:a16="http://schemas.microsoft.com/office/drawing/2014/main" id="{37C8C47F-0BC5-9AD0-D6A6-D1EC44308BE5}"/>
                </a:ext>
              </a:extLst>
            </p:cNvPr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848;p34">
              <a:extLst>
                <a:ext uri="{FF2B5EF4-FFF2-40B4-BE49-F238E27FC236}">
                  <a16:creationId xmlns:a16="http://schemas.microsoft.com/office/drawing/2014/main" id="{40712CD2-BAB3-8F93-FCE2-3BDA68AF8008}"/>
                </a:ext>
              </a:extLst>
            </p:cNvPr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849;p34">
              <a:extLst>
                <a:ext uri="{FF2B5EF4-FFF2-40B4-BE49-F238E27FC236}">
                  <a16:creationId xmlns:a16="http://schemas.microsoft.com/office/drawing/2014/main" id="{AE7D2E05-9C36-2263-CEF3-FC76302D0922}"/>
                </a:ext>
              </a:extLst>
            </p:cNvPr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850;p34">
              <a:extLst>
                <a:ext uri="{FF2B5EF4-FFF2-40B4-BE49-F238E27FC236}">
                  <a16:creationId xmlns:a16="http://schemas.microsoft.com/office/drawing/2014/main" id="{D1814986-8794-F3C8-B1A8-B200EE6FEA0E}"/>
                </a:ext>
              </a:extLst>
            </p:cNvPr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851;p34">
              <a:extLst>
                <a:ext uri="{FF2B5EF4-FFF2-40B4-BE49-F238E27FC236}">
                  <a16:creationId xmlns:a16="http://schemas.microsoft.com/office/drawing/2014/main" id="{6564D292-99F9-1110-7FFA-F0DD7818ACF0}"/>
                </a:ext>
              </a:extLst>
            </p:cNvPr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852;p34">
              <a:extLst>
                <a:ext uri="{FF2B5EF4-FFF2-40B4-BE49-F238E27FC236}">
                  <a16:creationId xmlns:a16="http://schemas.microsoft.com/office/drawing/2014/main" id="{EFE31197-CCC6-BA71-AC52-4ED69130FC26}"/>
                </a:ext>
              </a:extLst>
            </p:cNvPr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53;p34">
              <a:extLst>
                <a:ext uri="{FF2B5EF4-FFF2-40B4-BE49-F238E27FC236}">
                  <a16:creationId xmlns:a16="http://schemas.microsoft.com/office/drawing/2014/main" id="{FBC9DEDC-24A8-6DB4-3068-D8149144C95A}"/>
                </a:ext>
              </a:extLst>
            </p:cNvPr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854;p34">
              <a:extLst>
                <a:ext uri="{FF2B5EF4-FFF2-40B4-BE49-F238E27FC236}">
                  <a16:creationId xmlns:a16="http://schemas.microsoft.com/office/drawing/2014/main" id="{21E32CBC-7866-FEFD-DFB3-A40424BC941E}"/>
                </a:ext>
              </a:extLst>
            </p:cNvPr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855;p34">
              <a:extLst>
                <a:ext uri="{FF2B5EF4-FFF2-40B4-BE49-F238E27FC236}">
                  <a16:creationId xmlns:a16="http://schemas.microsoft.com/office/drawing/2014/main" id="{7D3EEDC8-D31F-6B20-FDDA-DBF6A542F66E}"/>
                </a:ext>
              </a:extLst>
            </p:cNvPr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F4A27FC-3802-8738-77BF-6BF2A6655EF2}"/>
              </a:ext>
            </a:extLst>
          </p:cNvPr>
          <p:cNvSpPr/>
          <p:nvPr/>
        </p:nvSpPr>
        <p:spPr>
          <a:xfrm>
            <a:off x="7070200" y="923359"/>
            <a:ext cx="1238755" cy="38556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>
                <a:latin typeface="Arial Rounded MT Bold" panose="020F0704030504030204" pitchFamily="34" charset="0"/>
              </a:rPr>
              <a:t>Explanation</a:t>
            </a:r>
          </a:p>
        </p:txBody>
      </p:sp>
      <p:sp>
        <p:nvSpPr>
          <p:cNvPr id="138" name="Google Shape;2596;p28">
            <a:extLst>
              <a:ext uri="{FF2B5EF4-FFF2-40B4-BE49-F238E27FC236}">
                <a16:creationId xmlns:a16="http://schemas.microsoft.com/office/drawing/2014/main" id="{5A3F0836-DCAA-DB13-9116-2111C5DC0E22}"/>
              </a:ext>
            </a:extLst>
          </p:cNvPr>
          <p:cNvSpPr txBox="1">
            <a:spLocks/>
          </p:cNvSpPr>
          <p:nvPr/>
        </p:nvSpPr>
        <p:spPr>
          <a:xfrm>
            <a:off x="0" y="-10059"/>
            <a:ext cx="4710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918A0-1329-4361-9513-F3680D29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24" y="939869"/>
            <a:ext cx="4581808" cy="316702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5AE86308-1C30-4B9B-8102-D33849BC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794" y="1482645"/>
            <a:ext cx="34004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5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AF2A7D-37A9-4AB9-8233-067B742946EC}"/>
              </a:ext>
            </a:extLst>
          </p:cNvPr>
          <p:cNvGrpSpPr/>
          <p:nvPr/>
        </p:nvGrpSpPr>
        <p:grpSpPr>
          <a:xfrm>
            <a:off x="4882435" y="4586718"/>
            <a:ext cx="4528741" cy="529431"/>
            <a:chOff x="2282274" y="539504"/>
            <a:chExt cx="4528741" cy="529431"/>
          </a:xfrm>
        </p:grpSpPr>
        <p:sp>
          <p:nvSpPr>
            <p:cNvPr id="5" name="Google Shape;2795;p34">
              <a:extLst>
                <a:ext uri="{FF2B5EF4-FFF2-40B4-BE49-F238E27FC236}">
                  <a16:creationId xmlns:a16="http://schemas.microsoft.com/office/drawing/2014/main" id="{E94FD81C-76A0-22F1-FDA2-D69846097807}"/>
                </a:ext>
              </a:extLst>
            </p:cNvPr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796;p34">
              <a:extLst>
                <a:ext uri="{FF2B5EF4-FFF2-40B4-BE49-F238E27FC236}">
                  <a16:creationId xmlns:a16="http://schemas.microsoft.com/office/drawing/2014/main" id="{9713C46B-D760-C785-4E23-2F2C3F5D5D1C}"/>
                </a:ext>
              </a:extLst>
            </p:cNvPr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797;p34">
              <a:extLst>
                <a:ext uri="{FF2B5EF4-FFF2-40B4-BE49-F238E27FC236}">
                  <a16:creationId xmlns:a16="http://schemas.microsoft.com/office/drawing/2014/main" id="{E8E91FC1-4F9F-52CD-4627-179BDCEB4E50}"/>
                </a:ext>
              </a:extLst>
            </p:cNvPr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798;p34">
              <a:extLst>
                <a:ext uri="{FF2B5EF4-FFF2-40B4-BE49-F238E27FC236}">
                  <a16:creationId xmlns:a16="http://schemas.microsoft.com/office/drawing/2014/main" id="{81DD7732-998E-6B16-5C23-3261DD7633A6}"/>
                </a:ext>
              </a:extLst>
            </p:cNvPr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799;p34">
              <a:extLst>
                <a:ext uri="{FF2B5EF4-FFF2-40B4-BE49-F238E27FC236}">
                  <a16:creationId xmlns:a16="http://schemas.microsoft.com/office/drawing/2014/main" id="{5B1D0359-5FF2-9DFE-1D68-B84AC8421CED}"/>
                </a:ext>
              </a:extLst>
            </p:cNvPr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800;p34">
              <a:extLst>
                <a:ext uri="{FF2B5EF4-FFF2-40B4-BE49-F238E27FC236}">
                  <a16:creationId xmlns:a16="http://schemas.microsoft.com/office/drawing/2014/main" id="{8E6DE874-C1D5-1BC4-8D05-C00539D1E594}"/>
                </a:ext>
              </a:extLst>
            </p:cNvPr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801;p34">
              <a:extLst>
                <a:ext uri="{FF2B5EF4-FFF2-40B4-BE49-F238E27FC236}">
                  <a16:creationId xmlns:a16="http://schemas.microsoft.com/office/drawing/2014/main" id="{BE870178-40B4-7123-B888-E2CA47778EF3}"/>
                </a:ext>
              </a:extLst>
            </p:cNvPr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802;p34">
              <a:extLst>
                <a:ext uri="{FF2B5EF4-FFF2-40B4-BE49-F238E27FC236}">
                  <a16:creationId xmlns:a16="http://schemas.microsoft.com/office/drawing/2014/main" id="{DA2B95D8-DDFE-D4F7-8332-42714F964CD1}"/>
                </a:ext>
              </a:extLst>
            </p:cNvPr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03;p34">
              <a:extLst>
                <a:ext uri="{FF2B5EF4-FFF2-40B4-BE49-F238E27FC236}">
                  <a16:creationId xmlns:a16="http://schemas.microsoft.com/office/drawing/2014/main" id="{2094619C-50DA-D9E9-25DD-15EFAFD83BBA}"/>
                </a:ext>
              </a:extLst>
            </p:cNvPr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04;p34">
              <a:extLst>
                <a:ext uri="{FF2B5EF4-FFF2-40B4-BE49-F238E27FC236}">
                  <a16:creationId xmlns:a16="http://schemas.microsoft.com/office/drawing/2014/main" id="{CAC24ACA-653B-2A3B-1A19-389E78E347C8}"/>
                </a:ext>
              </a:extLst>
            </p:cNvPr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05;p34">
              <a:extLst>
                <a:ext uri="{FF2B5EF4-FFF2-40B4-BE49-F238E27FC236}">
                  <a16:creationId xmlns:a16="http://schemas.microsoft.com/office/drawing/2014/main" id="{81E6599A-B1E9-570D-8705-2EC10A97CA3F}"/>
                </a:ext>
              </a:extLst>
            </p:cNvPr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06;p34">
              <a:extLst>
                <a:ext uri="{FF2B5EF4-FFF2-40B4-BE49-F238E27FC236}">
                  <a16:creationId xmlns:a16="http://schemas.microsoft.com/office/drawing/2014/main" id="{F5E2CE93-4E01-DBC3-0884-88DB77FAD33E}"/>
                </a:ext>
              </a:extLst>
            </p:cNvPr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07;p34">
              <a:extLst>
                <a:ext uri="{FF2B5EF4-FFF2-40B4-BE49-F238E27FC236}">
                  <a16:creationId xmlns:a16="http://schemas.microsoft.com/office/drawing/2014/main" id="{6D3C8226-6AE1-A4DB-E0D6-C57BE930B3D6}"/>
                </a:ext>
              </a:extLst>
            </p:cNvPr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08;p34">
              <a:extLst>
                <a:ext uri="{FF2B5EF4-FFF2-40B4-BE49-F238E27FC236}">
                  <a16:creationId xmlns:a16="http://schemas.microsoft.com/office/drawing/2014/main" id="{7F51A856-DF7F-25D7-F8BA-4F8CE4F17483}"/>
                </a:ext>
              </a:extLst>
            </p:cNvPr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809;p34">
              <a:extLst>
                <a:ext uri="{FF2B5EF4-FFF2-40B4-BE49-F238E27FC236}">
                  <a16:creationId xmlns:a16="http://schemas.microsoft.com/office/drawing/2014/main" id="{083D7588-B563-72F8-0170-AF368ACBC8A1}"/>
                </a:ext>
              </a:extLst>
            </p:cNvPr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810;p34">
              <a:extLst>
                <a:ext uri="{FF2B5EF4-FFF2-40B4-BE49-F238E27FC236}">
                  <a16:creationId xmlns:a16="http://schemas.microsoft.com/office/drawing/2014/main" id="{BEC46DF3-1C76-C911-89C9-E9D02C828294}"/>
                </a:ext>
              </a:extLst>
            </p:cNvPr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811;p34">
              <a:extLst>
                <a:ext uri="{FF2B5EF4-FFF2-40B4-BE49-F238E27FC236}">
                  <a16:creationId xmlns:a16="http://schemas.microsoft.com/office/drawing/2014/main" id="{AAB72464-F704-713C-9CC3-1FC2A9D4870D}"/>
                </a:ext>
              </a:extLst>
            </p:cNvPr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812;p34">
              <a:extLst>
                <a:ext uri="{FF2B5EF4-FFF2-40B4-BE49-F238E27FC236}">
                  <a16:creationId xmlns:a16="http://schemas.microsoft.com/office/drawing/2014/main" id="{EE5B6577-F0FB-CF0C-AB7C-2C037DF7E0B3}"/>
                </a:ext>
              </a:extLst>
            </p:cNvPr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813;p34">
              <a:extLst>
                <a:ext uri="{FF2B5EF4-FFF2-40B4-BE49-F238E27FC236}">
                  <a16:creationId xmlns:a16="http://schemas.microsoft.com/office/drawing/2014/main" id="{216D2C57-82AA-CAA2-EF66-25119CFE9E65}"/>
                </a:ext>
              </a:extLst>
            </p:cNvPr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814;p34">
              <a:extLst>
                <a:ext uri="{FF2B5EF4-FFF2-40B4-BE49-F238E27FC236}">
                  <a16:creationId xmlns:a16="http://schemas.microsoft.com/office/drawing/2014/main" id="{3211DDC2-D481-D5FA-2EBD-B7244209EDBC}"/>
                </a:ext>
              </a:extLst>
            </p:cNvPr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815;p34">
              <a:extLst>
                <a:ext uri="{FF2B5EF4-FFF2-40B4-BE49-F238E27FC236}">
                  <a16:creationId xmlns:a16="http://schemas.microsoft.com/office/drawing/2014/main" id="{DABAA902-0509-C7BA-96B3-782DB5702880}"/>
                </a:ext>
              </a:extLst>
            </p:cNvPr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816;p34">
              <a:extLst>
                <a:ext uri="{FF2B5EF4-FFF2-40B4-BE49-F238E27FC236}">
                  <a16:creationId xmlns:a16="http://schemas.microsoft.com/office/drawing/2014/main" id="{3103134F-17D5-C73A-FED3-A3A6D2AA168D}"/>
                </a:ext>
              </a:extLst>
            </p:cNvPr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817;p34">
              <a:extLst>
                <a:ext uri="{FF2B5EF4-FFF2-40B4-BE49-F238E27FC236}">
                  <a16:creationId xmlns:a16="http://schemas.microsoft.com/office/drawing/2014/main" id="{5258940E-AC90-2519-B0EE-BB934D4243FD}"/>
                </a:ext>
              </a:extLst>
            </p:cNvPr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18;p34">
              <a:extLst>
                <a:ext uri="{FF2B5EF4-FFF2-40B4-BE49-F238E27FC236}">
                  <a16:creationId xmlns:a16="http://schemas.microsoft.com/office/drawing/2014/main" id="{91F9E8FE-3B36-85A3-7A2F-14C597D495F6}"/>
                </a:ext>
              </a:extLst>
            </p:cNvPr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19;p34">
              <a:extLst>
                <a:ext uri="{FF2B5EF4-FFF2-40B4-BE49-F238E27FC236}">
                  <a16:creationId xmlns:a16="http://schemas.microsoft.com/office/drawing/2014/main" id="{EC4F2181-1E1E-A5DF-833B-E5F45510A1B9}"/>
                </a:ext>
              </a:extLst>
            </p:cNvPr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820;p34">
              <a:extLst>
                <a:ext uri="{FF2B5EF4-FFF2-40B4-BE49-F238E27FC236}">
                  <a16:creationId xmlns:a16="http://schemas.microsoft.com/office/drawing/2014/main" id="{28E174D8-324F-F84E-DD55-670F67D540E7}"/>
                </a:ext>
              </a:extLst>
            </p:cNvPr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21;p34">
              <a:extLst>
                <a:ext uri="{FF2B5EF4-FFF2-40B4-BE49-F238E27FC236}">
                  <a16:creationId xmlns:a16="http://schemas.microsoft.com/office/drawing/2014/main" id="{9C6E0E77-9177-E120-237A-4AB8C327A13B}"/>
                </a:ext>
              </a:extLst>
            </p:cNvPr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822;p34">
              <a:extLst>
                <a:ext uri="{FF2B5EF4-FFF2-40B4-BE49-F238E27FC236}">
                  <a16:creationId xmlns:a16="http://schemas.microsoft.com/office/drawing/2014/main" id="{518A0380-C0F0-248B-7E8C-F53AD83D9B80}"/>
                </a:ext>
              </a:extLst>
            </p:cNvPr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823;p34">
              <a:extLst>
                <a:ext uri="{FF2B5EF4-FFF2-40B4-BE49-F238E27FC236}">
                  <a16:creationId xmlns:a16="http://schemas.microsoft.com/office/drawing/2014/main" id="{45D06E82-659F-14F2-6FD8-79D6430C2260}"/>
                </a:ext>
              </a:extLst>
            </p:cNvPr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824;p34">
              <a:extLst>
                <a:ext uri="{FF2B5EF4-FFF2-40B4-BE49-F238E27FC236}">
                  <a16:creationId xmlns:a16="http://schemas.microsoft.com/office/drawing/2014/main" id="{41BD1F1E-0AE3-785B-90DA-8B418A7D5813}"/>
                </a:ext>
              </a:extLst>
            </p:cNvPr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826;p34">
              <a:extLst>
                <a:ext uri="{FF2B5EF4-FFF2-40B4-BE49-F238E27FC236}">
                  <a16:creationId xmlns:a16="http://schemas.microsoft.com/office/drawing/2014/main" id="{655B2D9D-39BB-B68B-9A76-93CAF459A9F1}"/>
                </a:ext>
              </a:extLst>
            </p:cNvPr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27;p34">
              <a:extLst>
                <a:ext uri="{FF2B5EF4-FFF2-40B4-BE49-F238E27FC236}">
                  <a16:creationId xmlns:a16="http://schemas.microsoft.com/office/drawing/2014/main" id="{0D643AD8-185D-751D-C8CF-31F76DA577D9}"/>
                </a:ext>
              </a:extLst>
            </p:cNvPr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28;p34">
              <a:extLst>
                <a:ext uri="{FF2B5EF4-FFF2-40B4-BE49-F238E27FC236}">
                  <a16:creationId xmlns:a16="http://schemas.microsoft.com/office/drawing/2014/main" id="{77C417BE-2F35-5664-0D0D-F9CEB31EE8CB}"/>
                </a:ext>
              </a:extLst>
            </p:cNvPr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829;p34">
              <a:extLst>
                <a:ext uri="{FF2B5EF4-FFF2-40B4-BE49-F238E27FC236}">
                  <a16:creationId xmlns:a16="http://schemas.microsoft.com/office/drawing/2014/main" id="{0D08F8E5-8F40-C105-81CA-E5F508355B18}"/>
                </a:ext>
              </a:extLst>
            </p:cNvPr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830;p34">
              <a:extLst>
                <a:ext uri="{FF2B5EF4-FFF2-40B4-BE49-F238E27FC236}">
                  <a16:creationId xmlns:a16="http://schemas.microsoft.com/office/drawing/2014/main" id="{8DBBD9C8-FA28-E1D6-5694-965D1D9A037B}"/>
                </a:ext>
              </a:extLst>
            </p:cNvPr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831;p34">
              <a:extLst>
                <a:ext uri="{FF2B5EF4-FFF2-40B4-BE49-F238E27FC236}">
                  <a16:creationId xmlns:a16="http://schemas.microsoft.com/office/drawing/2014/main" id="{A686093E-37A7-6B3C-8A06-ADA1D484C746}"/>
                </a:ext>
              </a:extLst>
            </p:cNvPr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832;p34">
              <a:extLst>
                <a:ext uri="{FF2B5EF4-FFF2-40B4-BE49-F238E27FC236}">
                  <a16:creationId xmlns:a16="http://schemas.microsoft.com/office/drawing/2014/main" id="{8F8A4835-3068-162D-1E93-9DAB4C743593}"/>
                </a:ext>
              </a:extLst>
            </p:cNvPr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833;p34">
              <a:extLst>
                <a:ext uri="{FF2B5EF4-FFF2-40B4-BE49-F238E27FC236}">
                  <a16:creationId xmlns:a16="http://schemas.microsoft.com/office/drawing/2014/main" id="{3862E386-085D-3332-92D9-948543F3BD4F}"/>
                </a:ext>
              </a:extLst>
            </p:cNvPr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834;p34">
              <a:extLst>
                <a:ext uri="{FF2B5EF4-FFF2-40B4-BE49-F238E27FC236}">
                  <a16:creationId xmlns:a16="http://schemas.microsoft.com/office/drawing/2014/main" id="{59331082-8A73-165E-C937-D015743C57E2}"/>
                </a:ext>
              </a:extLst>
            </p:cNvPr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835;p34">
              <a:extLst>
                <a:ext uri="{FF2B5EF4-FFF2-40B4-BE49-F238E27FC236}">
                  <a16:creationId xmlns:a16="http://schemas.microsoft.com/office/drawing/2014/main" id="{63B1F4BB-A44A-E590-5951-95F85CD0C2A1}"/>
                </a:ext>
              </a:extLst>
            </p:cNvPr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836;p34">
              <a:extLst>
                <a:ext uri="{FF2B5EF4-FFF2-40B4-BE49-F238E27FC236}">
                  <a16:creationId xmlns:a16="http://schemas.microsoft.com/office/drawing/2014/main" id="{9F453739-DBF4-D525-4D98-F8D4B9C99A49}"/>
                </a:ext>
              </a:extLst>
            </p:cNvPr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837;p34">
              <a:extLst>
                <a:ext uri="{FF2B5EF4-FFF2-40B4-BE49-F238E27FC236}">
                  <a16:creationId xmlns:a16="http://schemas.microsoft.com/office/drawing/2014/main" id="{D2B0CED9-C773-C7A6-1FA3-702EFCBC75E2}"/>
                </a:ext>
              </a:extLst>
            </p:cNvPr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838;p34">
              <a:extLst>
                <a:ext uri="{FF2B5EF4-FFF2-40B4-BE49-F238E27FC236}">
                  <a16:creationId xmlns:a16="http://schemas.microsoft.com/office/drawing/2014/main" id="{30C00BD0-5E5D-BD82-404C-C5235539AC62}"/>
                </a:ext>
              </a:extLst>
            </p:cNvPr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839;p34">
              <a:extLst>
                <a:ext uri="{FF2B5EF4-FFF2-40B4-BE49-F238E27FC236}">
                  <a16:creationId xmlns:a16="http://schemas.microsoft.com/office/drawing/2014/main" id="{CE80CDAE-D2A5-D665-B861-30485026C020}"/>
                </a:ext>
              </a:extLst>
            </p:cNvPr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840;p34">
              <a:extLst>
                <a:ext uri="{FF2B5EF4-FFF2-40B4-BE49-F238E27FC236}">
                  <a16:creationId xmlns:a16="http://schemas.microsoft.com/office/drawing/2014/main" id="{74EC0184-2ECA-C2E1-E361-76EA09CF4ECB}"/>
                </a:ext>
              </a:extLst>
            </p:cNvPr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841;p34">
              <a:extLst>
                <a:ext uri="{FF2B5EF4-FFF2-40B4-BE49-F238E27FC236}">
                  <a16:creationId xmlns:a16="http://schemas.microsoft.com/office/drawing/2014/main" id="{8FB2A9AC-1EA9-D889-D329-87C3A043D15C}"/>
                </a:ext>
              </a:extLst>
            </p:cNvPr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842;p34">
              <a:extLst>
                <a:ext uri="{FF2B5EF4-FFF2-40B4-BE49-F238E27FC236}">
                  <a16:creationId xmlns:a16="http://schemas.microsoft.com/office/drawing/2014/main" id="{D59C8978-AB76-16C4-D59D-739CE0318184}"/>
                </a:ext>
              </a:extLst>
            </p:cNvPr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843;p34">
              <a:extLst>
                <a:ext uri="{FF2B5EF4-FFF2-40B4-BE49-F238E27FC236}">
                  <a16:creationId xmlns:a16="http://schemas.microsoft.com/office/drawing/2014/main" id="{3AE947F8-D3C4-6279-5A69-CCF8139129A4}"/>
                </a:ext>
              </a:extLst>
            </p:cNvPr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844;p34">
              <a:extLst>
                <a:ext uri="{FF2B5EF4-FFF2-40B4-BE49-F238E27FC236}">
                  <a16:creationId xmlns:a16="http://schemas.microsoft.com/office/drawing/2014/main" id="{8C5A6FE9-8B19-E743-B823-FBEED075879B}"/>
                </a:ext>
              </a:extLst>
            </p:cNvPr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845;p34">
              <a:extLst>
                <a:ext uri="{FF2B5EF4-FFF2-40B4-BE49-F238E27FC236}">
                  <a16:creationId xmlns:a16="http://schemas.microsoft.com/office/drawing/2014/main" id="{6422687F-0FDE-FABC-C300-9C7D284E614A}"/>
                </a:ext>
              </a:extLst>
            </p:cNvPr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846;p34">
              <a:extLst>
                <a:ext uri="{FF2B5EF4-FFF2-40B4-BE49-F238E27FC236}">
                  <a16:creationId xmlns:a16="http://schemas.microsoft.com/office/drawing/2014/main" id="{1C81E67B-1532-BF84-CE1A-54243B6AB591}"/>
                </a:ext>
              </a:extLst>
            </p:cNvPr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847;p34">
              <a:extLst>
                <a:ext uri="{FF2B5EF4-FFF2-40B4-BE49-F238E27FC236}">
                  <a16:creationId xmlns:a16="http://schemas.microsoft.com/office/drawing/2014/main" id="{4CDC10AB-6E6D-93D2-E372-461313230669}"/>
                </a:ext>
              </a:extLst>
            </p:cNvPr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848;p34">
              <a:extLst>
                <a:ext uri="{FF2B5EF4-FFF2-40B4-BE49-F238E27FC236}">
                  <a16:creationId xmlns:a16="http://schemas.microsoft.com/office/drawing/2014/main" id="{40EEAD1D-E297-17E0-F483-200CB515E6C5}"/>
                </a:ext>
              </a:extLst>
            </p:cNvPr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849;p34">
              <a:extLst>
                <a:ext uri="{FF2B5EF4-FFF2-40B4-BE49-F238E27FC236}">
                  <a16:creationId xmlns:a16="http://schemas.microsoft.com/office/drawing/2014/main" id="{3C1DF2BC-1B7D-48D1-46DB-A48A3139883E}"/>
                </a:ext>
              </a:extLst>
            </p:cNvPr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850;p34">
              <a:extLst>
                <a:ext uri="{FF2B5EF4-FFF2-40B4-BE49-F238E27FC236}">
                  <a16:creationId xmlns:a16="http://schemas.microsoft.com/office/drawing/2014/main" id="{B26B4BFD-1425-A68F-1DA0-896616E14802}"/>
                </a:ext>
              </a:extLst>
            </p:cNvPr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851;p34">
              <a:extLst>
                <a:ext uri="{FF2B5EF4-FFF2-40B4-BE49-F238E27FC236}">
                  <a16:creationId xmlns:a16="http://schemas.microsoft.com/office/drawing/2014/main" id="{7EA56A9F-C139-39C7-CCBD-8B52D69400AA}"/>
                </a:ext>
              </a:extLst>
            </p:cNvPr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852;p34">
              <a:extLst>
                <a:ext uri="{FF2B5EF4-FFF2-40B4-BE49-F238E27FC236}">
                  <a16:creationId xmlns:a16="http://schemas.microsoft.com/office/drawing/2014/main" id="{D240C0FB-CADA-2EC8-0B93-00FCC73B0D9C}"/>
                </a:ext>
              </a:extLst>
            </p:cNvPr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853;p34">
              <a:extLst>
                <a:ext uri="{FF2B5EF4-FFF2-40B4-BE49-F238E27FC236}">
                  <a16:creationId xmlns:a16="http://schemas.microsoft.com/office/drawing/2014/main" id="{220125A9-2FB6-EE4C-F1AC-941F0AEEAF12}"/>
                </a:ext>
              </a:extLst>
            </p:cNvPr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854;p34">
              <a:extLst>
                <a:ext uri="{FF2B5EF4-FFF2-40B4-BE49-F238E27FC236}">
                  <a16:creationId xmlns:a16="http://schemas.microsoft.com/office/drawing/2014/main" id="{AA2F1EFC-E82C-D509-4932-3F39CAC94ECB}"/>
                </a:ext>
              </a:extLst>
            </p:cNvPr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855;p34">
              <a:extLst>
                <a:ext uri="{FF2B5EF4-FFF2-40B4-BE49-F238E27FC236}">
                  <a16:creationId xmlns:a16="http://schemas.microsoft.com/office/drawing/2014/main" id="{9232E6C8-34DA-D4D3-1EF7-23EDBC211155}"/>
                </a:ext>
              </a:extLst>
            </p:cNvPr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0B3F63-03CC-2FDC-D7DE-DDC192BDF273}"/>
              </a:ext>
            </a:extLst>
          </p:cNvPr>
          <p:cNvGrpSpPr/>
          <p:nvPr/>
        </p:nvGrpSpPr>
        <p:grpSpPr>
          <a:xfrm>
            <a:off x="314268" y="4526800"/>
            <a:ext cx="4528741" cy="529431"/>
            <a:chOff x="2282274" y="539504"/>
            <a:chExt cx="4528741" cy="529431"/>
          </a:xfrm>
        </p:grpSpPr>
        <p:sp>
          <p:nvSpPr>
            <p:cNvPr id="66" name="Google Shape;2795;p34">
              <a:extLst>
                <a:ext uri="{FF2B5EF4-FFF2-40B4-BE49-F238E27FC236}">
                  <a16:creationId xmlns:a16="http://schemas.microsoft.com/office/drawing/2014/main" id="{0FAE5D96-5A6B-2097-AB65-6C052386B68F}"/>
                </a:ext>
              </a:extLst>
            </p:cNvPr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96;p34">
              <a:extLst>
                <a:ext uri="{FF2B5EF4-FFF2-40B4-BE49-F238E27FC236}">
                  <a16:creationId xmlns:a16="http://schemas.microsoft.com/office/drawing/2014/main" id="{EDC41EF0-D856-705A-C705-B6F461433465}"/>
                </a:ext>
              </a:extLst>
            </p:cNvPr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97;p34">
              <a:extLst>
                <a:ext uri="{FF2B5EF4-FFF2-40B4-BE49-F238E27FC236}">
                  <a16:creationId xmlns:a16="http://schemas.microsoft.com/office/drawing/2014/main" id="{A4B8CCA4-A23C-BC78-1F4E-346E62A9F911}"/>
                </a:ext>
              </a:extLst>
            </p:cNvPr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98;p34">
              <a:extLst>
                <a:ext uri="{FF2B5EF4-FFF2-40B4-BE49-F238E27FC236}">
                  <a16:creationId xmlns:a16="http://schemas.microsoft.com/office/drawing/2014/main" id="{EE7EDAA2-E5B6-7898-43EB-6DAA0DACA6ED}"/>
                </a:ext>
              </a:extLst>
            </p:cNvPr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99;p34">
              <a:extLst>
                <a:ext uri="{FF2B5EF4-FFF2-40B4-BE49-F238E27FC236}">
                  <a16:creationId xmlns:a16="http://schemas.microsoft.com/office/drawing/2014/main" id="{6173446A-7377-7C32-C4E5-5B3617440109}"/>
                </a:ext>
              </a:extLst>
            </p:cNvPr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800;p34">
              <a:extLst>
                <a:ext uri="{FF2B5EF4-FFF2-40B4-BE49-F238E27FC236}">
                  <a16:creationId xmlns:a16="http://schemas.microsoft.com/office/drawing/2014/main" id="{4EB7C575-CFC0-8538-6DF5-DEB87379DE37}"/>
                </a:ext>
              </a:extLst>
            </p:cNvPr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801;p34">
              <a:extLst>
                <a:ext uri="{FF2B5EF4-FFF2-40B4-BE49-F238E27FC236}">
                  <a16:creationId xmlns:a16="http://schemas.microsoft.com/office/drawing/2014/main" id="{C57FED93-A8B9-4C35-9CCD-55A7A817670D}"/>
                </a:ext>
              </a:extLst>
            </p:cNvPr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802;p34">
              <a:extLst>
                <a:ext uri="{FF2B5EF4-FFF2-40B4-BE49-F238E27FC236}">
                  <a16:creationId xmlns:a16="http://schemas.microsoft.com/office/drawing/2014/main" id="{75B3C3D0-C6A7-FE90-8C27-0016A26DA72E}"/>
                </a:ext>
              </a:extLst>
            </p:cNvPr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803;p34">
              <a:extLst>
                <a:ext uri="{FF2B5EF4-FFF2-40B4-BE49-F238E27FC236}">
                  <a16:creationId xmlns:a16="http://schemas.microsoft.com/office/drawing/2014/main" id="{14928A07-541B-879B-7480-8742B0EC44BF}"/>
                </a:ext>
              </a:extLst>
            </p:cNvPr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804;p34">
              <a:extLst>
                <a:ext uri="{FF2B5EF4-FFF2-40B4-BE49-F238E27FC236}">
                  <a16:creationId xmlns:a16="http://schemas.microsoft.com/office/drawing/2014/main" id="{58934B3C-7EEB-DBB6-EA5F-D78C5FA45B1A}"/>
                </a:ext>
              </a:extLst>
            </p:cNvPr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805;p34">
              <a:extLst>
                <a:ext uri="{FF2B5EF4-FFF2-40B4-BE49-F238E27FC236}">
                  <a16:creationId xmlns:a16="http://schemas.microsoft.com/office/drawing/2014/main" id="{E6507C66-1082-BB3B-86D5-6EBF06F7C3AD}"/>
                </a:ext>
              </a:extLst>
            </p:cNvPr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806;p34">
              <a:extLst>
                <a:ext uri="{FF2B5EF4-FFF2-40B4-BE49-F238E27FC236}">
                  <a16:creationId xmlns:a16="http://schemas.microsoft.com/office/drawing/2014/main" id="{03FC0EF4-CEA2-3483-9529-5A4918EBF814}"/>
                </a:ext>
              </a:extLst>
            </p:cNvPr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807;p34">
              <a:extLst>
                <a:ext uri="{FF2B5EF4-FFF2-40B4-BE49-F238E27FC236}">
                  <a16:creationId xmlns:a16="http://schemas.microsoft.com/office/drawing/2014/main" id="{EE83E6B3-0741-6032-C557-8FFD41C3F13A}"/>
                </a:ext>
              </a:extLst>
            </p:cNvPr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808;p34">
              <a:extLst>
                <a:ext uri="{FF2B5EF4-FFF2-40B4-BE49-F238E27FC236}">
                  <a16:creationId xmlns:a16="http://schemas.microsoft.com/office/drawing/2014/main" id="{BC548EB4-BB80-2083-5588-4B8860507425}"/>
                </a:ext>
              </a:extLst>
            </p:cNvPr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809;p34">
              <a:extLst>
                <a:ext uri="{FF2B5EF4-FFF2-40B4-BE49-F238E27FC236}">
                  <a16:creationId xmlns:a16="http://schemas.microsoft.com/office/drawing/2014/main" id="{6717EE60-AAD8-66B5-0297-F519F9AC49C4}"/>
                </a:ext>
              </a:extLst>
            </p:cNvPr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810;p34">
              <a:extLst>
                <a:ext uri="{FF2B5EF4-FFF2-40B4-BE49-F238E27FC236}">
                  <a16:creationId xmlns:a16="http://schemas.microsoft.com/office/drawing/2014/main" id="{98E220B5-232F-BD2D-F1B9-580F215D628A}"/>
                </a:ext>
              </a:extLst>
            </p:cNvPr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811;p34">
              <a:extLst>
                <a:ext uri="{FF2B5EF4-FFF2-40B4-BE49-F238E27FC236}">
                  <a16:creationId xmlns:a16="http://schemas.microsoft.com/office/drawing/2014/main" id="{58B732FB-8816-3FD3-B68C-2DEBE10A5FE8}"/>
                </a:ext>
              </a:extLst>
            </p:cNvPr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812;p34">
              <a:extLst>
                <a:ext uri="{FF2B5EF4-FFF2-40B4-BE49-F238E27FC236}">
                  <a16:creationId xmlns:a16="http://schemas.microsoft.com/office/drawing/2014/main" id="{E60C7863-A9AA-2A04-0B3F-2C0D05B6C99E}"/>
                </a:ext>
              </a:extLst>
            </p:cNvPr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813;p34">
              <a:extLst>
                <a:ext uri="{FF2B5EF4-FFF2-40B4-BE49-F238E27FC236}">
                  <a16:creationId xmlns:a16="http://schemas.microsoft.com/office/drawing/2014/main" id="{50E53604-5B9B-DDE1-4979-FB6C70B41C3E}"/>
                </a:ext>
              </a:extLst>
            </p:cNvPr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814;p34">
              <a:extLst>
                <a:ext uri="{FF2B5EF4-FFF2-40B4-BE49-F238E27FC236}">
                  <a16:creationId xmlns:a16="http://schemas.microsoft.com/office/drawing/2014/main" id="{32949251-5B74-1B83-D6DC-D0F822524378}"/>
                </a:ext>
              </a:extLst>
            </p:cNvPr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815;p34">
              <a:extLst>
                <a:ext uri="{FF2B5EF4-FFF2-40B4-BE49-F238E27FC236}">
                  <a16:creationId xmlns:a16="http://schemas.microsoft.com/office/drawing/2014/main" id="{59BFB0FE-7A08-B0D6-F7C5-E03665922272}"/>
                </a:ext>
              </a:extLst>
            </p:cNvPr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816;p34">
              <a:extLst>
                <a:ext uri="{FF2B5EF4-FFF2-40B4-BE49-F238E27FC236}">
                  <a16:creationId xmlns:a16="http://schemas.microsoft.com/office/drawing/2014/main" id="{0B96E348-7BBA-2790-DC7D-3603D3A2B37B}"/>
                </a:ext>
              </a:extLst>
            </p:cNvPr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817;p34">
              <a:extLst>
                <a:ext uri="{FF2B5EF4-FFF2-40B4-BE49-F238E27FC236}">
                  <a16:creationId xmlns:a16="http://schemas.microsoft.com/office/drawing/2014/main" id="{081EBD91-1118-B3F4-B6E3-9F362FF4E581}"/>
                </a:ext>
              </a:extLst>
            </p:cNvPr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818;p34">
              <a:extLst>
                <a:ext uri="{FF2B5EF4-FFF2-40B4-BE49-F238E27FC236}">
                  <a16:creationId xmlns:a16="http://schemas.microsoft.com/office/drawing/2014/main" id="{BA62C021-804E-7FDD-6306-17393EFB30DF}"/>
                </a:ext>
              </a:extLst>
            </p:cNvPr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819;p34">
              <a:extLst>
                <a:ext uri="{FF2B5EF4-FFF2-40B4-BE49-F238E27FC236}">
                  <a16:creationId xmlns:a16="http://schemas.microsoft.com/office/drawing/2014/main" id="{08E020F3-C071-FC07-7FB0-4E9F2AC338F1}"/>
                </a:ext>
              </a:extLst>
            </p:cNvPr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820;p34">
              <a:extLst>
                <a:ext uri="{FF2B5EF4-FFF2-40B4-BE49-F238E27FC236}">
                  <a16:creationId xmlns:a16="http://schemas.microsoft.com/office/drawing/2014/main" id="{6D302C2E-BB68-CC5F-1FEA-CC3299838BDD}"/>
                </a:ext>
              </a:extLst>
            </p:cNvPr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821;p34">
              <a:extLst>
                <a:ext uri="{FF2B5EF4-FFF2-40B4-BE49-F238E27FC236}">
                  <a16:creationId xmlns:a16="http://schemas.microsoft.com/office/drawing/2014/main" id="{9D5647F8-C1D0-2CD8-3474-5ECAA795A66E}"/>
                </a:ext>
              </a:extLst>
            </p:cNvPr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822;p34">
              <a:extLst>
                <a:ext uri="{FF2B5EF4-FFF2-40B4-BE49-F238E27FC236}">
                  <a16:creationId xmlns:a16="http://schemas.microsoft.com/office/drawing/2014/main" id="{4CC047F0-5473-8FD4-F19B-31A5AE66067B}"/>
                </a:ext>
              </a:extLst>
            </p:cNvPr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823;p34">
              <a:extLst>
                <a:ext uri="{FF2B5EF4-FFF2-40B4-BE49-F238E27FC236}">
                  <a16:creationId xmlns:a16="http://schemas.microsoft.com/office/drawing/2014/main" id="{49FE4081-C627-6104-DB67-621380728D24}"/>
                </a:ext>
              </a:extLst>
            </p:cNvPr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824;p34">
              <a:extLst>
                <a:ext uri="{FF2B5EF4-FFF2-40B4-BE49-F238E27FC236}">
                  <a16:creationId xmlns:a16="http://schemas.microsoft.com/office/drawing/2014/main" id="{FF943813-8AA0-8FB9-3655-6B2DDABB1FE6}"/>
                </a:ext>
              </a:extLst>
            </p:cNvPr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826;p34">
              <a:extLst>
                <a:ext uri="{FF2B5EF4-FFF2-40B4-BE49-F238E27FC236}">
                  <a16:creationId xmlns:a16="http://schemas.microsoft.com/office/drawing/2014/main" id="{DAA933A0-C25D-C953-CEB3-46D32C92D6B0}"/>
                </a:ext>
              </a:extLst>
            </p:cNvPr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827;p34">
              <a:extLst>
                <a:ext uri="{FF2B5EF4-FFF2-40B4-BE49-F238E27FC236}">
                  <a16:creationId xmlns:a16="http://schemas.microsoft.com/office/drawing/2014/main" id="{463D6F56-61BA-BA24-B348-FAF5A4BCEB3C}"/>
                </a:ext>
              </a:extLst>
            </p:cNvPr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828;p34">
              <a:extLst>
                <a:ext uri="{FF2B5EF4-FFF2-40B4-BE49-F238E27FC236}">
                  <a16:creationId xmlns:a16="http://schemas.microsoft.com/office/drawing/2014/main" id="{E771368D-24EF-580B-FF73-B6CCC7E2FDE2}"/>
                </a:ext>
              </a:extLst>
            </p:cNvPr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829;p34">
              <a:extLst>
                <a:ext uri="{FF2B5EF4-FFF2-40B4-BE49-F238E27FC236}">
                  <a16:creationId xmlns:a16="http://schemas.microsoft.com/office/drawing/2014/main" id="{E472B009-567E-5C90-2239-7AB4B7CCBF60}"/>
                </a:ext>
              </a:extLst>
            </p:cNvPr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830;p34">
              <a:extLst>
                <a:ext uri="{FF2B5EF4-FFF2-40B4-BE49-F238E27FC236}">
                  <a16:creationId xmlns:a16="http://schemas.microsoft.com/office/drawing/2014/main" id="{7DDEBE21-E61F-63DB-19DC-D2F1D9CEFFB6}"/>
                </a:ext>
              </a:extLst>
            </p:cNvPr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831;p34">
              <a:extLst>
                <a:ext uri="{FF2B5EF4-FFF2-40B4-BE49-F238E27FC236}">
                  <a16:creationId xmlns:a16="http://schemas.microsoft.com/office/drawing/2014/main" id="{7477352C-A089-6ADA-7097-D36479212F43}"/>
                </a:ext>
              </a:extLst>
            </p:cNvPr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832;p34">
              <a:extLst>
                <a:ext uri="{FF2B5EF4-FFF2-40B4-BE49-F238E27FC236}">
                  <a16:creationId xmlns:a16="http://schemas.microsoft.com/office/drawing/2014/main" id="{00ED6EAE-723C-A72D-5870-1ECB9844EA12}"/>
                </a:ext>
              </a:extLst>
            </p:cNvPr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833;p34">
              <a:extLst>
                <a:ext uri="{FF2B5EF4-FFF2-40B4-BE49-F238E27FC236}">
                  <a16:creationId xmlns:a16="http://schemas.microsoft.com/office/drawing/2014/main" id="{9A02F408-F22A-42D9-B8B6-B89018457286}"/>
                </a:ext>
              </a:extLst>
            </p:cNvPr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834;p34">
              <a:extLst>
                <a:ext uri="{FF2B5EF4-FFF2-40B4-BE49-F238E27FC236}">
                  <a16:creationId xmlns:a16="http://schemas.microsoft.com/office/drawing/2014/main" id="{BBEB88F1-3696-3652-0251-8B8D4C339944}"/>
                </a:ext>
              </a:extLst>
            </p:cNvPr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835;p34">
              <a:extLst>
                <a:ext uri="{FF2B5EF4-FFF2-40B4-BE49-F238E27FC236}">
                  <a16:creationId xmlns:a16="http://schemas.microsoft.com/office/drawing/2014/main" id="{D5633B88-D91E-4CFB-92F1-476BA381185C}"/>
                </a:ext>
              </a:extLst>
            </p:cNvPr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836;p34">
              <a:extLst>
                <a:ext uri="{FF2B5EF4-FFF2-40B4-BE49-F238E27FC236}">
                  <a16:creationId xmlns:a16="http://schemas.microsoft.com/office/drawing/2014/main" id="{24331C8E-1328-2A8D-01B4-C5C9400FDCD8}"/>
                </a:ext>
              </a:extLst>
            </p:cNvPr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837;p34">
              <a:extLst>
                <a:ext uri="{FF2B5EF4-FFF2-40B4-BE49-F238E27FC236}">
                  <a16:creationId xmlns:a16="http://schemas.microsoft.com/office/drawing/2014/main" id="{6DE4BA7B-1C81-4422-B756-85277E3896CF}"/>
                </a:ext>
              </a:extLst>
            </p:cNvPr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838;p34">
              <a:extLst>
                <a:ext uri="{FF2B5EF4-FFF2-40B4-BE49-F238E27FC236}">
                  <a16:creationId xmlns:a16="http://schemas.microsoft.com/office/drawing/2014/main" id="{22E1EA75-12BE-0363-C6D6-0DEF8017EC49}"/>
                </a:ext>
              </a:extLst>
            </p:cNvPr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839;p34">
              <a:extLst>
                <a:ext uri="{FF2B5EF4-FFF2-40B4-BE49-F238E27FC236}">
                  <a16:creationId xmlns:a16="http://schemas.microsoft.com/office/drawing/2014/main" id="{9DAB04C6-C154-44EF-C2EC-C43CFB88290F}"/>
                </a:ext>
              </a:extLst>
            </p:cNvPr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840;p34">
              <a:extLst>
                <a:ext uri="{FF2B5EF4-FFF2-40B4-BE49-F238E27FC236}">
                  <a16:creationId xmlns:a16="http://schemas.microsoft.com/office/drawing/2014/main" id="{0C731952-BDA1-08BF-B257-CA63705F7DCE}"/>
                </a:ext>
              </a:extLst>
            </p:cNvPr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841;p34">
              <a:extLst>
                <a:ext uri="{FF2B5EF4-FFF2-40B4-BE49-F238E27FC236}">
                  <a16:creationId xmlns:a16="http://schemas.microsoft.com/office/drawing/2014/main" id="{5F92EE0F-D40D-8604-7E73-6F6B66CDC936}"/>
                </a:ext>
              </a:extLst>
            </p:cNvPr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842;p34">
              <a:extLst>
                <a:ext uri="{FF2B5EF4-FFF2-40B4-BE49-F238E27FC236}">
                  <a16:creationId xmlns:a16="http://schemas.microsoft.com/office/drawing/2014/main" id="{B25127A2-B257-8EE1-AA94-BD6A05F10A4C}"/>
                </a:ext>
              </a:extLst>
            </p:cNvPr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843;p34">
              <a:extLst>
                <a:ext uri="{FF2B5EF4-FFF2-40B4-BE49-F238E27FC236}">
                  <a16:creationId xmlns:a16="http://schemas.microsoft.com/office/drawing/2014/main" id="{0F332939-75F4-B63C-ECBC-FCF68675CFE8}"/>
                </a:ext>
              </a:extLst>
            </p:cNvPr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844;p34">
              <a:extLst>
                <a:ext uri="{FF2B5EF4-FFF2-40B4-BE49-F238E27FC236}">
                  <a16:creationId xmlns:a16="http://schemas.microsoft.com/office/drawing/2014/main" id="{A0F60A3E-349E-161A-D2B5-0D2BBF98A5B3}"/>
                </a:ext>
              </a:extLst>
            </p:cNvPr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845;p34">
              <a:extLst>
                <a:ext uri="{FF2B5EF4-FFF2-40B4-BE49-F238E27FC236}">
                  <a16:creationId xmlns:a16="http://schemas.microsoft.com/office/drawing/2014/main" id="{88E6CD36-04D9-BB36-5F22-3C5EE3E43DC1}"/>
                </a:ext>
              </a:extLst>
            </p:cNvPr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846;p34">
              <a:extLst>
                <a:ext uri="{FF2B5EF4-FFF2-40B4-BE49-F238E27FC236}">
                  <a16:creationId xmlns:a16="http://schemas.microsoft.com/office/drawing/2014/main" id="{A57B90BC-E79C-4DDC-9881-8EBBA4437532}"/>
                </a:ext>
              </a:extLst>
            </p:cNvPr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847;p34">
              <a:extLst>
                <a:ext uri="{FF2B5EF4-FFF2-40B4-BE49-F238E27FC236}">
                  <a16:creationId xmlns:a16="http://schemas.microsoft.com/office/drawing/2014/main" id="{37C8C47F-0BC5-9AD0-D6A6-D1EC44308BE5}"/>
                </a:ext>
              </a:extLst>
            </p:cNvPr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848;p34">
              <a:extLst>
                <a:ext uri="{FF2B5EF4-FFF2-40B4-BE49-F238E27FC236}">
                  <a16:creationId xmlns:a16="http://schemas.microsoft.com/office/drawing/2014/main" id="{40712CD2-BAB3-8F93-FCE2-3BDA68AF8008}"/>
                </a:ext>
              </a:extLst>
            </p:cNvPr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849;p34">
              <a:extLst>
                <a:ext uri="{FF2B5EF4-FFF2-40B4-BE49-F238E27FC236}">
                  <a16:creationId xmlns:a16="http://schemas.microsoft.com/office/drawing/2014/main" id="{AE7D2E05-9C36-2263-CEF3-FC76302D0922}"/>
                </a:ext>
              </a:extLst>
            </p:cNvPr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850;p34">
              <a:extLst>
                <a:ext uri="{FF2B5EF4-FFF2-40B4-BE49-F238E27FC236}">
                  <a16:creationId xmlns:a16="http://schemas.microsoft.com/office/drawing/2014/main" id="{D1814986-8794-F3C8-B1A8-B200EE6FEA0E}"/>
                </a:ext>
              </a:extLst>
            </p:cNvPr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851;p34">
              <a:extLst>
                <a:ext uri="{FF2B5EF4-FFF2-40B4-BE49-F238E27FC236}">
                  <a16:creationId xmlns:a16="http://schemas.microsoft.com/office/drawing/2014/main" id="{6564D292-99F9-1110-7FFA-F0DD7818ACF0}"/>
                </a:ext>
              </a:extLst>
            </p:cNvPr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852;p34">
              <a:extLst>
                <a:ext uri="{FF2B5EF4-FFF2-40B4-BE49-F238E27FC236}">
                  <a16:creationId xmlns:a16="http://schemas.microsoft.com/office/drawing/2014/main" id="{EFE31197-CCC6-BA71-AC52-4ED69130FC26}"/>
                </a:ext>
              </a:extLst>
            </p:cNvPr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53;p34">
              <a:extLst>
                <a:ext uri="{FF2B5EF4-FFF2-40B4-BE49-F238E27FC236}">
                  <a16:creationId xmlns:a16="http://schemas.microsoft.com/office/drawing/2014/main" id="{FBC9DEDC-24A8-6DB4-3068-D8149144C95A}"/>
                </a:ext>
              </a:extLst>
            </p:cNvPr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854;p34">
              <a:extLst>
                <a:ext uri="{FF2B5EF4-FFF2-40B4-BE49-F238E27FC236}">
                  <a16:creationId xmlns:a16="http://schemas.microsoft.com/office/drawing/2014/main" id="{21E32CBC-7866-FEFD-DFB3-A40424BC941E}"/>
                </a:ext>
              </a:extLst>
            </p:cNvPr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855;p34">
              <a:extLst>
                <a:ext uri="{FF2B5EF4-FFF2-40B4-BE49-F238E27FC236}">
                  <a16:creationId xmlns:a16="http://schemas.microsoft.com/office/drawing/2014/main" id="{7D3EEDC8-D31F-6B20-FDDA-DBF6A542F66E}"/>
                </a:ext>
              </a:extLst>
            </p:cNvPr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2606;p29">
            <a:extLst>
              <a:ext uri="{FF2B5EF4-FFF2-40B4-BE49-F238E27FC236}">
                <a16:creationId xmlns:a16="http://schemas.microsoft.com/office/drawing/2014/main" id="{EC387F28-4B6B-CB69-84F5-3146BE4C402C}"/>
              </a:ext>
            </a:extLst>
          </p:cNvPr>
          <p:cNvSpPr txBox="1">
            <a:spLocks/>
          </p:cNvSpPr>
          <p:nvPr/>
        </p:nvSpPr>
        <p:spPr>
          <a:xfrm>
            <a:off x="6819591" y="1482645"/>
            <a:ext cx="1939026" cy="42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/>
              <a:t>The majority of customers who subscribed to the term deposit are from the Management and Blue-collar job categories</a:t>
            </a:r>
            <a:endParaRPr lang="en-MY" sz="100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F4A27FC-3802-8738-77BF-6BF2A6655EF2}"/>
              </a:ext>
            </a:extLst>
          </p:cNvPr>
          <p:cNvSpPr/>
          <p:nvPr/>
        </p:nvSpPr>
        <p:spPr>
          <a:xfrm>
            <a:off x="7070200" y="923359"/>
            <a:ext cx="1238755" cy="38556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>
                <a:latin typeface="Arial Rounded MT Bold" panose="020F0704030504030204" pitchFamily="34" charset="0"/>
              </a:rPr>
              <a:t>Explanation</a:t>
            </a:r>
          </a:p>
        </p:txBody>
      </p:sp>
      <p:sp>
        <p:nvSpPr>
          <p:cNvPr id="138" name="Google Shape;2596;p28">
            <a:extLst>
              <a:ext uri="{FF2B5EF4-FFF2-40B4-BE49-F238E27FC236}">
                <a16:creationId xmlns:a16="http://schemas.microsoft.com/office/drawing/2014/main" id="{5A3F0836-DCAA-DB13-9116-2111C5DC0E22}"/>
              </a:ext>
            </a:extLst>
          </p:cNvPr>
          <p:cNvSpPr txBox="1">
            <a:spLocks/>
          </p:cNvSpPr>
          <p:nvPr/>
        </p:nvSpPr>
        <p:spPr>
          <a:xfrm>
            <a:off x="0" y="-10059"/>
            <a:ext cx="4710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Exploratory Data Analysis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EE3F0D8C-BB1A-4125-967A-E32C788A6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9" y="726650"/>
            <a:ext cx="5541810" cy="32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1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AF2A7D-37A9-4AB9-8233-067B742946EC}"/>
              </a:ext>
            </a:extLst>
          </p:cNvPr>
          <p:cNvGrpSpPr/>
          <p:nvPr/>
        </p:nvGrpSpPr>
        <p:grpSpPr>
          <a:xfrm>
            <a:off x="4882435" y="4586718"/>
            <a:ext cx="4528741" cy="529431"/>
            <a:chOff x="2282274" y="539504"/>
            <a:chExt cx="4528741" cy="529431"/>
          </a:xfrm>
        </p:grpSpPr>
        <p:sp>
          <p:nvSpPr>
            <p:cNvPr id="5" name="Google Shape;2795;p34">
              <a:extLst>
                <a:ext uri="{FF2B5EF4-FFF2-40B4-BE49-F238E27FC236}">
                  <a16:creationId xmlns:a16="http://schemas.microsoft.com/office/drawing/2014/main" id="{E94FD81C-76A0-22F1-FDA2-D69846097807}"/>
                </a:ext>
              </a:extLst>
            </p:cNvPr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796;p34">
              <a:extLst>
                <a:ext uri="{FF2B5EF4-FFF2-40B4-BE49-F238E27FC236}">
                  <a16:creationId xmlns:a16="http://schemas.microsoft.com/office/drawing/2014/main" id="{9713C46B-D760-C785-4E23-2F2C3F5D5D1C}"/>
                </a:ext>
              </a:extLst>
            </p:cNvPr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797;p34">
              <a:extLst>
                <a:ext uri="{FF2B5EF4-FFF2-40B4-BE49-F238E27FC236}">
                  <a16:creationId xmlns:a16="http://schemas.microsoft.com/office/drawing/2014/main" id="{E8E91FC1-4F9F-52CD-4627-179BDCEB4E50}"/>
                </a:ext>
              </a:extLst>
            </p:cNvPr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798;p34">
              <a:extLst>
                <a:ext uri="{FF2B5EF4-FFF2-40B4-BE49-F238E27FC236}">
                  <a16:creationId xmlns:a16="http://schemas.microsoft.com/office/drawing/2014/main" id="{81DD7732-998E-6B16-5C23-3261DD7633A6}"/>
                </a:ext>
              </a:extLst>
            </p:cNvPr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799;p34">
              <a:extLst>
                <a:ext uri="{FF2B5EF4-FFF2-40B4-BE49-F238E27FC236}">
                  <a16:creationId xmlns:a16="http://schemas.microsoft.com/office/drawing/2014/main" id="{5B1D0359-5FF2-9DFE-1D68-B84AC8421CED}"/>
                </a:ext>
              </a:extLst>
            </p:cNvPr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800;p34">
              <a:extLst>
                <a:ext uri="{FF2B5EF4-FFF2-40B4-BE49-F238E27FC236}">
                  <a16:creationId xmlns:a16="http://schemas.microsoft.com/office/drawing/2014/main" id="{8E6DE874-C1D5-1BC4-8D05-C00539D1E594}"/>
                </a:ext>
              </a:extLst>
            </p:cNvPr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801;p34">
              <a:extLst>
                <a:ext uri="{FF2B5EF4-FFF2-40B4-BE49-F238E27FC236}">
                  <a16:creationId xmlns:a16="http://schemas.microsoft.com/office/drawing/2014/main" id="{BE870178-40B4-7123-B888-E2CA47778EF3}"/>
                </a:ext>
              </a:extLst>
            </p:cNvPr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802;p34">
              <a:extLst>
                <a:ext uri="{FF2B5EF4-FFF2-40B4-BE49-F238E27FC236}">
                  <a16:creationId xmlns:a16="http://schemas.microsoft.com/office/drawing/2014/main" id="{DA2B95D8-DDFE-D4F7-8332-42714F964CD1}"/>
                </a:ext>
              </a:extLst>
            </p:cNvPr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03;p34">
              <a:extLst>
                <a:ext uri="{FF2B5EF4-FFF2-40B4-BE49-F238E27FC236}">
                  <a16:creationId xmlns:a16="http://schemas.microsoft.com/office/drawing/2014/main" id="{2094619C-50DA-D9E9-25DD-15EFAFD83BBA}"/>
                </a:ext>
              </a:extLst>
            </p:cNvPr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04;p34">
              <a:extLst>
                <a:ext uri="{FF2B5EF4-FFF2-40B4-BE49-F238E27FC236}">
                  <a16:creationId xmlns:a16="http://schemas.microsoft.com/office/drawing/2014/main" id="{CAC24ACA-653B-2A3B-1A19-389E78E347C8}"/>
                </a:ext>
              </a:extLst>
            </p:cNvPr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05;p34">
              <a:extLst>
                <a:ext uri="{FF2B5EF4-FFF2-40B4-BE49-F238E27FC236}">
                  <a16:creationId xmlns:a16="http://schemas.microsoft.com/office/drawing/2014/main" id="{81E6599A-B1E9-570D-8705-2EC10A97CA3F}"/>
                </a:ext>
              </a:extLst>
            </p:cNvPr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06;p34">
              <a:extLst>
                <a:ext uri="{FF2B5EF4-FFF2-40B4-BE49-F238E27FC236}">
                  <a16:creationId xmlns:a16="http://schemas.microsoft.com/office/drawing/2014/main" id="{F5E2CE93-4E01-DBC3-0884-88DB77FAD33E}"/>
                </a:ext>
              </a:extLst>
            </p:cNvPr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07;p34">
              <a:extLst>
                <a:ext uri="{FF2B5EF4-FFF2-40B4-BE49-F238E27FC236}">
                  <a16:creationId xmlns:a16="http://schemas.microsoft.com/office/drawing/2014/main" id="{6D3C8226-6AE1-A4DB-E0D6-C57BE930B3D6}"/>
                </a:ext>
              </a:extLst>
            </p:cNvPr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08;p34">
              <a:extLst>
                <a:ext uri="{FF2B5EF4-FFF2-40B4-BE49-F238E27FC236}">
                  <a16:creationId xmlns:a16="http://schemas.microsoft.com/office/drawing/2014/main" id="{7F51A856-DF7F-25D7-F8BA-4F8CE4F17483}"/>
                </a:ext>
              </a:extLst>
            </p:cNvPr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809;p34">
              <a:extLst>
                <a:ext uri="{FF2B5EF4-FFF2-40B4-BE49-F238E27FC236}">
                  <a16:creationId xmlns:a16="http://schemas.microsoft.com/office/drawing/2014/main" id="{083D7588-B563-72F8-0170-AF368ACBC8A1}"/>
                </a:ext>
              </a:extLst>
            </p:cNvPr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810;p34">
              <a:extLst>
                <a:ext uri="{FF2B5EF4-FFF2-40B4-BE49-F238E27FC236}">
                  <a16:creationId xmlns:a16="http://schemas.microsoft.com/office/drawing/2014/main" id="{BEC46DF3-1C76-C911-89C9-E9D02C828294}"/>
                </a:ext>
              </a:extLst>
            </p:cNvPr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811;p34">
              <a:extLst>
                <a:ext uri="{FF2B5EF4-FFF2-40B4-BE49-F238E27FC236}">
                  <a16:creationId xmlns:a16="http://schemas.microsoft.com/office/drawing/2014/main" id="{AAB72464-F704-713C-9CC3-1FC2A9D4870D}"/>
                </a:ext>
              </a:extLst>
            </p:cNvPr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812;p34">
              <a:extLst>
                <a:ext uri="{FF2B5EF4-FFF2-40B4-BE49-F238E27FC236}">
                  <a16:creationId xmlns:a16="http://schemas.microsoft.com/office/drawing/2014/main" id="{EE5B6577-F0FB-CF0C-AB7C-2C037DF7E0B3}"/>
                </a:ext>
              </a:extLst>
            </p:cNvPr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813;p34">
              <a:extLst>
                <a:ext uri="{FF2B5EF4-FFF2-40B4-BE49-F238E27FC236}">
                  <a16:creationId xmlns:a16="http://schemas.microsoft.com/office/drawing/2014/main" id="{216D2C57-82AA-CAA2-EF66-25119CFE9E65}"/>
                </a:ext>
              </a:extLst>
            </p:cNvPr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814;p34">
              <a:extLst>
                <a:ext uri="{FF2B5EF4-FFF2-40B4-BE49-F238E27FC236}">
                  <a16:creationId xmlns:a16="http://schemas.microsoft.com/office/drawing/2014/main" id="{3211DDC2-D481-D5FA-2EBD-B7244209EDBC}"/>
                </a:ext>
              </a:extLst>
            </p:cNvPr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815;p34">
              <a:extLst>
                <a:ext uri="{FF2B5EF4-FFF2-40B4-BE49-F238E27FC236}">
                  <a16:creationId xmlns:a16="http://schemas.microsoft.com/office/drawing/2014/main" id="{DABAA902-0509-C7BA-96B3-782DB5702880}"/>
                </a:ext>
              </a:extLst>
            </p:cNvPr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816;p34">
              <a:extLst>
                <a:ext uri="{FF2B5EF4-FFF2-40B4-BE49-F238E27FC236}">
                  <a16:creationId xmlns:a16="http://schemas.microsoft.com/office/drawing/2014/main" id="{3103134F-17D5-C73A-FED3-A3A6D2AA168D}"/>
                </a:ext>
              </a:extLst>
            </p:cNvPr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817;p34">
              <a:extLst>
                <a:ext uri="{FF2B5EF4-FFF2-40B4-BE49-F238E27FC236}">
                  <a16:creationId xmlns:a16="http://schemas.microsoft.com/office/drawing/2014/main" id="{5258940E-AC90-2519-B0EE-BB934D4243FD}"/>
                </a:ext>
              </a:extLst>
            </p:cNvPr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18;p34">
              <a:extLst>
                <a:ext uri="{FF2B5EF4-FFF2-40B4-BE49-F238E27FC236}">
                  <a16:creationId xmlns:a16="http://schemas.microsoft.com/office/drawing/2014/main" id="{91F9E8FE-3B36-85A3-7A2F-14C597D495F6}"/>
                </a:ext>
              </a:extLst>
            </p:cNvPr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19;p34">
              <a:extLst>
                <a:ext uri="{FF2B5EF4-FFF2-40B4-BE49-F238E27FC236}">
                  <a16:creationId xmlns:a16="http://schemas.microsoft.com/office/drawing/2014/main" id="{EC4F2181-1E1E-A5DF-833B-E5F45510A1B9}"/>
                </a:ext>
              </a:extLst>
            </p:cNvPr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820;p34">
              <a:extLst>
                <a:ext uri="{FF2B5EF4-FFF2-40B4-BE49-F238E27FC236}">
                  <a16:creationId xmlns:a16="http://schemas.microsoft.com/office/drawing/2014/main" id="{28E174D8-324F-F84E-DD55-670F67D540E7}"/>
                </a:ext>
              </a:extLst>
            </p:cNvPr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21;p34">
              <a:extLst>
                <a:ext uri="{FF2B5EF4-FFF2-40B4-BE49-F238E27FC236}">
                  <a16:creationId xmlns:a16="http://schemas.microsoft.com/office/drawing/2014/main" id="{9C6E0E77-9177-E120-237A-4AB8C327A13B}"/>
                </a:ext>
              </a:extLst>
            </p:cNvPr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822;p34">
              <a:extLst>
                <a:ext uri="{FF2B5EF4-FFF2-40B4-BE49-F238E27FC236}">
                  <a16:creationId xmlns:a16="http://schemas.microsoft.com/office/drawing/2014/main" id="{518A0380-C0F0-248B-7E8C-F53AD83D9B80}"/>
                </a:ext>
              </a:extLst>
            </p:cNvPr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823;p34">
              <a:extLst>
                <a:ext uri="{FF2B5EF4-FFF2-40B4-BE49-F238E27FC236}">
                  <a16:creationId xmlns:a16="http://schemas.microsoft.com/office/drawing/2014/main" id="{45D06E82-659F-14F2-6FD8-79D6430C2260}"/>
                </a:ext>
              </a:extLst>
            </p:cNvPr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824;p34">
              <a:extLst>
                <a:ext uri="{FF2B5EF4-FFF2-40B4-BE49-F238E27FC236}">
                  <a16:creationId xmlns:a16="http://schemas.microsoft.com/office/drawing/2014/main" id="{41BD1F1E-0AE3-785B-90DA-8B418A7D5813}"/>
                </a:ext>
              </a:extLst>
            </p:cNvPr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826;p34">
              <a:extLst>
                <a:ext uri="{FF2B5EF4-FFF2-40B4-BE49-F238E27FC236}">
                  <a16:creationId xmlns:a16="http://schemas.microsoft.com/office/drawing/2014/main" id="{655B2D9D-39BB-B68B-9A76-93CAF459A9F1}"/>
                </a:ext>
              </a:extLst>
            </p:cNvPr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27;p34">
              <a:extLst>
                <a:ext uri="{FF2B5EF4-FFF2-40B4-BE49-F238E27FC236}">
                  <a16:creationId xmlns:a16="http://schemas.microsoft.com/office/drawing/2014/main" id="{0D643AD8-185D-751D-C8CF-31F76DA577D9}"/>
                </a:ext>
              </a:extLst>
            </p:cNvPr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28;p34">
              <a:extLst>
                <a:ext uri="{FF2B5EF4-FFF2-40B4-BE49-F238E27FC236}">
                  <a16:creationId xmlns:a16="http://schemas.microsoft.com/office/drawing/2014/main" id="{77C417BE-2F35-5664-0D0D-F9CEB31EE8CB}"/>
                </a:ext>
              </a:extLst>
            </p:cNvPr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829;p34">
              <a:extLst>
                <a:ext uri="{FF2B5EF4-FFF2-40B4-BE49-F238E27FC236}">
                  <a16:creationId xmlns:a16="http://schemas.microsoft.com/office/drawing/2014/main" id="{0D08F8E5-8F40-C105-81CA-E5F508355B18}"/>
                </a:ext>
              </a:extLst>
            </p:cNvPr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830;p34">
              <a:extLst>
                <a:ext uri="{FF2B5EF4-FFF2-40B4-BE49-F238E27FC236}">
                  <a16:creationId xmlns:a16="http://schemas.microsoft.com/office/drawing/2014/main" id="{8DBBD9C8-FA28-E1D6-5694-965D1D9A037B}"/>
                </a:ext>
              </a:extLst>
            </p:cNvPr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831;p34">
              <a:extLst>
                <a:ext uri="{FF2B5EF4-FFF2-40B4-BE49-F238E27FC236}">
                  <a16:creationId xmlns:a16="http://schemas.microsoft.com/office/drawing/2014/main" id="{A686093E-37A7-6B3C-8A06-ADA1D484C746}"/>
                </a:ext>
              </a:extLst>
            </p:cNvPr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832;p34">
              <a:extLst>
                <a:ext uri="{FF2B5EF4-FFF2-40B4-BE49-F238E27FC236}">
                  <a16:creationId xmlns:a16="http://schemas.microsoft.com/office/drawing/2014/main" id="{8F8A4835-3068-162D-1E93-9DAB4C743593}"/>
                </a:ext>
              </a:extLst>
            </p:cNvPr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833;p34">
              <a:extLst>
                <a:ext uri="{FF2B5EF4-FFF2-40B4-BE49-F238E27FC236}">
                  <a16:creationId xmlns:a16="http://schemas.microsoft.com/office/drawing/2014/main" id="{3862E386-085D-3332-92D9-948543F3BD4F}"/>
                </a:ext>
              </a:extLst>
            </p:cNvPr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834;p34">
              <a:extLst>
                <a:ext uri="{FF2B5EF4-FFF2-40B4-BE49-F238E27FC236}">
                  <a16:creationId xmlns:a16="http://schemas.microsoft.com/office/drawing/2014/main" id="{59331082-8A73-165E-C937-D015743C57E2}"/>
                </a:ext>
              </a:extLst>
            </p:cNvPr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835;p34">
              <a:extLst>
                <a:ext uri="{FF2B5EF4-FFF2-40B4-BE49-F238E27FC236}">
                  <a16:creationId xmlns:a16="http://schemas.microsoft.com/office/drawing/2014/main" id="{63B1F4BB-A44A-E590-5951-95F85CD0C2A1}"/>
                </a:ext>
              </a:extLst>
            </p:cNvPr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836;p34">
              <a:extLst>
                <a:ext uri="{FF2B5EF4-FFF2-40B4-BE49-F238E27FC236}">
                  <a16:creationId xmlns:a16="http://schemas.microsoft.com/office/drawing/2014/main" id="{9F453739-DBF4-D525-4D98-F8D4B9C99A49}"/>
                </a:ext>
              </a:extLst>
            </p:cNvPr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837;p34">
              <a:extLst>
                <a:ext uri="{FF2B5EF4-FFF2-40B4-BE49-F238E27FC236}">
                  <a16:creationId xmlns:a16="http://schemas.microsoft.com/office/drawing/2014/main" id="{D2B0CED9-C773-C7A6-1FA3-702EFCBC75E2}"/>
                </a:ext>
              </a:extLst>
            </p:cNvPr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838;p34">
              <a:extLst>
                <a:ext uri="{FF2B5EF4-FFF2-40B4-BE49-F238E27FC236}">
                  <a16:creationId xmlns:a16="http://schemas.microsoft.com/office/drawing/2014/main" id="{30C00BD0-5E5D-BD82-404C-C5235539AC62}"/>
                </a:ext>
              </a:extLst>
            </p:cNvPr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839;p34">
              <a:extLst>
                <a:ext uri="{FF2B5EF4-FFF2-40B4-BE49-F238E27FC236}">
                  <a16:creationId xmlns:a16="http://schemas.microsoft.com/office/drawing/2014/main" id="{CE80CDAE-D2A5-D665-B861-30485026C020}"/>
                </a:ext>
              </a:extLst>
            </p:cNvPr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840;p34">
              <a:extLst>
                <a:ext uri="{FF2B5EF4-FFF2-40B4-BE49-F238E27FC236}">
                  <a16:creationId xmlns:a16="http://schemas.microsoft.com/office/drawing/2014/main" id="{74EC0184-2ECA-C2E1-E361-76EA09CF4ECB}"/>
                </a:ext>
              </a:extLst>
            </p:cNvPr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841;p34">
              <a:extLst>
                <a:ext uri="{FF2B5EF4-FFF2-40B4-BE49-F238E27FC236}">
                  <a16:creationId xmlns:a16="http://schemas.microsoft.com/office/drawing/2014/main" id="{8FB2A9AC-1EA9-D889-D329-87C3A043D15C}"/>
                </a:ext>
              </a:extLst>
            </p:cNvPr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842;p34">
              <a:extLst>
                <a:ext uri="{FF2B5EF4-FFF2-40B4-BE49-F238E27FC236}">
                  <a16:creationId xmlns:a16="http://schemas.microsoft.com/office/drawing/2014/main" id="{D59C8978-AB76-16C4-D59D-739CE0318184}"/>
                </a:ext>
              </a:extLst>
            </p:cNvPr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843;p34">
              <a:extLst>
                <a:ext uri="{FF2B5EF4-FFF2-40B4-BE49-F238E27FC236}">
                  <a16:creationId xmlns:a16="http://schemas.microsoft.com/office/drawing/2014/main" id="{3AE947F8-D3C4-6279-5A69-CCF8139129A4}"/>
                </a:ext>
              </a:extLst>
            </p:cNvPr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844;p34">
              <a:extLst>
                <a:ext uri="{FF2B5EF4-FFF2-40B4-BE49-F238E27FC236}">
                  <a16:creationId xmlns:a16="http://schemas.microsoft.com/office/drawing/2014/main" id="{8C5A6FE9-8B19-E743-B823-FBEED075879B}"/>
                </a:ext>
              </a:extLst>
            </p:cNvPr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845;p34">
              <a:extLst>
                <a:ext uri="{FF2B5EF4-FFF2-40B4-BE49-F238E27FC236}">
                  <a16:creationId xmlns:a16="http://schemas.microsoft.com/office/drawing/2014/main" id="{6422687F-0FDE-FABC-C300-9C7D284E614A}"/>
                </a:ext>
              </a:extLst>
            </p:cNvPr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846;p34">
              <a:extLst>
                <a:ext uri="{FF2B5EF4-FFF2-40B4-BE49-F238E27FC236}">
                  <a16:creationId xmlns:a16="http://schemas.microsoft.com/office/drawing/2014/main" id="{1C81E67B-1532-BF84-CE1A-54243B6AB591}"/>
                </a:ext>
              </a:extLst>
            </p:cNvPr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847;p34">
              <a:extLst>
                <a:ext uri="{FF2B5EF4-FFF2-40B4-BE49-F238E27FC236}">
                  <a16:creationId xmlns:a16="http://schemas.microsoft.com/office/drawing/2014/main" id="{4CDC10AB-6E6D-93D2-E372-461313230669}"/>
                </a:ext>
              </a:extLst>
            </p:cNvPr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848;p34">
              <a:extLst>
                <a:ext uri="{FF2B5EF4-FFF2-40B4-BE49-F238E27FC236}">
                  <a16:creationId xmlns:a16="http://schemas.microsoft.com/office/drawing/2014/main" id="{40EEAD1D-E297-17E0-F483-200CB515E6C5}"/>
                </a:ext>
              </a:extLst>
            </p:cNvPr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849;p34">
              <a:extLst>
                <a:ext uri="{FF2B5EF4-FFF2-40B4-BE49-F238E27FC236}">
                  <a16:creationId xmlns:a16="http://schemas.microsoft.com/office/drawing/2014/main" id="{3C1DF2BC-1B7D-48D1-46DB-A48A3139883E}"/>
                </a:ext>
              </a:extLst>
            </p:cNvPr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850;p34">
              <a:extLst>
                <a:ext uri="{FF2B5EF4-FFF2-40B4-BE49-F238E27FC236}">
                  <a16:creationId xmlns:a16="http://schemas.microsoft.com/office/drawing/2014/main" id="{B26B4BFD-1425-A68F-1DA0-896616E14802}"/>
                </a:ext>
              </a:extLst>
            </p:cNvPr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851;p34">
              <a:extLst>
                <a:ext uri="{FF2B5EF4-FFF2-40B4-BE49-F238E27FC236}">
                  <a16:creationId xmlns:a16="http://schemas.microsoft.com/office/drawing/2014/main" id="{7EA56A9F-C139-39C7-CCBD-8B52D69400AA}"/>
                </a:ext>
              </a:extLst>
            </p:cNvPr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852;p34">
              <a:extLst>
                <a:ext uri="{FF2B5EF4-FFF2-40B4-BE49-F238E27FC236}">
                  <a16:creationId xmlns:a16="http://schemas.microsoft.com/office/drawing/2014/main" id="{D240C0FB-CADA-2EC8-0B93-00FCC73B0D9C}"/>
                </a:ext>
              </a:extLst>
            </p:cNvPr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853;p34">
              <a:extLst>
                <a:ext uri="{FF2B5EF4-FFF2-40B4-BE49-F238E27FC236}">
                  <a16:creationId xmlns:a16="http://schemas.microsoft.com/office/drawing/2014/main" id="{220125A9-2FB6-EE4C-F1AC-941F0AEEAF12}"/>
                </a:ext>
              </a:extLst>
            </p:cNvPr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854;p34">
              <a:extLst>
                <a:ext uri="{FF2B5EF4-FFF2-40B4-BE49-F238E27FC236}">
                  <a16:creationId xmlns:a16="http://schemas.microsoft.com/office/drawing/2014/main" id="{AA2F1EFC-E82C-D509-4932-3F39CAC94ECB}"/>
                </a:ext>
              </a:extLst>
            </p:cNvPr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855;p34">
              <a:extLst>
                <a:ext uri="{FF2B5EF4-FFF2-40B4-BE49-F238E27FC236}">
                  <a16:creationId xmlns:a16="http://schemas.microsoft.com/office/drawing/2014/main" id="{9232E6C8-34DA-D4D3-1EF7-23EDBC211155}"/>
                </a:ext>
              </a:extLst>
            </p:cNvPr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0B3F63-03CC-2FDC-D7DE-DDC192BDF273}"/>
              </a:ext>
            </a:extLst>
          </p:cNvPr>
          <p:cNvGrpSpPr/>
          <p:nvPr/>
        </p:nvGrpSpPr>
        <p:grpSpPr>
          <a:xfrm>
            <a:off x="314268" y="4526800"/>
            <a:ext cx="4528741" cy="529431"/>
            <a:chOff x="2282274" y="539504"/>
            <a:chExt cx="4528741" cy="529431"/>
          </a:xfrm>
        </p:grpSpPr>
        <p:sp>
          <p:nvSpPr>
            <p:cNvPr id="66" name="Google Shape;2795;p34">
              <a:extLst>
                <a:ext uri="{FF2B5EF4-FFF2-40B4-BE49-F238E27FC236}">
                  <a16:creationId xmlns:a16="http://schemas.microsoft.com/office/drawing/2014/main" id="{0FAE5D96-5A6B-2097-AB65-6C052386B68F}"/>
                </a:ext>
              </a:extLst>
            </p:cNvPr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96;p34">
              <a:extLst>
                <a:ext uri="{FF2B5EF4-FFF2-40B4-BE49-F238E27FC236}">
                  <a16:creationId xmlns:a16="http://schemas.microsoft.com/office/drawing/2014/main" id="{EDC41EF0-D856-705A-C705-B6F461433465}"/>
                </a:ext>
              </a:extLst>
            </p:cNvPr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97;p34">
              <a:extLst>
                <a:ext uri="{FF2B5EF4-FFF2-40B4-BE49-F238E27FC236}">
                  <a16:creationId xmlns:a16="http://schemas.microsoft.com/office/drawing/2014/main" id="{A4B8CCA4-A23C-BC78-1F4E-346E62A9F911}"/>
                </a:ext>
              </a:extLst>
            </p:cNvPr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98;p34">
              <a:extLst>
                <a:ext uri="{FF2B5EF4-FFF2-40B4-BE49-F238E27FC236}">
                  <a16:creationId xmlns:a16="http://schemas.microsoft.com/office/drawing/2014/main" id="{EE7EDAA2-E5B6-7898-43EB-6DAA0DACA6ED}"/>
                </a:ext>
              </a:extLst>
            </p:cNvPr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99;p34">
              <a:extLst>
                <a:ext uri="{FF2B5EF4-FFF2-40B4-BE49-F238E27FC236}">
                  <a16:creationId xmlns:a16="http://schemas.microsoft.com/office/drawing/2014/main" id="{6173446A-7377-7C32-C4E5-5B3617440109}"/>
                </a:ext>
              </a:extLst>
            </p:cNvPr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800;p34">
              <a:extLst>
                <a:ext uri="{FF2B5EF4-FFF2-40B4-BE49-F238E27FC236}">
                  <a16:creationId xmlns:a16="http://schemas.microsoft.com/office/drawing/2014/main" id="{4EB7C575-CFC0-8538-6DF5-DEB87379DE37}"/>
                </a:ext>
              </a:extLst>
            </p:cNvPr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801;p34">
              <a:extLst>
                <a:ext uri="{FF2B5EF4-FFF2-40B4-BE49-F238E27FC236}">
                  <a16:creationId xmlns:a16="http://schemas.microsoft.com/office/drawing/2014/main" id="{C57FED93-A8B9-4C35-9CCD-55A7A817670D}"/>
                </a:ext>
              </a:extLst>
            </p:cNvPr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802;p34">
              <a:extLst>
                <a:ext uri="{FF2B5EF4-FFF2-40B4-BE49-F238E27FC236}">
                  <a16:creationId xmlns:a16="http://schemas.microsoft.com/office/drawing/2014/main" id="{75B3C3D0-C6A7-FE90-8C27-0016A26DA72E}"/>
                </a:ext>
              </a:extLst>
            </p:cNvPr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803;p34">
              <a:extLst>
                <a:ext uri="{FF2B5EF4-FFF2-40B4-BE49-F238E27FC236}">
                  <a16:creationId xmlns:a16="http://schemas.microsoft.com/office/drawing/2014/main" id="{14928A07-541B-879B-7480-8742B0EC44BF}"/>
                </a:ext>
              </a:extLst>
            </p:cNvPr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804;p34">
              <a:extLst>
                <a:ext uri="{FF2B5EF4-FFF2-40B4-BE49-F238E27FC236}">
                  <a16:creationId xmlns:a16="http://schemas.microsoft.com/office/drawing/2014/main" id="{58934B3C-7EEB-DBB6-EA5F-D78C5FA45B1A}"/>
                </a:ext>
              </a:extLst>
            </p:cNvPr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805;p34">
              <a:extLst>
                <a:ext uri="{FF2B5EF4-FFF2-40B4-BE49-F238E27FC236}">
                  <a16:creationId xmlns:a16="http://schemas.microsoft.com/office/drawing/2014/main" id="{E6507C66-1082-BB3B-86D5-6EBF06F7C3AD}"/>
                </a:ext>
              </a:extLst>
            </p:cNvPr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806;p34">
              <a:extLst>
                <a:ext uri="{FF2B5EF4-FFF2-40B4-BE49-F238E27FC236}">
                  <a16:creationId xmlns:a16="http://schemas.microsoft.com/office/drawing/2014/main" id="{03FC0EF4-CEA2-3483-9529-5A4918EBF814}"/>
                </a:ext>
              </a:extLst>
            </p:cNvPr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807;p34">
              <a:extLst>
                <a:ext uri="{FF2B5EF4-FFF2-40B4-BE49-F238E27FC236}">
                  <a16:creationId xmlns:a16="http://schemas.microsoft.com/office/drawing/2014/main" id="{EE83E6B3-0741-6032-C557-8FFD41C3F13A}"/>
                </a:ext>
              </a:extLst>
            </p:cNvPr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808;p34">
              <a:extLst>
                <a:ext uri="{FF2B5EF4-FFF2-40B4-BE49-F238E27FC236}">
                  <a16:creationId xmlns:a16="http://schemas.microsoft.com/office/drawing/2014/main" id="{BC548EB4-BB80-2083-5588-4B8860507425}"/>
                </a:ext>
              </a:extLst>
            </p:cNvPr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809;p34">
              <a:extLst>
                <a:ext uri="{FF2B5EF4-FFF2-40B4-BE49-F238E27FC236}">
                  <a16:creationId xmlns:a16="http://schemas.microsoft.com/office/drawing/2014/main" id="{6717EE60-AAD8-66B5-0297-F519F9AC49C4}"/>
                </a:ext>
              </a:extLst>
            </p:cNvPr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810;p34">
              <a:extLst>
                <a:ext uri="{FF2B5EF4-FFF2-40B4-BE49-F238E27FC236}">
                  <a16:creationId xmlns:a16="http://schemas.microsoft.com/office/drawing/2014/main" id="{98E220B5-232F-BD2D-F1B9-580F215D628A}"/>
                </a:ext>
              </a:extLst>
            </p:cNvPr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811;p34">
              <a:extLst>
                <a:ext uri="{FF2B5EF4-FFF2-40B4-BE49-F238E27FC236}">
                  <a16:creationId xmlns:a16="http://schemas.microsoft.com/office/drawing/2014/main" id="{58B732FB-8816-3FD3-B68C-2DEBE10A5FE8}"/>
                </a:ext>
              </a:extLst>
            </p:cNvPr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812;p34">
              <a:extLst>
                <a:ext uri="{FF2B5EF4-FFF2-40B4-BE49-F238E27FC236}">
                  <a16:creationId xmlns:a16="http://schemas.microsoft.com/office/drawing/2014/main" id="{E60C7863-A9AA-2A04-0B3F-2C0D05B6C99E}"/>
                </a:ext>
              </a:extLst>
            </p:cNvPr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813;p34">
              <a:extLst>
                <a:ext uri="{FF2B5EF4-FFF2-40B4-BE49-F238E27FC236}">
                  <a16:creationId xmlns:a16="http://schemas.microsoft.com/office/drawing/2014/main" id="{50E53604-5B9B-DDE1-4979-FB6C70B41C3E}"/>
                </a:ext>
              </a:extLst>
            </p:cNvPr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814;p34">
              <a:extLst>
                <a:ext uri="{FF2B5EF4-FFF2-40B4-BE49-F238E27FC236}">
                  <a16:creationId xmlns:a16="http://schemas.microsoft.com/office/drawing/2014/main" id="{32949251-5B74-1B83-D6DC-D0F822524378}"/>
                </a:ext>
              </a:extLst>
            </p:cNvPr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815;p34">
              <a:extLst>
                <a:ext uri="{FF2B5EF4-FFF2-40B4-BE49-F238E27FC236}">
                  <a16:creationId xmlns:a16="http://schemas.microsoft.com/office/drawing/2014/main" id="{59BFB0FE-7A08-B0D6-F7C5-E03665922272}"/>
                </a:ext>
              </a:extLst>
            </p:cNvPr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816;p34">
              <a:extLst>
                <a:ext uri="{FF2B5EF4-FFF2-40B4-BE49-F238E27FC236}">
                  <a16:creationId xmlns:a16="http://schemas.microsoft.com/office/drawing/2014/main" id="{0B96E348-7BBA-2790-DC7D-3603D3A2B37B}"/>
                </a:ext>
              </a:extLst>
            </p:cNvPr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817;p34">
              <a:extLst>
                <a:ext uri="{FF2B5EF4-FFF2-40B4-BE49-F238E27FC236}">
                  <a16:creationId xmlns:a16="http://schemas.microsoft.com/office/drawing/2014/main" id="{081EBD91-1118-B3F4-B6E3-9F362FF4E581}"/>
                </a:ext>
              </a:extLst>
            </p:cNvPr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818;p34">
              <a:extLst>
                <a:ext uri="{FF2B5EF4-FFF2-40B4-BE49-F238E27FC236}">
                  <a16:creationId xmlns:a16="http://schemas.microsoft.com/office/drawing/2014/main" id="{BA62C021-804E-7FDD-6306-17393EFB30DF}"/>
                </a:ext>
              </a:extLst>
            </p:cNvPr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819;p34">
              <a:extLst>
                <a:ext uri="{FF2B5EF4-FFF2-40B4-BE49-F238E27FC236}">
                  <a16:creationId xmlns:a16="http://schemas.microsoft.com/office/drawing/2014/main" id="{08E020F3-C071-FC07-7FB0-4E9F2AC338F1}"/>
                </a:ext>
              </a:extLst>
            </p:cNvPr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820;p34">
              <a:extLst>
                <a:ext uri="{FF2B5EF4-FFF2-40B4-BE49-F238E27FC236}">
                  <a16:creationId xmlns:a16="http://schemas.microsoft.com/office/drawing/2014/main" id="{6D302C2E-BB68-CC5F-1FEA-CC3299838BDD}"/>
                </a:ext>
              </a:extLst>
            </p:cNvPr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821;p34">
              <a:extLst>
                <a:ext uri="{FF2B5EF4-FFF2-40B4-BE49-F238E27FC236}">
                  <a16:creationId xmlns:a16="http://schemas.microsoft.com/office/drawing/2014/main" id="{9D5647F8-C1D0-2CD8-3474-5ECAA795A66E}"/>
                </a:ext>
              </a:extLst>
            </p:cNvPr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822;p34">
              <a:extLst>
                <a:ext uri="{FF2B5EF4-FFF2-40B4-BE49-F238E27FC236}">
                  <a16:creationId xmlns:a16="http://schemas.microsoft.com/office/drawing/2014/main" id="{4CC047F0-5473-8FD4-F19B-31A5AE66067B}"/>
                </a:ext>
              </a:extLst>
            </p:cNvPr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823;p34">
              <a:extLst>
                <a:ext uri="{FF2B5EF4-FFF2-40B4-BE49-F238E27FC236}">
                  <a16:creationId xmlns:a16="http://schemas.microsoft.com/office/drawing/2014/main" id="{49FE4081-C627-6104-DB67-621380728D24}"/>
                </a:ext>
              </a:extLst>
            </p:cNvPr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824;p34">
              <a:extLst>
                <a:ext uri="{FF2B5EF4-FFF2-40B4-BE49-F238E27FC236}">
                  <a16:creationId xmlns:a16="http://schemas.microsoft.com/office/drawing/2014/main" id="{FF943813-8AA0-8FB9-3655-6B2DDABB1FE6}"/>
                </a:ext>
              </a:extLst>
            </p:cNvPr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826;p34">
              <a:extLst>
                <a:ext uri="{FF2B5EF4-FFF2-40B4-BE49-F238E27FC236}">
                  <a16:creationId xmlns:a16="http://schemas.microsoft.com/office/drawing/2014/main" id="{DAA933A0-C25D-C953-CEB3-46D32C92D6B0}"/>
                </a:ext>
              </a:extLst>
            </p:cNvPr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827;p34">
              <a:extLst>
                <a:ext uri="{FF2B5EF4-FFF2-40B4-BE49-F238E27FC236}">
                  <a16:creationId xmlns:a16="http://schemas.microsoft.com/office/drawing/2014/main" id="{463D6F56-61BA-BA24-B348-FAF5A4BCEB3C}"/>
                </a:ext>
              </a:extLst>
            </p:cNvPr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828;p34">
              <a:extLst>
                <a:ext uri="{FF2B5EF4-FFF2-40B4-BE49-F238E27FC236}">
                  <a16:creationId xmlns:a16="http://schemas.microsoft.com/office/drawing/2014/main" id="{E771368D-24EF-580B-FF73-B6CCC7E2FDE2}"/>
                </a:ext>
              </a:extLst>
            </p:cNvPr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829;p34">
              <a:extLst>
                <a:ext uri="{FF2B5EF4-FFF2-40B4-BE49-F238E27FC236}">
                  <a16:creationId xmlns:a16="http://schemas.microsoft.com/office/drawing/2014/main" id="{E472B009-567E-5C90-2239-7AB4B7CCBF60}"/>
                </a:ext>
              </a:extLst>
            </p:cNvPr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830;p34">
              <a:extLst>
                <a:ext uri="{FF2B5EF4-FFF2-40B4-BE49-F238E27FC236}">
                  <a16:creationId xmlns:a16="http://schemas.microsoft.com/office/drawing/2014/main" id="{7DDEBE21-E61F-63DB-19DC-D2F1D9CEFFB6}"/>
                </a:ext>
              </a:extLst>
            </p:cNvPr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831;p34">
              <a:extLst>
                <a:ext uri="{FF2B5EF4-FFF2-40B4-BE49-F238E27FC236}">
                  <a16:creationId xmlns:a16="http://schemas.microsoft.com/office/drawing/2014/main" id="{7477352C-A089-6ADA-7097-D36479212F43}"/>
                </a:ext>
              </a:extLst>
            </p:cNvPr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832;p34">
              <a:extLst>
                <a:ext uri="{FF2B5EF4-FFF2-40B4-BE49-F238E27FC236}">
                  <a16:creationId xmlns:a16="http://schemas.microsoft.com/office/drawing/2014/main" id="{00ED6EAE-723C-A72D-5870-1ECB9844EA12}"/>
                </a:ext>
              </a:extLst>
            </p:cNvPr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833;p34">
              <a:extLst>
                <a:ext uri="{FF2B5EF4-FFF2-40B4-BE49-F238E27FC236}">
                  <a16:creationId xmlns:a16="http://schemas.microsoft.com/office/drawing/2014/main" id="{9A02F408-F22A-42D9-B8B6-B89018457286}"/>
                </a:ext>
              </a:extLst>
            </p:cNvPr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834;p34">
              <a:extLst>
                <a:ext uri="{FF2B5EF4-FFF2-40B4-BE49-F238E27FC236}">
                  <a16:creationId xmlns:a16="http://schemas.microsoft.com/office/drawing/2014/main" id="{BBEB88F1-3696-3652-0251-8B8D4C339944}"/>
                </a:ext>
              </a:extLst>
            </p:cNvPr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835;p34">
              <a:extLst>
                <a:ext uri="{FF2B5EF4-FFF2-40B4-BE49-F238E27FC236}">
                  <a16:creationId xmlns:a16="http://schemas.microsoft.com/office/drawing/2014/main" id="{D5633B88-D91E-4CFB-92F1-476BA381185C}"/>
                </a:ext>
              </a:extLst>
            </p:cNvPr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836;p34">
              <a:extLst>
                <a:ext uri="{FF2B5EF4-FFF2-40B4-BE49-F238E27FC236}">
                  <a16:creationId xmlns:a16="http://schemas.microsoft.com/office/drawing/2014/main" id="{24331C8E-1328-2A8D-01B4-C5C9400FDCD8}"/>
                </a:ext>
              </a:extLst>
            </p:cNvPr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837;p34">
              <a:extLst>
                <a:ext uri="{FF2B5EF4-FFF2-40B4-BE49-F238E27FC236}">
                  <a16:creationId xmlns:a16="http://schemas.microsoft.com/office/drawing/2014/main" id="{6DE4BA7B-1C81-4422-B756-85277E3896CF}"/>
                </a:ext>
              </a:extLst>
            </p:cNvPr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838;p34">
              <a:extLst>
                <a:ext uri="{FF2B5EF4-FFF2-40B4-BE49-F238E27FC236}">
                  <a16:creationId xmlns:a16="http://schemas.microsoft.com/office/drawing/2014/main" id="{22E1EA75-12BE-0363-C6D6-0DEF8017EC49}"/>
                </a:ext>
              </a:extLst>
            </p:cNvPr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839;p34">
              <a:extLst>
                <a:ext uri="{FF2B5EF4-FFF2-40B4-BE49-F238E27FC236}">
                  <a16:creationId xmlns:a16="http://schemas.microsoft.com/office/drawing/2014/main" id="{9DAB04C6-C154-44EF-C2EC-C43CFB88290F}"/>
                </a:ext>
              </a:extLst>
            </p:cNvPr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840;p34">
              <a:extLst>
                <a:ext uri="{FF2B5EF4-FFF2-40B4-BE49-F238E27FC236}">
                  <a16:creationId xmlns:a16="http://schemas.microsoft.com/office/drawing/2014/main" id="{0C731952-BDA1-08BF-B257-CA63705F7DCE}"/>
                </a:ext>
              </a:extLst>
            </p:cNvPr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841;p34">
              <a:extLst>
                <a:ext uri="{FF2B5EF4-FFF2-40B4-BE49-F238E27FC236}">
                  <a16:creationId xmlns:a16="http://schemas.microsoft.com/office/drawing/2014/main" id="{5F92EE0F-D40D-8604-7E73-6F6B66CDC936}"/>
                </a:ext>
              </a:extLst>
            </p:cNvPr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842;p34">
              <a:extLst>
                <a:ext uri="{FF2B5EF4-FFF2-40B4-BE49-F238E27FC236}">
                  <a16:creationId xmlns:a16="http://schemas.microsoft.com/office/drawing/2014/main" id="{B25127A2-B257-8EE1-AA94-BD6A05F10A4C}"/>
                </a:ext>
              </a:extLst>
            </p:cNvPr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843;p34">
              <a:extLst>
                <a:ext uri="{FF2B5EF4-FFF2-40B4-BE49-F238E27FC236}">
                  <a16:creationId xmlns:a16="http://schemas.microsoft.com/office/drawing/2014/main" id="{0F332939-75F4-B63C-ECBC-FCF68675CFE8}"/>
                </a:ext>
              </a:extLst>
            </p:cNvPr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844;p34">
              <a:extLst>
                <a:ext uri="{FF2B5EF4-FFF2-40B4-BE49-F238E27FC236}">
                  <a16:creationId xmlns:a16="http://schemas.microsoft.com/office/drawing/2014/main" id="{A0F60A3E-349E-161A-D2B5-0D2BBF98A5B3}"/>
                </a:ext>
              </a:extLst>
            </p:cNvPr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845;p34">
              <a:extLst>
                <a:ext uri="{FF2B5EF4-FFF2-40B4-BE49-F238E27FC236}">
                  <a16:creationId xmlns:a16="http://schemas.microsoft.com/office/drawing/2014/main" id="{88E6CD36-04D9-BB36-5F22-3C5EE3E43DC1}"/>
                </a:ext>
              </a:extLst>
            </p:cNvPr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846;p34">
              <a:extLst>
                <a:ext uri="{FF2B5EF4-FFF2-40B4-BE49-F238E27FC236}">
                  <a16:creationId xmlns:a16="http://schemas.microsoft.com/office/drawing/2014/main" id="{A57B90BC-E79C-4DDC-9881-8EBBA4437532}"/>
                </a:ext>
              </a:extLst>
            </p:cNvPr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847;p34">
              <a:extLst>
                <a:ext uri="{FF2B5EF4-FFF2-40B4-BE49-F238E27FC236}">
                  <a16:creationId xmlns:a16="http://schemas.microsoft.com/office/drawing/2014/main" id="{37C8C47F-0BC5-9AD0-D6A6-D1EC44308BE5}"/>
                </a:ext>
              </a:extLst>
            </p:cNvPr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848;p34">
              <a:extLst>
                <a:ext uri="{FF2B5EF4-FFF2-40B4-BE49-F238E27FC236}">
                  <a16:creationId xmlns:a16="http://schemas.microsoft.com/office/drawing/2014/main" id="{40712CD2-BAB3-8F93-FCE2-3BDA68AF8008}"/>
                </a:ext>
              </a:extLst>
            </p:cNvPr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849;p34">
              <a:extLst>
                <a:ext uri="{FF2B5EF4-FFF2-40B4-BE49-F238E27FC236}">
                  <a16:creationId xmlns:a16="http://schemas.microsoft.com/office/drawing/2014/main" id="{AE7D2E05-9C36-2263-CEF3-FC76302D0922}"/>
                </a:ext>
              </a:extLst>
            </p:cNvPr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850;p34">
              <a:extLst>
                <a:ext uri="{FF2B5EF4-FFF2-40B4-BE49-F238E27FC236}">
                  <a16:creationId xmlns:a16="http://schemas.microsoft.com/office/drawing/2014/main" id="{D1814986-8794-F3C8-B1A8-B200EE6FEA0E}"/>
                </a:ext>
              </a:extLst>
            </p:cNvPr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851;p34">
              <a:extLst>
                <a:ext uri="{FF2B5EF4-FFF2-40B4-BE49-F238E27FC236}">
                  <a16:creationId xmlns:a16="http://schemas.microsoft.com/office/drawing/2014/main" id="{6564D292-99F9-1110-7FFA-F0DD7818ACF0}"/>
                </a:ext>
              </a:extLst>
            </p:cNvPr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852;p34">
              <a:extLst>
                <a:ext uri="{FF2B5EF4-FFF2-40B4-BE49-F238E27FC236}">
                  <a16:creationId xmlns:a16="http://schemas.microsoft.com/office/drawing/2014/main" id="{EFE31197-CCC6-BA71-AC52-4ED69130FC26}"/>
                </a:ext>
              </a:extLst>
            </p:cNvPr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53;p34">
              <a:extLst>
                <a:ext uri="{FF2B5EF4-FFF2-40B4-BE49-F238E27FC236}">
                  <a16:creationId xmlns:a16="http://schemas.microsoft.com/office/drawing/2014/main" id="{FBC9DEDC-24A8-6DB4-3068-D8149144C95A}"/>
                </a:ext>
              </a:extLst>
            </p:cNvPr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854;p34">
              <a:extLst>
                <a:ext uri="{FF2B5EF4-FFF2-40B4-BE49-F238E27FC236}">
                  <a16:creationId xmlns:a16="http://schemas.microsoft.com/office/drawing/2014/main" id="{21E32CBC-7866-FEFD-DFB3-A40424BC941E}"/>
                </a:ext>
              </a:extLst>
            </p:cNvPr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855;p34">
              <a:extLst>
                <a:ext uri="{FF2B5EF4-FFF2-40B4-BE49-F238E27FC236}">
                  <a16:creationId xmlns:a16="http://schemas.microsoft.com/office/drawing/2014/main" id="{7D3EEDC8-D31F-6B20-FDDA-DBF6A542F66E}"/>
                </a:ext>
              </a:extLst>
            </p:cNvPr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2606;p29">
            <a:extLst>
              <a:ext uri="{FF2B5EF4-FFF2-40B4-BE49-F238E27FC236}">
                <a16:creationId xmlns:a16="http://schemas.microsoft.com/office/drawing/2014/main" id="{EC387F28-4B6B-CB69-84F5-3146BE4C402C}"/>
              </a:ext>
            </a:extLst>
          </p:cNvPr>
          <p:cNvSpPr txBox="1">
            <a:spLocks/>
          </p:cNvSpPr>
          <p:nvPr/>
        </p:nvSpPr>
        <p:spPr>
          <a:xfrm>
            <a:off x="7358150" y="1503882"/>
            <a:ext cx="1939026" cy="42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/>
              <a:t>The highest number of deposit subscribers come from individuals with a secondary education</a:t>
            </a:r>
            <a:endParaRPr lang="en-MY" sz="100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F4A27FC-3802-8738-77BF-6BF2A6655EF2}"/>
              </a:ext>
            </a:extLst>
          </p:cNvPr>
          <p:cNvSpPr/>
          <p:nvPr/>
        </p:nvSpPr>
        <p:spPr>
          <a:xfrm>
            <a:off x="7070200" y="923359"/>
            <a:ext cx="1238755" cy="38556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>
                <a:latin typeface="Arial Rounded MT Bold" panose="020F0704030504030204" pitchFamily="34" charset="0"/>
              </a:rPr>
              <a:t>Explanation</a:t>
            </a:r>
          </a:p>
        </p:txBody>
      </p:sp>
      <p:sp>
        <p:nvSpPr>
          <p:cNvPr id="138" name="Google Shape;2596;p28">
            <a:extLst>
              <a:ext uri="{FF2B5EF4-FFF2-40B4-BE49-F238E27FC236}">
                <a16:creationId xmlns:a16="http://schemas.microsoft.com/office/drawing/2014/main" id="{5A3F0836-DCAA-DB13-9116-2111C5DC0E22}"/>
              </a:ext>
            </a:extLst>
          </p:cNvPr>
          <p:cNvSpPr txBox="1">
            <a:spLocks/>
          </p:cNvSpPr>
          <p:nvPr/>
        </p:nvSpPr>
        <p:spPr>
          <a:xfrm>
            <a:off x="0" y="-10059"/>
            <a:ext cx="4710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Exploratory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E7517-1D93-4831-8F0B-2AE87A8C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3" y="690696"/>
            <a:ext cx="6351771" cy="34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5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AF2A7D-37A9-4AB9-8233-067B742946EC}"/>
              </a:ext>
            </a:extLst>
          </p:cNvPr>
          <p:cNvGrpSpPr/>
          <p:nvPr/>
        </p:nvGrpSpPr>
        <p:grpSpPr>
          <a:xfrm>
            <a:off x="4882435" y="4586718"/>
            <a:ext cx="4528741" cy="529431"/>
            <a:chOff x="2282274" y="539504"/>
            <a:chExt cx="4528741" cy="529431"/>
          </a:xfrm>
        </p:grpSpPr>
        <p:sp>
          <p:nvSpPr>
            <p:cNvPr id="5" name="Google Shape;2795;p34">
              <a:extLst>
                <a:ext uri="{FF2B5EF4-FFF2-40B4-BE49-F238E27FC236}">
                  <a16:creationId xmlns:a16="http://schemas.microsoft.com/office/drawing/2014/main" id="{E94FD81C-76A0-22F1-FDA2-D69846097807}"/>
                </a:ext>
              </a:extLst>
            </p:cNvPr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796;p34">
              <a:extLst>
                <a:ext uri="{FF2B5EF4-FFF2-40B4-BE49-F238E27FC236}">
                  <a16:creationId xmlns:a16="http://schemas.microsoft.com/office/drawing/2014/main" id="{9713C46B-D760-C785-4E23-2F2C3F5D5D1C}"/>
                </a:ext>
              </a:extLst>
            </p:cNvPr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797;p34">
              <a:extLst>
                <a:ext uri="{FF2B5EF4-FFF2-40B4-BE49-F238E27FC236}">
                  <a16:creationId xmlns:a16="http://schemas.microsoft.com/office/drawing/2014/main" id="{E8E91FC1-4F9F-52CD-4627-179BDCEB4E50}"/>
                </a:ext>
              </a:extLst>
            </p:cNvPr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798;p34">
              <a:extLst>
                <a:ext uri="{FF2B5EF4-FFF2-40B4-BE49-F238E27FC236}">
                  <a16:creationId xmlns:a16="http://schemas.microsoft.com/office/drawing/2014/main" id="{81DD7732-998E-6B16-5C23-3261DD7633A6}"/>
                </a:ext>
              </a:extLst>
            </p:cNvPr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799;p34">
              <a:extLst>
                <a:ext uri="{FF2B5EF4-FFF2-40B4-BE49-F238E27FC236}">
                  <a16:creationId xmlns:a16="http://schemas.microsoft.com/office/drawing/2014/main" id="{5B1D0359-5FF2-9DFE-1D68-B84AC8421CED}"/>
                </a:ext>
              </a:extLst>
            </p:cNvPr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800;p34">
              <a:extLst>
                <a:ext uri="{FF2B5EF4-FFF2-40B4-BE49-F238E27FC236}">
                  <a16:creationId xmlns:a16="http://schemas.microsoft.com/office/drawing/2014/main" id="{8E6DE874-C1D5-1BC4-8D05-C00539D1E594}"/>
                </a:ext>
              </a:extLst>
            </p:cNvPr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801;p34">
              <a:extLst>
                <a:ext uri="{FF2B5EF4-FFF2-40B4-BE49-F238E27FC236}">
                  <a16:creationId xmlns:a16="http://schemas.microsoft.com/office/drawing/2014/main" id="{BE870178-40B4-7123-B888-E2CA47778EF3}"/>
                </a:ext>
              </a:extLst>
            </p:cNvPr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802;p34">
              <a:extLst>
                <a:ext uri="{FF2B5EF4-FFF2-40B4-BE49-F238E27FC236}">
                  <a16:creationId xmlns:a16="http://schemas.microsoft.com/office/drawing/2014/main" id="{DA2B95D8-DDFE-D4F7-8332-42714F964CD1}"/>
                </a:ext>
              </a:extLst>
            </p:cNvPr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03;p34">
              <a:extLst>
                <a:ext uri="{FF2B5EF4-FFF2-40B4-BE49-F238E27FC236}">
                  <a16:creationId xmlns:a16="http://schemas.microsoft.com/office/drawing/2014/main" id="{2094619C-50DA-D9E9-25DD-15EFAFD83BBA}"/>
                </a:ext>
              </a:extLst>
            </p:cNvPr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04;p34">
              <a:extLst>
                <a:ext uri="{FF2B5EF4-FFF2-40B4-BE49-F238E27FC236}">
                  <a16:creationId xmlns:a16="http://schemas.microsoft.com/office/drawing/2014/main" id="{CAC24ACA-653B-2A3B-1A19-389E78E347C8}"/>
                </a:ext>
              </a:extLst>
            </p:cNvPr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05;p34">
              <a:extLst>
                <a:ext uri="{FF2B5EF4-FFF2-40B4-BE49-F238E27FC236}">
                  <a16:creationId xmlns:a16="http://schemas.microsoft.com/office/drawing/2014/main" id="{81E6599A-B1E9-570D-8705-2EC10A97CA3F}"/>
                </a:ext>
              </a:extLst>
            </p:cNvPr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06;p34">
              <a:extLst>
                <a:ext uri="{FF2B5EF4-FFF2-40B4-BE49-F238E27FC236}">
                  <a16:creationId xmlns:a16="http://schemas.microsoft.com/office/drawing/2014/main" id="{F5E2CE93-4E01-DBC3-0884-88DB77FAD33E}"/>
                </a:ext>
              </a:extLst>
            </p:cNvPr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07;p34">
              <a:extLst>
                <a:ext uri="{FF2B5EF4-FFF2-40B4-BE49-F238E27FC236}">
                  <a16:creationId xmlns:a16="http://schemas.microsoft.com/office/drawing/2014/main" id="{6D3C8226-6AE1-A4DB-E0D6-C57BE930B3D6}"/>
                </a:ext>
              </a:extLst>
            </p:cNvPr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08;p34">
              <a:extLst>
                <a:ext uri="{FF2B5EF4-FFF2-40B4-BE49-F238E27FC236}">
                  <a16:creationId xmlns:a16="http://schemas.microsoft.com/office/drawing/2014/main" id="{7F51A856-DF7F-25D7-F8BA-4F8CE4F17483}"/>
                </a:ext>
              </a:extLst>
            </p:cNvPr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809;p34">
              <a:extLst>
                <a:ext uri="{FF2B5EF4-FFF2-40B4-BE49-F238E27FC236}">
                  <a16:creationId xmlns:a16="http://schemas.microsoft.com/office/drawing/2014/main" id="{083D7588-B563-72F8-0170-AF368ACBC8A1}"/>
                </a:ext>
              </a:extLst>
            </p:cNvPr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810;p34">
              <a:extLst>
                <a:ext uri="{FF2B5EF4-FFF2-40B4-BE49-F238E27FC236}">
                  <a16:creationId xmlns:a16="http://schemas.microsoft.com/office/drawing/2014/main" id="{BEC46DF3-1C76-C911-89C9-E9D02C828294}"/>
                </a:ext>
              </a:extLst>
            </p:cNvPr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811;p34">
              <a:extLst>
                <a:ext uri="{FF2B5EF4-FFF2-40B4-BE49-F238E27FC236}">
                  <a16:creationId xmlns:a16="http://schemas.microsoft.com/office/drawing/2014/main" id="{AAB72464-F704-713C-9CC3-1FC2A9D4870D}"/>
                </a:ext>
              </a:extLst>
            </p:cNvPr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812;p34">
              <a:extLst>
                <a:ext uri="{FF2B5EF4-FFF2-40B4-BE49-F238E27FC236}">
                  <a16:creationId xmlns:a16="http://schemas.microsoft.com/office/drawing/2014/main" id="{EE5B6577-F0FB-CF0C-AB7C-2C037DF7E0B3}"/>
                </a:ext>
              </a:extLst>
            </p:cNvPr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813;p34">
              <a:extLst>
                <a:ext uri="{FF2B5EF4-FFF2-40B4-BE49-F238E27FC236}">
                  <a16:creationId xmlns:a16="http://schemas.microsoft.com/office/drawing/2014/main" id="{216D2C57-82AA-CAA2-EF66-25119CFE9E65}"/>
                </a:ext>
              </a:extLst>
            </p:cNvPr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814;p34">
              <a:extLst>
                <a:ext uri="{FF2B5EF4-FFF2-40B4-BE49-F238E27FC236}">
                  <a16:creationId xmlns:a16="http://schemas.microsoft.com/office/drawing/2014/main" id="{3211DDC2-D481-D5FA-2EBD-B7244209EDBC}"/>
                </a:ext>
              </a:extLst>
            </p:cNvPr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815;p34">
              <a:extLst>
                <a:ext uri="{FF2B5EF4-FFF2-40B4-BE49-F238E27FC236}">
                  <a16:creationId xmlns:a16="http://schemas.microsoft.com/office/drawing/2014/main" id="{DABAA902-0509-C7BA-96B3-782DB5702880}"/>
                </a:ext>
              </a:extLst>
            </p:cNvPr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816;p34">
              <a:extLst>
                <a:ext uri="{FF2B5EF4-FFF2-40B4-BE49-F238E27FC236}">
                  <a16:creationId xmlns:a16="http://schemas.microsoft.com/office/drawing/2014/main" id="{3103134F-17D5-C73A-FED3-A3A6D2AA168D}"/>
                </a:ext>
              </a:extLst>
            </p:cNvPr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817;p34">
              <a:extLst>
                <a:ext uri="{FF2B5EF4-FFF2-40B4-BE49-F238E27FC236}">
                  <a16:creationId xmlns:a16="http://schemas.microsoft.com/office/drawing/2014/main" id="{5258940E-AC90-2519-B0EE-BB934D4243FD}"/>
                </a:ext>
              </a:extLst>
            </p:cNvPr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18;p34">
              <a:extLst>
                <a:ext uri="{FF2B5EF4-FFF2-40B4-BE49-F238E27FC236}">
                  <a16:creationId xmlns:a16="http://schemas.microsoft.com/office/drawing/2014/main" id="{91F9E8FE-3B36-85A3-7A2F-14C597D495F6}"/>
                </a:ext>
              </a:extLst>
            </p:cNvPr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819;p34">
              <a:extLst>
                <a:ext uri="{FF2B5EF4-FFF2-40B4-BE49-F238E27FC236}">
                  <a16:creationId xmlns:a16="http://schemas.microsoft.com/office/drawing/2014/main" id="{EC4F2181-1E1E-A5DF-833B-E5F45510A1B9}"/>
                </a:ext>
              </a:extLst>
            </p:cNvPr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820;p34">
              <a:extLst>
                <a:ext uri="{FF2B5EF4-FFF2-40B4-BE49-F238E27FC236}">
                  <a16:creationId xmlns:a16="http://schemas.microsoft.com/office/drawing/2014/main" id="{28E174D8-324F-F84E-DD55-670F67D540E7}"/>
                </a:ext>
              </a:extLst>
            </p:cNvPr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21;p34">
              <a:extLst>
                <a:ext uri="{FF2B5EF4-FFF2-40B4-BE49-F238E27FC236}">
                  <a16:creationId xmlns:a16="http://schemas.microsoft.com/office/drawing/2014/main" id="{9C6E0E77-9177-E120-237A-4AB8C327A13B}"/>
                </a:ext>
              </a:extLst>
            </p:cNvPr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822;p34">
              <a:extLst>
                <a:ext uri="{FF2B5EF4-FFF2-40B4-BE49-F238E27FC236}">
                  <a16:creationId xmlns:a16="http://schemas.microsoft.com/office/drawing/2014/main" id="{518A0380-C0F0-248B-7E8C-F53AD83D9B80}"/>
                </a:ext>
              </a:extLst>
            </p:cNvPr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823;p34">
              <a:extLst>
                <a:ext uri="{FF2B5EF4-FFF2-40B4-BE49-F238E27FC236}">
                  <a16:creationId xmlns:a16="http://schemas.microsoft.com/office/drawing/2014/main" id="{45D06E82-659F-14F2-6FD8-79D6430C2260}"/>
                </a:ext>
              </a:extLst>
            </p:cNvPr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824;p34">
              <a:extLst>
                <a:ext uri="{FF2B5EF4-FFF2-40B4-BE49-F238E27FC236}">
                  <a16:creationId xmlns:a16="http://schemas.microsoft.com/office/drawing/2014/main" id="{41BD1F1E-0AE3-785B-90DA-8B418A7D5813}"/>
                </a:ext>
              </a:extLst>
            </p:cNvPr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826;p34">
              <a:extLst>
                <a:ext uri="{FF2B5EF4-FFF2-40B4-BE49-F238E27FC236}">
                  <a16:creationId xmlns:a16="http://schemas.microsoft.com/office/drawing/2014/main" id="{655B2D9D-39BB-B68B-9A76-93CAF459A9F1}"/>
                </a:ext>
              </a:extLst>
            </p:cNvPr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27;p34">
              <a:extLst>
                <a:ext uri="{FF2B5EF4-FFF2-40B4-BE49-F238E27FC236}">
                  <a16:creationId xmlns:a16="http://schemas.microsoft.com/office/drawing/2014/main" id="{0D643AD8-185D-751D-C8CF-31F76DA577D9}"/>
                </a:ext>
              </a:extLst>
            </p:cNvPr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828;p34">
              <a:extLst>
                <a:ext uri="{FF2B5EF4-FFF2-40B4-BE49-F238E27FC236}">
                  <a16:creationId xmlns:a16="http://schemas.microsoft.com/office/drawing/2014/main" id="{77C417BE-2F35-5664-0D0D-F9CEB31EE8CB}"/>
                </a:ext>
              </a:extLst>
            </p:cNvPr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829;p34">
              <a:extLst>
                <a:ext uri="{FF2B5EF4-FFF2-40B4-BE49-F238E27FC236}">
                  <a16:creationId xmlns:a16="http://schemas.microsoft.com/office/drawing/2014/main" id="{0D08F8E5-8F40-C105-81CA-E5F508355B18}"/>
                </a:ext>
              </a:extLst>
            </p:cNvPr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830;p34">
              <a:extLst>
                <a:ext uri="{FF2B5EF4-FFF2-40B4-BE49-F238E27FC236}">
                  <a16:creationId xmlns:a16="http://schemas.microsoft.com/office/drawing/2014/main" id="{8DBBD9C8-FA28-E1D6-5694-965D1D9A037B}"/>
                </a:ext>
              </a:extLst>
            </p:cNvPr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831;p34">
              <a:extLst>
                <a:ext uri="{FF2B5EF4-FFF2-40B4-BE49-F238E27FC236}">
                  <a16:creationId xmlns:a16="http://schemas.microsoft.com/office/drawing/2014/main" id="{A686093E-37A7-6B3C-8A06-ADA1D484C746}"/>
                </a:ext>
              </a:extLst>
            </p:cNvPr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832;p34">
              <a:extLst>
                <a:ext uri="{FF2B5EF4-FFF2-40B4-BE49-F238E27FC236}">
                  <a16:creationId xmlns:a16="http://schemas.microsoft.com/office/drawing/2014/main" id="{8F8A4835-3068-162D-1E93-9DAB4C743593}"/>
                </a:ext>
              </a:extLst>
            </p:cNvPr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833;p34">
              <a:extLst>
                <a:ext uri="{FF2B5EF4-FFF2-40B4-BE49-F238E27FC236}">
                  <a16:creationId xmlns:a16="http://schemas.microsoft.com/office/drawing/2014/main" id="{3862E386-085D-3332-92D9-948543F3BD4F}"/>
                </a:ext>
              </a:extLst>
            </p:cNvPr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834;p34">
              <a:extLst>
                <a:ext uri="{FF2B5EF4-FFF2-40B4-BE49-F238E27FC236}">
                  <a16:creationId xmlns:a16="http://schemas.microsoft.com/office/drawing/2014/main" id="{59331082-8A73-165E-C937-D015743C57E2}"/>
                </a:ext>
              </a:extLst>
            </p:cNvPr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835;p34">
              <a:extLst>
                <a:ext uri="{FF2B5EF4-FFF2-40B4-BE49-F238E27FC236}">
                  <a16:creationId xmlns:a16="http://schemas.microsoft.com/office/drawing/2014/main" id="{63B1F4BB-A44A-E590-5951-95F85CD0C2A1}"/>
                </a:ext>
              </a:extLst>
            </p:cNvPr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836;p34">
              <a:extLst>
                <a:ext uri="{FF2B5EF4-FFF2-40B4-BE49-F238E27FC236}">
                  <a16:creationId xmlns:a16="http://schemas.microsoft.com/office/drawing/2014/main" id="{9F453739-DBF4-D525-4D98-F8D4B9C99A49}"/>
                </a:ext>
              </a:extLst>
            </p:cNvPr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837;p34">
              <a:extLst>
                <a:ext uri="{FF2B5EF4-FFF2-40B4-BE49-F238E27FC236}">
                  <a16:creationId xmlns:a16="http://schemas.microsoft.com/office/drawing/2014/main" id="{D2B0CED9-C773-C7A6-1FA3-702EFCBC75E2}"/>
                </a:ext>
              </a:extLst>
            </p:cNvPr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838;p34">
              <a:extLst>
                <a:ext uri="{FF2B5EF4-FFF2-40B4-BE49-F238E27FC236}">
                  <a16:creationId xmlns:a16="http://schemas.microsoft.com/office/drawing/2014/main" id="{30C00BD0-5E5D-BD82-404C-C5235539AC62}"/>
                </a:ext>
              </a:extLst>
            </p:cNvPr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839;p34">
              <a:extLst>
                <a:ext uri="{FF2B5EF4-FFF2-40B4-BE49-F238E27FC236}">
                  <a16:creationId xmlns:a16="http://schemas.microsoft.com/office/drawing/2014/main" id="{CE80CDAE-D2A5-D665-B861-30485026C020}"/>
                </a:ext>
              </a:extLst>
            </p:cNvPr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840;p34">
              <a:extLst>
                <a:ext uri="{FF2B5EF4-FFF2-40B4-BE49-F238E27FC236}">
                  <a16:creationId xmlns:a16="http://schemas.microsoft.com/office/drawing/2014/main" id="{74EC0184-2ECA-C2E1-E361-76EA09CF4ECB}"/>
                </a:ext>
              </a:extLst>
            </p:cNvPr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841;p34">
              <a:extLst>
                <a:ext uri="{FF2B5EF4-FFF2-40B4-BE49-F238E27FC236}">
                  <a16:creationId xmlns:a16="http://schemas.microsoft.com/office/drawing/2014/main" id="{8FB2A9AC-1EA9-D889-D329-87C3A043D15C}"/>
                </a:ext>
              </a:extLst>
            </p:cNvPr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842;p34">
              <a:extLst>
                <a:ext uri="{FF2B5EF4-FFF2-40B4-BE49-F238E27FC236}">
                  <a16:creationId xmlns:a16="http://schemas.microsoft.com/office/drawing/2014/main" id="{D59C8978-AB76-16C4-D59D-739CE0318184}"/>
                </a:ext>
              </a:extLst>
            </p:cNvPr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843;p34">
              <a:extLst>
                <a:ext uri="{FF2B5EF4-FFF2-40B4-BE49-F238E27FC236}">
                  <a16:creationId xmlns:a16="http://schemas.microsoft.com/office/drawing/2014/main" id="{3AE947F8-D3C4-6279-5A69-CCF8139129A4}"/>
                </a:ext>
              </a:extLst>
            </p:cNvPr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844;p34">
              <a:extLst>
                <a:ext uri="{FF2B5EF4-FFF2-40B4-BE49-F238E27FC236}">
                  <a16:creationId xmlns:a16="http://schemas.microsoft.com/office/drawing/2014/main" id="{8C5A6FE9-8B19-E743-B823-FBEED075879B}"/>
                </a:ext>
              </a:extLst>
            </p:cNvPr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845;p34">
              <a:extLst>
                <a:ext uri="{FF2B5EF4-FFF2-40B4-BE49-F238E27FC236}">
                  <a16:creationId xmlns:a16="http://schemas.microsoft.com/office/drawing/2014/main" id="{6422687F-0FDE-FABC-C300-9C7D284E614A}"/>
                </a:ext>
              </a:extLst>
            </p:cNvPr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846;p34">
              <a:extLst>
                <a:ext uri="{FF2B5EF4-FFF2-40B4-BE49-F238E27FC236}">
                  <a16:creationId xmlns:a16="http://schemas.microsoft.com/office/drawing/2014/main" id="{1C81E67B-1532-BF84-CE1A-54243B6AB591}"/>
                </a:ext>
              </a:extLst>
            </p:cNvPr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847;p34">
              <a:extLst>
                <a:ext uri="{FF2B5EF4-FFF2-40B4-BE49-F238E27FC236}">
                  <a16:creationId xmlns:a16="http://schemas.microsoft.com/office/drawing/2014/main" id="{4CDC10AB-6E6D-93D2-E372-461313230669}"/>
                </a:ext>
              </a:extLst>
            </p:cNvPr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848;p34">
              <a:extLst>
                <a:ext uri="{FF2B5EF4-FFF2-40B4-BE49-F238E27FC236}">
                  <a16:creationId xmlns:a16="http://schemas.microsoft.com/office/drawing/2014/main" id="{40EEAD1D-E297-17E0-F483-200CB515E6C5}"/>
                </a:ext>
              </a:extLst>
            </p:cNvPr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849;p34">
              <a:extLst>
                <a:ext uri="{FF2B5EF4-FFF2-40B4-BE49-F238E27FC236}">
                  <a16:creationId xmlns:a16="http://schemas.microsoft.com/office/drawing/2014/main" id="{3C1DF2BC-1B7D-48D1-46DB-A48A3139883E}"/>
                </a:ext>
              </a:extLst>
            </p:cNvPr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850;p34">
              <a:extLst>
                <a:ext uri="{FF2B5EF4-FFF2-40B4-BE49-F238E27FC236}">
                  <a16:creationId xmlns:a16="http://schemas.microsoft.com/office/drawing/2014/main" id="{B26B4BFD-1425-A68F-1DA0-896616E14802}"/>
                </a:ext>
              </a:extLst>
            </p:cNvPr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851;p34">
              <a:extLst>
                <a:ext uri="{FF2B5EF4-FFF2-40B4-BE49-F238E27FC236}">
                  <a16:creationId xmlns:a16="http://schemas.microsoft.com/office/drawing/2014/main" id="{7EA56A9F-C139-39C7-CCBD-8B52D69400AA}"/>
                </a:ext>
              </a:extLst>
            </p:cNvPr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852;p34">
              <a:extLst>
                <a:ext uri="{FF2B5EF4-FFF2-40B4-BE49-F238E27FC236}">
                  <a16:creationId xmlns:a16="http://schemas.microsoft.com/office/drawing/2014/main" id="{D240C0FB-CADA-2EC8-0B93-00FCC73B0D9C}"/>
                </a:ext>
              </a:extLst>
            </p:cNvPr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853;p34">
              <a:extLst>
                <a:ext uri="{FF2B5EF4-FFF2-40B4-BE49-F238E27FC236}">
                  <a16:creationId xmlns:a16="http://schemas.microsoft.com/office/drawing/2014/main" id="{220125A9-2FB6-EE4C-F1AC-941F0AEEAF12}"/>
                </a:ext>
              </a:extLst>
            </p:cNvPr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854;p34">
              <a:extLst>
                <a:ext uri="{FF2B5EF4-FFF2-40B4-BE49-F238E27FC236}">
                  <a16:creationId xmlns:a16="http://schemas.microsoft.com/office/drawing/2014/main" id="{AA2F1EFC-E82C-D509-4932-3F39CAC94ECB}"/>
                </a:ext>
              </a:extLst>
            </p:cNvPr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855;p34">
              <a:extLst>
                <a:ext uri="{FF2B5EF4-FFF2-40B4-BE49-F238E27FC236}">
                  <a16:creationId xmlns:a16="http://schemas.microsoft.com/office/drawing/2014/main" id="{9232E6C8-34DA-D4D3-1EF7-23EDBC211155}"/>
                </a:ext>
              </a:extLst>
            </p:cNvPr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0B3F63-03CC-2FDC-D7DE-DDC192BDF273}"/>
              </a:ext>
            </a:extLst>
          </p:cNvPr>
          <p:cNvGrpSpPr/>
          <p:nvPr/>
        </p:nvGrpSpPr>
        <p:grpSpPr>
          <a:xfrm>
            <a:off x="314268" y="4526800"/>
            <a:ext cx="4528741" cy="529431"/>
            <a:chOff x="2282274" y="539504"/>
            <a:chExt cx="4528741" cy="529431"/>
          </a:xfrm>
        </p:grpSpPr>
        <p:sp>
          <p:nvSpPr>
            <p:cNvPr id="66" name="Google Shape;2795;p34">
              <a:extLst>
                <a:ext uri="{FF2B5EF4-FFF2-40B4-BE49-F238E27FC236}">
                  <a16:creationId xmlns:a16="http://schemas.microsoft.com/office/drawing/2014/main" id="{0FAE5D96-5A6B-2097-AB65-6C052386B68F}"/>
                </a:ext>
              </a:extLst>
            </p:cNvPr>
            <p:cNvSpPr/>
            <p:nvPr/>
          </p:nvSpPr>
          <p:spPr>
            <a:xfrm rot="10800000">
              <a:off x="5494696" y="7477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96;p34">
              <a:extLst>
                <a:ext uri="{FF2B5EF4-FFF2-40B4-BE49-F238E27FC236}">
                  <a16:creationId xmlns:a16="http://schemas.microsoft.com/office/drawing/2014/main" id="{EDC41EF0-D856-705A-C705-B6F461433465}"/>
                </a:ext>
              </a:extLst>
            </p:cNvPr>
            <p:cNvSpPr/>
            <p:nvPr/>
          </p:nvSpPr>
          <p:spPr>
            <a:xfrm rot="10800000">
              <a:off x="5035884" y="673320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97;p34">
              <a:extLst>
                <a:ext uri="{FF2B5EF4-FFF2-40B4-BE49-F238E27FC236}">
                  <a16:creationId xmlns:a16="http://schemas.microsoft.com/office/drawing/2014/main" id="{A4B8CCA4-A23C-BC78-1F4E-346E62A9F911}"/>
                </a:ext>
              </a:extLst>
            </p:cNvPr>
            <p:cNvSpPr/>
            <p:nvPr/>
          </p:nvSpPr>
          <p:spPr>
            <a:xfrm rot="10800000">
              <a:off x="4424011" y="6157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98;p34">
              <a:extLst>
                <a:ext uri="{FF2B5EF4-FFF2-40B4-BE49-F238E27FC236}">
                  <a16:creationId xmlns:a16="http://schemas.microsoft.com/office/drawing/2014/main" id="{EE7EDAA2-E5B6-7898-43EB-6DAA0DACA6ED}"/>
                </a:ext>
              </a:extLst>
            </p:cNvPr>
            <p:cNvSpPr/>
            <p:nvPr/>
          </p:nvSpPr>
          <p:spPr>
            <a:xfrm rot="10800000">
              <a:off x="3506019" y="6502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99;p34">
              <a:extLst>
                <a:ext uri="{FF2B5EF4-FFF2-40B4-BE49-F238E27FC236}">
                  <a16:creationId xmlns:a16="http://schemas.microsoft.com/office/drawing/2014/main" id="{6173446A-7377-7C32-C4E5-5B3617440109}"/>
                </a:ext>
              </a:extLst>
            </p:cNvPr>
            <p:cNvSpPr/>
            <p:nvPr/>
          </p:nvSpPr>
          <p:spPr>
            <a:xfrm rot="10800000">
              <a:off x="4118260" y="710259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800;p34">
              <a:extLst>
                <a:ext uri="{FF2B5EF4-FFF2-40B4-BE49-F238E27FC236}">
                  <a16:creationId xmlns:a16="http://schemas.microsoft.com/office/drawing/2014/main" id="{4EB7C575-CFC0-8538-6DF5-DEB87379DE37}"/>
                </a:ext>
              </a:extLst>
            </p:cNvPr>
            <p:cNvSpPr/>
            <p:nvPr/>
          </p:nvSpPr>
          <p:spPr>
            <a:xfrm rot="10800000">
              <a:off x="5647756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801;p34">
              <a:extLst>
                <a:ext uri="{FF2B5EF4-FFF2-40B4-BE49-F238E27FC236}">
                  <a16:creationId xmlns:a16="http://schemas.microsoft.com/office/drawing/2014/main" id="{C57FED93-A8B9-4C35-9CCD-55A7A817670D}"/>
                </a:ext>
              </a:extLst>
            </p:cNvPr>
            <p:cNvSpPr/>
            <p:nvPr/>
          </p:nvSpPr>
          <p:spPr>
            <a:xfrm rot="10800000">
              <a:off x="5188944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802;p34">
              <a:extLst>
                <a:ext uri="{FF2B5EF4-FFF2-40B4-BE49-F238E27FC236}">
                  <a16:creationId xmlns:a16="http://schemas.microsoft.com/office/drawing/2014/main" id="{75B3C3D0-C6A7-FE90-8C27-0016A26DA72E}"/>
                </a:ext>
              </a:extLst>
            </p:cNvPr>
            <p:cNvSpPr/>
            <p:nvPr/>
          </p:nvSpPr>
          <p:spPr>
            <a:xfrm rot="10800000">
              <a:off x="4576703" y="703513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803;p34">
              <a:extLst>
                <a:ext uri="{FF2B5EF4-FFF2-40B4-BE49-F238E27FC236}">
                  <a16:creationId xmlns:a16="http://schemas.microsoft.com/office/drawing/2014/main" id="{14928A07-541B-879B-7480-8742B0EC44BF}"/>
                </a:ext>
              </a:extLst>
            </p:cNvPr>
            <p:cNvSpPr/>
            <p:nvPr/>
          </p:nvSpPr>
          <p:spPr>
            <a:xfrm rot="10800000">
              <a:off x="3812139" y="781553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804;p34">
              <a:extLst>
                <a:ext uri="{FF2B5EF4-FFF2-40B4-BE49-F238E27FC236}">
                  <a16:creationId xmlns:a16="http://schemas.microsoft.com/office/drawing/2014/main" id="{58934B3C-7EEB-DBB6-EA5F-D78C5FA45B1A}"/>
                </a:ext>
              </a:extLst>
            </p:cNvPr>
            <p:cNvSpPr/>
            <p:nvPr/>
          </p:nvSpPr>
          <p:spPr>
            <a:xfrm rot="10800000">
              <a:off x="3047206" y="8119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805;p34">
              <a:extLst>
                <a:ext uri="{FF2B5EF4-FFF2-40B4-BE49-F238E27FC236}">
                  <a16:creationId xmlns:a16="http://schemas.microsoft.com/office/drawing/2014/main" id="{E6507C66-1082-BB3B-86D5-6EBF06F7C3AD}"/>
                </a:ext>
              </a:extLst>
            </p:cNvPr>
            <p:cNvSpPr/>
            <p:nvPr/>
          </p:nvSpPr>
          <p:spPr>
            <a:xfrm rot="10800000">
              <a:off x="3200267" y="7645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806;p34">
              <a:extLst>
                <a:ext uri="{FF2B5EF4-FFF2-40B4-BE49-F238E27FC236}">
                  <a16:creationId xmlns:a16="http://schemas.microsoft.com/office/drawing/2014/main" id="{03FC0EF4-CEA2-3483-9529-5A4918EBF814}"/>
                </a:ext>
              </a:extLst>
            </p:cNvPr>
            <p:cNvSpPr/>
            <p:nvPr/>
          </p:nvSpPr>
          <p:spPr>
            <a:xfrm rot="10800000">
              <a:off x="2434965" y="777834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807;p34">
              <a:extLst>
                <a:ext uri="{FF2B5EF4-FFF2-40B4-BE49-F238E27FC236}">
                  <a16:creationId xmlns:a16="http://schemas.microsoft.com/office/drawing/2014/main" id="{EE83E6B3-0741-6032-C557-8FFD41C3F13A}"/>
                </a:ext>
              </a:extLst>
            </p:cNvPr>
            <p:cNvSpPr/>
            <p:nvPr/>
          </p:nvSpPr>
          <p:spPr>
            <a:xfrm rot="10800000">
              <a:off x="2588026" y="7980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808;p34">
              <a:extLst>
                <a:ext uri="{FF2B5EF4-FFF2-40B4-BE49-F238E27FC236}">
                  <a16:creationId xmlns:a16="http://schemas.microsoft.com/office/drawing/2014/main" id="{BC548EB4-BB80-2083-5588-4B8860507425}"/>
                </a:ext>
              </a:extLst>
            </p:cNvPr>
            <p:cNvSpPr/>
            <p:nvPr/>
          </p:nvSpPr>
          <p:spPr>
            <a:xfrm rot="10800000">
              <a:off x="2282274" y="788676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809;p34">
              <a:extLst>
                <a:ext uri="{FF2B5EF4-FFF2-40B4-BE49-F238E27FC236}">
                  <a16:creationId xmlns:a16="http://schemas.microsoft.com/office/drawing/2014/main" id="{6717EE60-AAD8-66B5-0297-F519F9AC49C4}"/>
                </a:ext>
              </a:extLst>
            </p:cNvPr>
            <p:cNvSpPr/>
            <p:nvPr/>
          </p:nvSpPr>
          <p:spPr>
            <a:xfrm rot="10800000">
              <a:off x="2741086" y="7335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810;p34">
              <a:extLst>
                <a:ext uri="{FF2B5EF4-FFF2-40B4-BE49-F238E27FC236}">
                  <a16:creationId xmlns:a16="http://schemas.microsoft.com/office/drawing/2014/main" id="{98E220B5-232F-BD2D-F1B9-580F215D628A}"/>
                </a:ext>
              </a:extLst>
            </p:cNvPr>
            <p:cNvSpPr/>
            <p:nvPr/>
          </p:nvSpPr>
          <p:spPr>
            <a:xfrm rot="10800000">
              <a:off x="3659079" y="7545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811;p34">
              <a:extLst>
                <a:ext uri="{FF2B5EF4-FFF2-40B4-BE49-F238E27FC236}">
                  <a16:creationId xmlns:a16="http://schemas.microsoft.com/office/drawing/2014/main" id="{58B732FB-8816-3FD3-B68C-2DEBE10A5FE8}"/>
                </a:ext>
              </a:extLst>
            </p:cNvPr>
            <p:cNvSpPr/>
            <p:nvPr/>
          </p:nvSpPr>
          <p:spPr>
            <a:xfrm rot="10800000">
              <a:off x="4882824" y="7686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812;p34">
              <a:extLst>
                <a:ext uri="{FF2B5EF4-FFF2-40B4-BE49-F238E27FC236}">
                  <a16:creationId xmlns:a16="http://schemas.microsoft.com/office/drawing/2014/main" id="{E60C7863-A9AA-2A04-0B3F-2C0D05B6C99E}"/>
                </a:ext>
              </a:extLst>
            </p:cNvPr>
            <p:cNvSpPr/>
            <p:nvPr/>
          </p:nvSpPr>
          <p:spPr>
            <a:xfrm rot="10800000">
              <a:off x="5953877" y="7686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813;p34">
              <a:extLst>
                <a:ext uri="{FF2B5EF4-FFF2-40B4-BE49-F238E27FC236}">
                  <a16:creationId xmlns:a16="http://schemas.microsoft.com/office/drawing/2014/main" id="{50E53604-5B9B-DDE1-4979-FB6C70B41C3E}"/>
                </a:ext>
              </a:extLst>
            </p:cNvPr>
            <p:cNvSpPr/>
            <p:nvPr/>
          </p:nvSpPr>
          <p:spPr>
            <a:xfrm rot="10800000">
              <a:off x="6259997" y="794224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814;p34">
              <a:extLst>
                <a:ext uri="{FF2B5EF4-FFF2-40B4-BE49-F238E27FC236}">
                  <a16:creationId xmlns:a16="http://schemas.microsoft.com/office/drawing/2014/main" id="{32949251-5B74-1B83-D6DC-D0F822524378}"/>
                </a:ext>
              </a:extLst>
            </p:cNvPr>
            <p:cNvSpPr/>
            <p:nvPr/>
          </p:nvSpPr>
          <p:spPr>
            <a:xfrm rot="10800000">
              <a:off x="6565749" y="794287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815;p34">
              <a:extLst>
                <a:ext uri="{FF2B5EF4-FFF2-40B4-BE49-F238E27FC236}">
                  <a16:creationId xmlns:a16="http://schemas.microsoft.com/office/drawing/2014/main" id="{59BFB0FE-7A08-B0D6-F7C5-E03665922272}"/>
                </a:ext>
              </a:extLst>
            </p:cNvPr>
            <p:cNvSpPr/>
            <p:nvPr/>
          </p:nvSpPr>
          <p:spPr>
            <a:xfrm rot="10800000">
              <a:off x="6413058" y="762012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816;p34">
              <a:extLst>
                <a:ext uri="{FF2B5EF4-FFF2-40B4-BE49-F238E27FC236}">
                  <a16:creationId xmlns:a16="http://schemas.microsoft.com/office/drawing/2014/main" id="{0B96E348-7BBA-2790-DC7D-3603D3A2B37B}"/>
                </a:ext>
              </a:extLst>
            </p:cNvPr>
            <p:cNvSpPr/>
            <p:nvPr/>
          </p:nvSpPr>
          <p:spPr>
            <a:xfrm rot="10800000">
              <a:off x="5800817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817;p34">
              <a:extLst>
                <a:ext uri="{FF2B5EF4-FFF2-40B4-BE49-F238E27FC236}">
                  <a16:creationId xmlns:a16="http://schemas.microsoft.com/office/drawing/2014/main" id="{081EBD91-1118-B3F4-B6E3-9F362FF4E581}"/>
                </a:ext>
              </a:extLst>
            </p:cNvPr>
            <p:cNvSpPr/>
            <p:nvPr/>
          </p:nvSpPr>
          <p:spPr>
            <a:xfrm rot="10800000">
              <a:off x="5341635" y="811748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818;p34">
              <a:extLst>
                <a:ext uri="{FF2B5EF4-FFF2-40B4-BE49-F238E27FC236}">
                  <a16:creationId xmlns:a16="http://schemas.microsoft.com/office/drawing/2014/main" id="{BA62C021-804E-7FDD-6306-17393EFB30DF}"/>
                </a:ext>
              </a:extLst>
            </p:cNvPr>
            <p:cNvSpPr/>
            <p:nvPr/>
          </p:nvSpPr>
          <p:spPr>
            <a:xfrm rot="10800000">
              <a:off x="4729763" y="811748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819;p34">
              <a:extLst>
                <a:ext uri="{FF2B5EF4-FFF2-40B4-BE49-F238E27FC236}">
                  <a16:creationId xmlns:a16="http://schemas.microsoft.com/office/drawing/2014/main" id="{08E020F3-C071-FC07-7FB0-4E9F2AC338F1}"/>
                </a:ext>
              </a:extLst>
            </p:cNvPr>
            <p:cNvSpPr/>
            <p:nvPr/>
          </p:nvSpPr>
          <p:spPr>
            <a:xfrm rot="10800000">
              <a:off x="3965199" y="727468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820;p34">
              <a:extLst>
                <a:ext uri="{FF2B5EF4-FFF2-40B4-BE49-F238E27FC236}">
                  <a16:creationId xmlns:a16="http://schemas.microsoft.com/office/drawing/2014/main" id="{6D302C2E-BB68-CC5F-1FEA-CC3299838BDD}"/>
                </a:ext>
              </a:extLst>
            </p:cNvPr>
            <p:cNvSpPr/>
            <p:nvPr/>
          </p:nvSpPr>
          <p:spPr>
            <a:xfrm rot="10800000">
              <a:off x="4271320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821;p34">
              <a:extLst>
                <a:ext uri="{FF2B5EF4-FFF2-40B4-BE49-F238E27FC236}">
                  <a16:creationId xmlns:a16="http://schemas.microsoft.com/office/drawing/2014/main" id="{9D5647F8-C1D0-2CD8-3474-5ECAA795A66E}"/>
                </a:ext>
              </a:extLst>
            </p:cNvPr>
            <p:cNvSpPr/>
            <p:nvPr/>
          </p:nvSpPr>
          <p:spPr>
            <a:xfrm rot="10800000">
              <a:off x="3352958" y="823283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822;p34">
              <a:extLst>
                <a:ext uri="{FF2B5EF4-FFF2-40B4-BE49-F238E27FC236}">
                  <a16:creationId xmlns:a16="http://schemas.microsoft.com/office/drawing/2014/main" id="{4CC047F0-5473-8FD4-F19B-31A5AE66067B}"/>
                </a:ext>
              </a:extLst>
            </p:cNvPr>
            <p:cNvSpPr/>
            <p:nvPr/>
          </p:nvSpPr>
          <p:spPr>
            <a:xfrm rot="10800000">
              <a:off x="2894146" y="823283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823;p34">
              <a:extLst>
                <a:ext uri="{FF2B5EF4-FFF2-40B4-BE49-F238E27FC236}">
                  <a16:creationId xmlns:a16="http://schemas.microsoft.com/office/drawing/2014/main" id="{49FE4081-C627-6104-DB67-621380728D24}"/>
                </a:ext>
              </a:extLst>
            </p:cNvPr>
            <p:cNvSpPr/>
            <p:nvPr/>
          </p:nvSpPr>
          <p:spPr>
            <a:xfrm rot="10800000">
              <a:off x="6106937" y="827065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824;p34">
              <a:extLst>
                <a:ext uri="{FF2B5EF4-FFF2-40B4-BE49-F238E27FC236}">
                  <a16:creationId xmlns:a16="http://schemas.microsoft.com/office/drawing/2014/main" id="{FF943813-8AA0-8FB9-3655-6B2DDABB1FE6}"/>
                </a:ext>
              </a:extLst>
            </p:cNvPr>
            <p:cNvSpPr/>
            <p:nvPr/>
          </p:nvSpPr>
          <p:spPr>
            <a:xfrm rot="10800000">
              <a:off x="6718810" y="7229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826;p34">
              <a:extLst>
                <a:ext uri="{FF2B5EF4-FFF2-40B4-BE49-F238E27FC236}">
                  <a16:creationId xmlns:a16="http://schemas.microsoft.com/office/drawing/2014/main" id="{DAA933A0-C25D-C953-CEB3-46D32C92D6B0}"/>
                </a:ext>
              </a:extLst>
            </p:cNvPr>
            <p:cNvSpPr/>
            <p:nvPr/>
          </p:nvSpPr>
          <p:spPr>
            <a:xfrm>
              <a:off x="3506019" y="671565"/>
              <a:ext cx="92574" cy="189109"/>
            </a:xfrm>
            <a:custGeom>
              <a:avLst/>
              <a:gdLst/>
              <a:ahLst/>
              <a:cxnLst/>
              <a:rect l="l" t="t" r="r" b="b"/>
              <a:pathLst>
                <a:path w="251" h="1500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500"/>
                  </a:lnTo>
                  <a:lnTo>
                    <a:pt x="0" y="1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827;p34">
              <a:extLst>
                <a:ext uri="{FF2B5EF4-FFF2-40B4-BE49-F238E27FC236}">
                  <a16:creationId xmlns:a16="http://schemas.microsoft.com/office/drawing/2014/main" id="{463D6F56-61BA-BA24-B348-FAF5A4BCEB3C}"/>
                </a:ext>
              </a:extLst>
            </p:cNvPr>
            <p:cNvSpPr/>
            <p:nvPr/>
          </p:nvSpPr>
          <p:spPr>
            <a:xfrm>
              <a:off x="3965200" y="597119"/>
              <a:ext cx="92205" cy="338000"/>
            </a:xfrm>
            <a:custGeom>
              <a:avLst/>
              <a:gdLst/>
              <a:ahLst/>
              <a:cxnLst/>
              <a:rect l="l" t="t" r="r" b="b"/>
              <a:pathLst>
                <a:path w="250" h="268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681"/>
                  </a:lnTo>
                  <a:lnTo>
                    <a:pt x="0" y="2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828;p34">
              <a:extLst>
                <a:ext uri="{FF2B5EF4-FFF2-40B4-BE49-F238E27FC236}">
                  <a16:creationId xmlns:a16="http://schemas.microsoft.com/office/drawing/2014/main" id="{E771368D-24EF-580B-FF73-B6CCC7E2FDE2}"/>
                </a:ext>
              </a:extLst>
            </p:cNvPr>
            <p:cNvSpPr/>
            <p:nvPr/>
          </p:nvSpPr>
          <p:spPr>
            <a:xfrm>
              <a:off x="4576704" y="539504"/>
              <a:ext cx="92574" cy="453231"/>
            </a:xfrm>
            <a:custGeom>
              <a:avLst/>
              <a:gdLst/>
              <a:ahLst/>
              <a:cxnLst/>
              <a:rect l="l" t="t" r="r" b="b"/>
              <a:pathLst>
                <a:path w="251" h="359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595"/>
                  </a:lnTo>
                  <a:lnTo>
                    <a:pt x="0" y="3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829;p34">
              <a:extLst>
                <a:ext uri="{FF2B5EF4-FFF2-40B4-BE49-F238E27FC236}">
                  <a16:creationId xmlns:a16="http://schemas.microsoft.com/office/drawing/2014/main" id="{E472B009-567E-5C90-2239-7AB4B7CCBF60}"/>
                </a:ext>
              </a:extLst>
            </p:cNvPr>
            <p:cNvSpPr/>
            <p:nvPr/>
          </p:nvSpPr>
          <p:spPr>
            <a:xfrm>
              <a:off x="5495065" y="574048"/>
              <a:ext cx="92205" cy="384143"/>
            </a:xfrm>
            <a:custGeom>
              <a:avLst/>
              <a:gdLst/>
              <a:ahLst/>
              <a:cxnLst/>
              <a:rect l="l" t="t" r="r" b="b"/>
              <a:pathLst>
                <a:path w="250" h="3047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47"/>
                  </a:lnTo>
                  <a:lnTo>
                    <a:pt x="0" y="3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830;p34">
              <a:extLst>
                <a:ext uri="{FF2B5EF4-FFF2-40B4-BE49-F238E27FC236}">
                  <a16:creationId xmlns:a16="http://schemas.microsoft.com/office/drawing/2014/main" id="{7DDEBE21-E61F-63DB-19DC-D2F1D9CEFFB6}"/>
                </a:ext>
              </a:extLst>
            </p:cNvPr>
            <p:cNvSpPr/>
            <p:nvPr/>
          </p:nvSpPr>
          <p:spPr>
            <a:xfrm>
              <a:off x="4882824" y="634058"/>
              <a:ext cx="92205" cy="264122"/>
            </a:xfrm>
            <a:custGeom>
              <a:avLst/>
              <a:gdLst/>
              <a:ahLst/>
              <a:cxnLst/>
              <a:rect l="l" t="t" r="r" b="b"/>
              <a:pathLst>
                <a:path w="250" h="209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095"/>
                  </a:lnTo>
                  <a:lnTo>
                    <a:pt x="0" y="20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831;p34">
              <a:extLst>
                <a:ext uri="{FF2B5EF4-FFF2-40B4-BE49-F238E27FC236}">
                  <a16:creationId xmlns:a16="http://schemas.microsoft.com/office/drawing/2014/main" id="{7477352C-A089-6ADA-7097-D36479212F43}"/>
                </a:ext>
              </a:extLst>
            </p:cNvPr>
            <p:cNvSpPr/>
            <p:nvPr/>
          </p:nvSpPr>
          <p:spPr>
            <a:xfrm>
              <a:off x="3353328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832;p34">
              <a:extLst>
                <a:ext uri="{FF2B5EF4-FFF2-40B4-BE49-F238E27FC236}">
                  <a16:creationId xmlns:a16="http://schemas.microsoft.com/office/drawing/2014/main" id="{00ED6EAE-723C-A72D-5870-1ECB9844EA12}"/>
                </a:ext>
              </a:extLst>
            </p:cNvPr>
            <p:cNvSpPr/>
            <p:nvPr/>
          </p:nvSpPr>
          <p:spPr>
            <a:xfrm>
              <a:off x="3812140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833;p34">
              <a:extLst>
                <a:ext uri="{FF2B5EF4-FFF2-40B4-BE49-F238E27FC236}">
                  <a16:creationId xmlns:a16="http://schemas.microsoft.com/office/drawing/2014/main" id="{9A02F408-F22A-42D9-B8B6-B89018457286}"/>
                </a:ext>
              </a:extLst>
            </p:cNvPr>
            <p:cNvSpPr/>
            <p:nvPr/>
          </p:nvSpPr>
          <p:spPr>
            <a:xfrm>
              <a:off x="4424012" y="627314"/>
              <a:ext cx="92574" cy="277612"/>
            </a:xfrm>
            <a:custGeom>
              <a:avLst/>
              <a:gdLst/>
              <a:ahLst/>
              <a:cxnLst/>
              <a:rect l="l" t="t" r="r" b="b"/>
              <a:pathLst>
                <a:path w="251" h="22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2202"/>
                  </a:lnTo>
                  <a:lnTo>
                    <a:pt x="0" y="2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834;p34">
              <a:extLst>
                <a:ext uri="{FF2B5EF4-FFF2-40B4-BE49-F238E27FC236}">
                  <a16:creationId xmlns:a16="http://schemas.microsoft.com/office/drawing/2014/main" id="{BBEB88F1-3696-3652-0251-8B8D4C339944}"/>
                </a:ext>
              </a:extLst>
            </p:cNvPr>
            <p:cNvSpPr/>
            <p:nvPr/>
          </p:nvSpPr>
          <p:spPr>
            <a:xfrm>
              <a:off x="5188945" y="705352"/>
              <a:ext cx="92205" cy="121534"/>
            </a:xfrm>
            <a:custGeom>
              <a:avLst/>
              <a:gdLst/>
              <a:ahLst/>
              <a:cxnLst/>
              <a:rect l="l" t="t" r="r" b="b"/>
              <a:pathLst>
                <a:path w="250" h="96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964"/>
                  </a:lnTo>
                  <a:lnTo>
                    <a:pt x="0" y="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835;p34">
              <a:extLst>
                <a:ext uri="{FF2B5EF4-FFF2-40B4-BE49-F238E27FC236}">
                  <a16:creationId xmlns:a16="http://schemas.microsoft.com/office/drawing/2014/main" id="{D5633B88-D91E-4CFB-92F1-476BA381185C}"/>
                </a:ext>
              </a:extLst>
            </p:cNvPr>
            <p:cNvSpPr/>
            <p:nvPr/>
          </p:nvSpPr>
          <p:spPr>
            <a:xfrm>
              <a:off x="5953878" y="735736"/>
              <a:ext cx="92205" cy="60767"/>
            </a:xfrm>
            <a:custGeom>
              <a:avLst/>
              <a:gdLst/>
              <a:ahLst/>
              <a:cxnLst/>
              <a:rect l="l" t="t" r="r" b="b"/>
              <a:pathLst>
                <a:path w="250" h="48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2"/>
                  </a:lnTo>
                  <a:lnTo>
                    <a:pt x="0" y="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836;p34">
              <a:extLst>
                <a:ext uri="{FF2B5EF4-FFF2-40B4-BE49-F238E27FC236}">
                  <a16:creationId xmlns:a16="http://schemas.microsoft.com/office/drawing/2014/main" id="{24331C8E-1328-2A8D-01B4-C5C9400FDCD8}"/>
                </a:ext>
              </a:extLst>
            </p:cNvPr>
            <p:cNvSpPr/>
            <p:nvPr/>
          </p:nvSpPr>
          <p:spPr>
            <a:xfrm>
              <a:off x="5800817" y="688396"/>
              <a:ext cx="92205" cy="155447"/>
            </a:xfrm>
            <a:custGeom>
              <a:avLst/>
              <a:gdLst/>
              <a:ahLst/>
              <a:cxnLst/>
              <a:rect l="l" t="t" r="r" b="b"/>
              <a:pathLst>
                <a:path w="250" h="123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33"/>
                  </a:lnTo>
                  <a:lnTo>
                    <a:pt x="0" y="1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837;p34">
              <a:extLst>
                <a:ext uri="{FF2B5EF4-FFF2-40B4-BE49-F238E27FC236}">
                  <a16:creationId xmlns:a16="http://schemas.microsoft.com/office/drawing/2014/main" id="{6DE4BA7B-1C81-4422-B756-85277E3896CF}"/>
                </a:ext>
              </a:extLst>
            </p:cNvPr>
            <p:cNvSpPr/>
            <p:nvPr/>
          </p:nvSpPr>
          <p:spPr>
            <a:xfrm>
              <a:off x="6565750" y="701633"/>
              <a:ext cx="92574" cy="128972"/>
            </a:xfrm>
            <a:custGeom>
              <a:avLst/>
              <a:gdLst/>
              <a:ahLst/>
              <a:cxnLst/>
              <a:rect l="l" t="t" r="r" b="b"/>
              <a:pathLst>
                <a:path w="251" h="1023" extrusionOk="0">
                  <a:moveTo>
                    <a:pt x="0" y="0"/>
                  </a:moveTo>
                  <a:lnTo>
                    <a:pt x="251" y="0"/>
                  </a:lnTo>
                  <a:lnTo>
                    <a:pt x="251" y="1023"/>
                  </a:lnTo>
                  <a:lnTo>
                    <a:pt x="0" y="10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838;p34">
              <a:extLst>
                <a:ext uri="{FF2B5EF4-FFF2-40B4-BE49-F238E27FC236}">
                  <a16:creationId xmlns:a16="http://schemas.microsoft.com/office/drawing/2014/main" id="{22E1EA75-12BE-0363-C6D6-0DEF8017EC49}"/>
                </a:ext>
              </a:extLst>
            </p:cNvPr>
            <p:cNvSpPr/>
            <p:nvPr/>
          </p:nvSpPr>
          <p:spPr>
            <a:xfrm>
              <a:off x="6413058" y="721805"/>
              <a:ext cx="92205" cy="88629"/>
            </a:xfrm>
            <a:custGeom>
              <a:avLst/>
              <a:gdLst/>
              <a:ahLst/>
              <a:cxnLst/>
              <a:rect l="l" t="t" r="r" b="b"/>
              <a:pathLst>
                <a:path w="250" h="70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03"/>
                  </a:lnTo>
                  <a:lnTo>
                    <a:pt x="0" y="7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839;p34">
              <a:extLst>
                <a:ext uri="{FF2B5EF4-FFF2-40B4-BE49-F238E27FC236}">
                  <a16:creationId xmlns:a16="http://schemas.microsoft.com/office/drawing/2014/main" id="{9DAB04C6-C154-44EF-C2EC-C43CFB88290F}"/>
                </a:ext>
              </a:extLst>
            </p:cNvPr>
            <p:cNvSpPr/>
            <p:nvPr/>
          </p:nvSpPr>
          <p:spPr>
            <a:xfrm>
              <a:off x="6718810" y="712475"/>
              <a:ext cx="92205" cy="107288"/>
            </a:xfrm>
            <a:custGeom>
              <a:avLst/>
              <a:gdLst/>
              <a:ahLst/>
              <a:cxnLst/>
              <a:rect l="l" t="t" r="r" b="b"/>
              <a:pathLst>
                <a:path w="250" h="851" extrusionOk="0">
                  <a:moveTo>
                    <a:pt x="0" y="0"/>
                  </a:moveTo>
                  <a:lnTo>
                    <a:pt x="250" y="0"/>
                  </a:lnTo>
                  <a:lnTo>
                    <a:pt x="250" y="851"/>
                  </a:lnTo>
                  <a:lnTo>
                    <a:pt x="0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840;p34">
              <a:extLst>
                <a:ext uri="{FF2B5EF4-FFF2-40B4-BE49-F238E27FC236}">
                  <a16:creationId xmlns:a16="http://schemas.microsoft.com/office/drawing/2014/main" id="{0C731952-BDA1-08BF-B257-CA63705F7DCE}"/>
                </a:ext>
              </a:extLst>
            </p:cNvPr>
            <p:cNvSpPr/>
            <p:nvPr/>
          </p:nvSpPr>
          <p:spPr>
            <a:xfrm>
              <a:off x="6259998" y="657382"/>
              <a:ext cx="92205" cy="217475"/>
            </a:xfrm>
            <a:custGeom>
              <a:avLst/>
              <a:gdLst/>
              <a:ahLst/>
              <a:cxnLst/>
              <a:rect l="l" t="t" r="r" b="b"/>
              <a:pathLst>
                <a:path w="250" h="172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725"/>
                  </a:lnTo>
                  <a:lnTo>
                    <a:pt x="0" y="17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841;p34">
              <a:extLst>
                <a:ext uri="{FF2B5EF4-FFF2-40B4-BE49-F238E27FC236}">
                  <a16:creationId xmlns:a16="http://schemas.microsoft.com/office/drawing/2014/main" id="{5F92EE0F-D40D-8604-7E73-6F6B66CDC936}"/>
                </a:ext>
              </a:extLst>
            </p:cNvPr>
            <p:cNvSpPr/>
            <p:nvPr/>
          </p:nvSpPr>
          <p:spPr>
            <a:xfrm>
              <a:off x="5342005" y="678373"/>
              <a:ext cx="92205" cy="175493"/>
            </a:xfrm>
            <a:custGeom>
              <a:avLst/>
              <a:gdLst/>
              <a:ahLst/>
              <a:cxnLst/>
              <a:rect l="l" t="t" r="r" b="b"/>
              <a:pathLst>
                <a:path w="250" h="139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392"/>
                  </a:lnTo>
                  <a:lnTo>
                    <a:pt x="0" y="1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842;p34">
              <a:extLst>
                <a:ext uri="{FF2B5EF4-FFF2-40B4-BE49-F238E27FC236}">
                  <a16:creationId xmlns:a16="http://schemas.microsoft.com/office/drawing/2014/main" id="{B25127A2-B257-8EE1-AA94-BD6A05F10A4C}"/>
                </a:ext>
              </a:extLst>
            </p:cNvPr>
            <p:cNvSpPr/>
            <p:nvPr/>
          </p:nvSpPr>
          <p:spPr>
            <a:xfrm>
              <a:off x="4118260" y="692430"/>
              <a:ext cx="92205" cy="147379"/>
            </a:xfrm>
            <a:custGeom>
              <a:avLst/>
              <a:gdLst/>
              <a:ahLst/>
              <a:cxnLst/>
              <a:rect l="l" t="t" r="r" b="b"/>
              <a:pathLst>
                <a:path w="250" h="1169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9"/>
                  </a:lnTo>
                  <a:lnTo>
                    <a:pt x="0" y="1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843;p34">
              <a:extLst>
                <a:ext uri="{FF2B5EF4-FFF2-40B4-BE49-F238E27FC236}">
                  <a16:creationId xmlns:a16="http://schemas.microsoft.com/office/drawing/2014/main" id="{0F332939-75F4-B63C-ECBC-FCF68675CFE8}"/>
                </a:ext>
              </a:extLst>
            </p:cNvPr>
            <p:cNvSpPr/>
            <p:nvPr/>
          </p:nvSpPr>
          <p:spPr>
            <a:xfrm>
              <a:off x="3047207" y="692493"/>
              <a:ext cx="92205" cy="147253"/>
            </a:xfrm>
            <a:custGeom>
              <a:avLst/>
              <a:gdLst/>
              <a:ahLst/>
              <a:cxnLst/>
              <a:rect l="l" t="t" r="r" b="b"/>
              <a:pathLst>
                <a:path w="250" h="1168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168"/>
                  </a:lnTo>
                  <a:lnTo>
                    <a:pt x="0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844;p34">
              <a:extLst>
                <a:ext uri="{FF2B5EF4-FFF2-40B4-BE49-F238E27FC236}">
                  <a16:creationId xmlns:a16="http://schemas.microsoft.com/office/drawing/2014/main" id="{A0F60A3E-349E-161A-D2B5-0D2BBF98A5B3}"/>
                </a:ext>
              </a:extLst>
            </p:cNvPr>
            <p:cNvSpPr/>
            <p:nvPr/>
          </p:nvSpPr>
          <p:spPr>
            <a:xfrm>
              <a:off x="2741087" y="718022"/>
              <a:ext cx="92205" cy="96193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0" y="0"/>
                  </a:moveTo>
                  <a:lnTo>
                    <a:pt x="250" y="0"/>
                  </a:lnTo>
                  <a:lnTo>
                    <a:pt x="250" y="763"/>
                  </a:lnTo>
                  <a:lnTo>
                    <a:pt x="0" y="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845;p34">
              <a:extLst>
                <a:ext uri="{FF2B5EF4-FFF2-40B4-BE49-F238E27FC236}">
                  <a16:creationId xmlns:a16="http://schemas.microsoft.com/office/drawing/2014/main" id="{88E6CD36-04D9-BB36-5F22-3C5EE3E43DC1}"/>
                </a:ext>
              </a:extLst>
            </p:cNvPr>
            <p:cNvSpPr/>
            <p:nvPr/>
          </p:nvSpPr>
          <p:spPr>
            <a:xfrm>
              <a:off x="2434966" y="718085"/>
              <a:ext cx="92574" cy="96067"/>
            </a:xfrm>
            <a:custGeom>
              <a:avLst/>
              <a:gdLst/>
              <a:ahLst/>
              <a:cxnLst/>
              <a:rect l="l" t="t" r="r" b="b"/>
              <a:pathLst>
                <a:path w="251" h="76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762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846;p34">
              <a:extLst>
                <a:ext uri="{FF2B5EF4-FFF2-40B4-BE49-F238E27FC236}">
                  <a16:creationId xmlns:a16="http://schemas.microsoft.com/office/drawing/2014/main" id="{A57B90BC-E79C-4DDC-9881-8EBBA4437532}"/>
                </a:ext>
              </a:extLst>
            </p:cNvPr>
            <p:cNvSpPr/>
            <p:nvPr/>
          </p:nvSpPr>
          <p:spPr>
            <a:xfrm>
              <a:off x="2588026" y="685811"/>
              <a:ext cx="92205" cy="160616"/>
            </a:xfrm>
            <a:custGeom>
              <a:avLst/>
              <a:gdLst/>
              <a:ahLst/>
              <a:cxnLst/>
              <a:rect l="l" t="t" r="r" b="b"/>
              <a:pathLst>
                <a:path w="250" h="127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274"/>
                  </a:lnTo>
                  <a:lnTo>
                    <a:pt x="0" y="1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847;p34">
              <a:extLst>
                <a:ext uri="{FF2B5EF4-FFF2-40B4-BE49-F238E27FC236}">
                  <a16:creationId xmlns:a16="http://schemas.microsoft.com/office/drawing/2014/main" id="{37C8C47F-0BC5-9AD0-D6A6-D1EC44308BE5}"/>
                </a:ext>
              </a:extLst>
            </p:cNvPr>
            <p:cNvSpPr/>
            <p:nvPr/>
          </p:nvSpPr>
          <p:spPr>
            <a:xfrm>
              <a:off x="3200267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848;p34">
              <a:extLst>
                <a:ext uri="{FF2B5EF4-FFF2-40B4-BE49-F238E27FC236}">
                  <a16:creationId xmlns:a16="http://schemas.microsoft.com/office/drawing/2014/main" id="{40712CD2-BAB3-8F93-FCE2-3BDA68AF8008}"/>
                </a:ext>
              </a:extLst>
            </p:cNvPr>
            <p:cNvSpPr/>
            <p:nvPr/>
          </p:nvSpPr>
          <p:spPr>
            <a:xfrm>
              <a:off x="3659080" y="735546"/>
              <a:ext cx="92574" cy="61145"/>
            </a:xfrm>
            <a:custGeom>
              <a:avLst/>
              <a:gdLst/>
              <a:ahLst/>
              <a:cxnLst/>
              <a:rect l="l" t="t" r="r" b="b"/>
              <a:pathLst>
                <a:path w="251" h="485" extrusionOk="0">
                  <a:moveTo>
                    <a:pt x="0" y="0"/>
                  </a:moveTo>
                  <a:lnTo>
                    <a:pt x="251" y="0"/>
                  </a:lnTo>
                  <a:lnTo>
                    <a:pt x="251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849;p34">
              <a:extLst>
                <a:ext uri="{FF2B5EF4-FFF2-40B4-BE49-F238E27FC236}">
                  <a16:creationId xmlns:a16="http://schemas.microsoft.com/office/drawing/2014/main" id="{AE7D2E05-9C36-2263-CEF3-FC76302D0922}"/>
                </a:ext>
              </a:extLst>
            </p:cNvPr>
            <p:cNvSpPr/>
            <p:nvPr/>
          </p:nvSpPr>
          <p:spPr>
            <a:xfrm>
              <a:off x="4271321" y="735546"/>
              <a:ext cx="92205" cy="61145"/>
            </a:xfrm>
            <a:custGeom>
              <a:avLst/>
              <a:gdLst/>
              <a:ahLst/>
              <a:cxnLst/>
              <a:rect l="l" t="t" r="r" b="b"/>
              <a:pathLst>
                <a:path w="250" h="485" extrusionOk="0">
                  <a:moveTo>
                    <a:pt x="0" y="0"/>
                  </a:moveTo>
                  <a:lnTo>
                    <a:pt x="250" y="0"/>
                  </a:lnTo>
                  <a:lnTo>
                    <a:pt x="250" y="485"/>
                  </a:lnTo>
                  <a:lnTo>
                    <a:pt x="0" y="4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850;p34">
              <a:extLst>
                <a:ext uri="{FF2B5EF4-FFF2-40B4-BE49-F238E27FC236}">
                  <a16:creationId xmlns:a16="http://schemas.microsoft.com/office/drawing/2014/main" id="{D1814986-8794-F3C8-B1A8-B200EE6FEA0E}"/>
                </a:ext>
              </a:extLst>
            </p:cNvPr>
            <p:cNvSpPr/>
            <p:nvPr/>
          </p:nvSpPr>
          <p:spPr>
            <a:xfrm>
              <a:off x="5035885" y="651267"/>
              <a:ext cx="92205" cy="229704"/>
            </a:xfrm>
            <a:custGeom>
              <a:avLst/>
              <a:gdLst/>
              <a:ahLst/>
              <a:cxnLst/>
              <a:rect l="l" t="t" r="r" b="b"/>
              <a:pathLst>
                <a:path w="250" h="182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22"/>
                  </a:lnTo>
                  <a:lnTo>
                    <a:pt x="0" y="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851;p34">
              <a:extLst>
                <a:ext uri="{FF2B5EF4-FFF2-40B4-BE49-F238E27FC236}">
                  <a16:creationId xmlns:a16="http://schemas.microsoft.com/office/drawing/2014/main" id="{6564D292-99F9-1110-7FFA-F0DD7818ACF0}"/>
                </a:ext>
              </a:extLst>
            </p:cNvPr>
            <p:cNvSpPr/>
            <p:nvPr/>
          </p:nvSpPr>
          <p:spPr>
            <a:xfrm>
              <a:off x="4729764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852;p34">
              <a:extLst>
                <a:ext uri="{FF2B5EF4-FFF2-40B4-BE49-F238E27FC236}">
                  <a16:creationId xmlns:a16="http://schemas.microsoft.com/office/drawing/2014/main" id="{EFE31197-CCC6-BA71-AC52-4ED69130FC26}"/>
                </a:ext>
              </a:extLst>
            </p:cNvPr>
            <p:cNvSpPr/>
            <p:nvPr/>
          </p:nvSpPr>
          <p:spPr>
            <a:xfrm>
              <a:off x="5647757" y="747082"/>
              <a:ext cx="92574" cy="38074"/>
            </a:xfrm>
            <a:custGeom>
              <a:avLst/>
              <a:gdLst/>
              <a:ahLst/>
              <a:cxnLst/>
              <a:rect l="l" t="t" r="r" b="b"/>
              <a:pathLst>
                <a:path w="251" h="302" extrusionOk="0">
                  <a:moveTo>
                    <a:pt x="0" y="0"/>
                  </a:moveTo>
                  <a:lnTo>
                    <a:pt x="251" y="0"/>
                  </a:lnTo>
                  <a:lnTo>
                    <a:pt x="251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53;p34">
              <a:extLst>
                <a:ext uri="{FF2B5EF4-FFF2-40B4-BE49-F238E27FC236}">
                  <a16:creationId xmlns:a16="http://schemas.microsoft.com/office/drawing/2014/main" id="{FBC9DEDC-24A8-6DB4-3068-D8149144C95A}"/>
                </a:ext>
              </a:extLst>
            </p:cNvPr>
            <p:cNvSpPr/>
            <p:nvPr/>
          </p:nvSpPr>
          <p:spPr>
            <a:xfrm>
              <a:off x="6106938" y="747082"/>
              <a:ext cx="92205" cy="38074"/>
            </a:xfrm>
            <a:custGeom>
              <a:avLst/>
              <a:gdLst/>
              <a:ahLst/>
              <a:cxnLst/>
              <a:rect l="l" t="t" r="r" b="b"/>
              <a:pathLst>
                <a:path w="250" h="30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302"/>
                  </a:lnTo>
                  <a:lnTo>
                    <a:pt x="0" y="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854;p34">
              <a:extLst>
                <a:ext uri="{FF2B5EF4-FFF2-40B4-BE49-F238E27FC236}">
                  <a16:creationId xmlns:a16="http://schemas.microsoft.com/office/drawing/2014/main" id="{21E32CBC-7866-FEFD-DFB3-A40424BC941E}"/>
                </a:ext>
              </a:extLst>
            </p:cNvPr>
            <p:cNvSpPr/>
            <p:nvPr/>
          </p:nvSpPr>
          <p:spPr>
            <a:xfrm>
              <a:off x="2894147" y="750864"/>
              <a:ext cx="92205" cy="3051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0"/>
                  </a:moveTo>
                  <a:lnTo>
                    <a:pt x="250" y="0"/>
                  </a:lnTo>
                  <a:lnTo>
                    <a:pt x="250" y="242"/>
                  </a:lnTo>
                  <a:lnTo>
                    <a:pt x="0" y="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2100" rIns="90000" bIns="42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855;p34">
              <a:extLst>
                <a:ext uri="{FF2B5EF4-FFF2-40B4-BE49-F238E27FC236}">
                  <a16:creationId xmlns:a16="http://schemas.microsoft.com/office/drawing/2014/main" id="{7D3EEDC8-D31F-6B20-FDDA-DBF6A542F66E}"/>
                </a:ext>
              </a:extLst>
            </p:cNvPr>
            <p:cNvSpPr/>
            <p:nvPr/>
          </p:nvSpPr>
          <p:spPr>
            <a:xfrm>
              <a:off x="2282274" y="646729"/>
              <a:ext cx="92205" cy="238781"/>
            </a:xfrm>
            <a:custGeom>
              <a:avLst/>
              <a:gdLst/>
              <a:ahLst/>
              <a:cxnLst/>
              <a:rect l="l" t="t" r="r" b="b"/>
              <a:pathLst>
                <a:path w="250" h="1894" extrusionOk="0">
                  <a:moveTo>
                    <a:pt x="0" y="0"/>
                  </a:moveTo>
                  <a:lnTo>
                    <a:pt x="250" y="0"/>
                  </a:lnTo>
                  <a:lnTo>
                    <a:pt x="250" y="1894"/>
                  </a:lnTo>
                  <a:lnTo>
                    <a:pt x="0" y="1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2606;p29">
            <a:extLst>
              <a:ext uri="{FF2B5EF4-FFF2-40B4-BE49-F238E27FC236}">
                <a16:creationId xmlns:a16="http://schemas.microsoft.com/office/drawing/2014/main" id="{EC387F28-4B6B-CB69-84F5-3146BE4C402C}"/>
              </a:ext>
            </a:extLst>
          </p:cNvPr>
          <p:cNvSpPr txBox="1">
            <a:spLocks/>
          </p:cNvSpPr>
          <p:nvPr/>
        </p:nvSpPr>
        <p:spPr>
          <a:xfrm>
            <a:off x="7074193" y="1482645"/>
            <a:ext cx="1939026" cy="428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 Light"/>
              <a:buChar char="➔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◆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/>
              <a:t>The highest number of deposit subscribers come from customers with long call durations</a:t>
            </a:r>
            <a:endParaRPr lang="en-MY" sz="110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BF4A27FC-3802-8738-77BF-6BF2A6655EF2}"/>
              </a:ext>
            </a:extLst>
          </p:cNvPr>
          <p:cNvSpPr/>
          <p:nvPr/>
        </p:nvSpPr>
        <p:spPr>
          <a:xfrm>
            <a:off x="7070200" y="923359"/>
            <a:ext cx="1238755" cy="385569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>
                <a:latin typeface="Arial Rounded MT Bold" panose="020F0704030504030204" pitchFamily="34" charset="0"/>
              </a:rPr>
              <a:t>Explanation</a:t>
            </a:r>
          </a:p>
        </p:txBody>
      </p:sp>
      <p:sp>
        <p:nvSpPr>
          <p:cNvPr id="138" name="Google Shape;2596;p28">
            <a:extLst>
              <a:ext uri="{FF2B5EF4-FFF2-40B4-BE49-F238E27FC236}">
                <a16:creationId xmlns:a16="http://schemas.microsoft.com/office/drawing/2014/main" id="{5A3F0836-DCAA-DB13-9116-2111C5DC0E22}"/>
              </a:ext>
            </a:extLst>
          </p:cNvPr>
          <p:cNvSpPr txBox="1">
            <a:spLocks/>
          </p:cNvSpPr>
          <p:nvPr/>
        </p:nvSpPr>
        <p:spPr>
          <a:xfrm>
            <a:off x="0" y="-10059"/>
            <a:ext cx="47109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utfit ExtraBold"/>
              <a:buNone/>
              <a:defRPr sz="28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9pPr>
          </a:lstStyle>
          <a:p>
            <a:r>
              <a:rPr lang="en-MY" u="sng"/>
              <a:t>Exploratory Data Analysis</a:t>
            </a: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8AFAA0CA-0A79-468B-8AF0-AC3B3D0D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1" y="658845"/>
            <a:ext cx="6079983" cy="331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89489"/>
      </p:ext>
    </p:extLst>
  </p:cSld>
  <p:clrMapOvr>
    <a:masterClrMapping/>
  </p:clrMapOvr>
</p:sld>
</file>

<file path=ppt/theme/theme1.xml><?xml version="1.0" encoding="utf-8"?>
<a:theme xmlns:a="http://schemas.openxmlformats.org/drawingml/2006/main" name="Bayesian Data Analysis - Master of Science in Biostatistics by Slidesgo">
  <a:themeElements>
    <a:clrScheme name="Simple Light">
      <a:dk1>
        <a:srgbClr val="2D3538"/>
      </a:dk1>
      <a:lt1>
        <a:srgbClr val="EDEEF3"/>
      </a:lt1>
      <a:dk2>
        <a:srgbClr val="3F4850"/>
      </a:dk2>
      <a:lt2>
        <a:srgbClr val="CDD1E0"/>
      </a:lt2>
      <a:accent1>
        <a:srgbClr val="2544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D35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750</Words>
  <Application>Microsoft Office PowerPoint</Application>
  <PresentationFormat>On-screen Show (16:9)</PresentationFormat>
  <Paragraphs>119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Lato</vt:lpstr>
      <vt:lpstr>Wingdings</vt:lpstr>
      <vt:lpstr>Roboto Bold</vt:lpstr>
      <vt:lpstr>Outfit ExtraBold</vt:lpstr>
      <vt:lpstr>Nunito Light</vt:lpstr>
      <vt:lpstr>Arial</vt:lpstr>
      <vt:lpstr>Lato Light</vt:lpstr>
      <vt:lpstr>Arial Rounded MT Bold</vt:lpstr>
      <vt:lpstr>Bayesian Data Analysis - Master of Science in Biostatistics by Slidesgo</vt:lpstr>
      <vt:lpstr>Classification Model with 83% Accuracy – Bank Dataset</vt:lpstr>
      <vt:lpstr>Project Overview</vt:lpstr>
      <vt:lpstr>( 11,162,17 )</vt:lpstr>
      <vt:lpstr>Inspection Datatypes,  Missing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Highlight of Findings</vt:lpstr>
      <vt:lpstr>Conclusions</vt:lpstr>
      <vt:lpstr>Thank You For  Your Time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Model with 93% Accuracy – Telco Customer Churn Analysis [Example report presentation] </dc:title>
  <cp:lastModifiedBy>ahmad zaki ramli</cp:lastModifiedBy>
  <cp:revision>52</cp:revision>
  <dcterms:modified xsi:type="dcterms:W3CDTF">2025-04-12T03:04:36Z</dcterms:modified>
</cp:coreProperties>
</file>