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A5A5A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F027-D7F6-419F-B4B5-06C732F93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B605-51F1-4CB8-9F58-80818DD1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80F0-244E-4D29-ACAA-FDCA3D51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7A98-C90A-4384-81B6-B08361D7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57B1-0544-4E81-AD7E-14F7442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7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1A92-8C67-4436-B30F-9E24568E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098DD-675B-4C15-BFFC-CFBF210EA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7A1D6-6018-412D-81F6-37EB69585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42C2-C2A8-4383-B837-5C8B8294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6F19-D84F-46A8-9013-C6086C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8B5C-EEA5-4C86-AA5C-3BBB6B84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04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C1F-DA4E-4A4A-BA5A-3F18F5E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32BF-5048-4303-816F-FFD94F374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16B6-0B0F-4250-AA61-F62561EE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A7F8-7979-4D62-9DF4-D021DF74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2E65-782E-43A5-B501-F808C15C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35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FA547-3C19-4331-AF83-EF5FA1B51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E1CB9-7F5A-473E-815C-E892D43FE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92DE-8310-4196-B264-6938C9C7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597A-541A-4695-88EA-AE0104D8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E4D-FD3A-456D-B1B5-4244F39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2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3F4CB-5429-4518-8924-AE4D8D1077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1642" y="275923"/>
            <a:ext cx="8645928" cy="46166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83AD-10FF-4129-BB81-373F78B6BD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0" y="6338387"/>
            <a:ext cx="3870325" cy="5159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7693FC-DCBA-4F87-AEB1-001E02F7E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8106" y="5101042"/>
            <a:ext cx="4642976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2E377EA-0885-4677-B3E9-E61AE0F5D8A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01789" y="5092194"/>
            <a:ext cx="4544752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blue and pink logo&#10;&#10;Description automatically generated">
            <a:extLst>
              <a:ext uri="{FF2B5EF4-FFF2-40B4-BE49-F238E27FC236}">
                <a16:creationId xmlns:a16="http://schemas.microsoft.com/office/drawing/2014/main" id="{05BA7860-94B6-4A07-BA19-438836509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06" y="6408436"/>
            <a:ext cx="2284862" cy="324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F2FA62-CA26-4BD9-953B-421B7B8D2B17}"/>
              </a:ext>
            </a:extLst>
          </p:cNvPr>
          <p:cNvCxnSpPr>
            <a:cxnSpLocks/>
          </p:cNvCxnSpPr>
          <p:nvPr userDrawn="1"/>
        </p:nvCxnSpPr>
        <p:spPr>
          <a:xfrm>
            <a:off x="311642" y="6300894"/>
            <a:ext cx="116029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2EB07A-6DA5-41C4-8B6B-067A1CDD1042}"/>
              </a:ext>
            </a:extLst>
          </p:cNvPr>
          <p:cNvCxnSpPr/>
          <p:nvPr userDrawn="1"/>
        </p:nvCxnSpPr>
        <p:spPr>
          <a:xfrm>
            <a:off x="311642" y="1051560"/>
            <a:ext cx="116029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0DA8EBB-4FC9-4D89-9DA5-952617F636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94" y="234717"/>
            <a:ext cx="166616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3F4CB-5429-4518-8924-AE4D8D1077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91776" y="116119"/>
            <a:ext cx="5965794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83AD-10FF-4129-BB81-373F78B6BD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6342063"/>
            <a:ext cx="3870325" cy="5159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489FB-7CA6-4C81-AB90-FCE08B1808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48" y="2741993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48D9B5E-676C-4BAB-A96F-BB01F53B7C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1568" y="2741993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47CEE8-D6B4-4FC8-B58F-83E4EFF38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33614" y="2741993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7693FC-DCBA-4F87-AEB1-001E02F7E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748" y="5537347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04F2B0-07C8-4634-A928-0C9C81DDC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1568" y="5537347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2E377EA-0885-4677-B3E9-E61AE0F5D8A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33614" y="5537347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blue and pink logo&#10;&#10;Description automatically generated">
            <a:extLst>
              <a:ext uri="{FF2B5EF4-FFF2-40B4-BE49-F238E27FC236}">
                <a16:creationId xmlns:a16="http://schemas.microsoft.com/office/drawing/2014/main" id="{A818E5B9-4822-4EAE-99B5-4C2359F41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06" y="6408436"/>
            <a:ext cx="2284862" cy="324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4F6102-6846-4FBD-8B01-13F478C63875}"/>
              </a:ext>
            </a:extLst>
          </p:cNvPr>
          <p:cNvCxnSpPr>
            <a:cxnSpLocks/>
          </p:cNvCxnSpPr>
          <p:nvPr userDrawn="1"/>
        </p:nvCxnSpPr>
        <p:spPr>
          <a:xfrm>
            <a:off x="311642" y="6300894"/>
            <a:ext cx="116029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3618FE-E346-4459-9254-C9DCA7C48DE5}"/>
              </a:ext>
            </a:extLst>
          </p:cNvPr>
          <p:cNvCxnSpPr/>
          <p:nvPr userDrawn="1"/>
        </p:nvCxnSpPr>
        <p:spPr>
          <a:xfrm>
            <a:off x="311642" y="1051560"/>
            <a:ext cx="116029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red and black logo&#10;&#10;Description automatically generated">
            <a:extLst>
              <a:ext uri="{FF2B5EF4-FFF2-40B4-BE49-F238E27FC236}">
                <a16:creationId xmlns:a16="http://schemas.microsoft.com/office/drawing/2014/main" id="{0B41C0DD-C2EF-42B1-8F9B-D94B155557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94" y="234717"/>
            <a:ext cx="166616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5AD6-EAB7-435B-8CDD-6B6035F350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8" y="131458"/>
            <a:ext cx="11977688" cy="825500"/>
          </a:xfrm>
          <a:ln w="28575">
            <a:noFill/>
          </a:ln>
        </p:spPr>
        <p:txBody>
          <a:bodyPr>
            <a:normAutofit/>
          </a:bodyPr>
          <a:lstStyle>
            <a:lvl1pPr marL="0" indent="0" algn="l">
              <a:buNone/>
              <a:def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B872B66-C2C2-421C-8278-FE8251EA33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67096" y="1184522"/>
            <a:ext cx="2230438" cy="4943475"/>
          </a:xfrm>
          <a:prstGeom prst="roundRect">
            <a:avLst/>
          </a:prstGeom>
          <a:ln w="28575">
            <a:solidFill>
              <a:srgbClr val="A5A5A5"/>
            </a:solidFill>
          </a:ln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4259CF3-CF5C-4CEB-AA96-A86272E5F3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6300894"/>
            <a:ext cx="3870325" cy="5159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pPr lvl="0"/>
            <a:endParaRPr lang="en-ID" dirty="0"/>
          </a:p>
        </p:txBody>
      </p:sp>
      <p:pic>
        <p:nvPicPr>
          <p:cNvPr id="13" name="Picture 12" descr="A blue and pink logo&#10;&#10;Description automatically generated">
            <a:extLst>
              <a:ext uri="{FF2B5EF4-FFF2-40B4-BE49-F238E27FC236}">
                <a16:creationId xmlns:a16="http://schemas.microsoft.com/office/drawing/2014/main" id="{0A971459-2DD7-44BF-8293-0BE08414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06" y="6408436"/>
            <a:ext cx="2284862" cy="324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2AB0A7-1CEA-42FF-A104-B4FE1779FD1B}"/>
              </a:ext>
            </a:extLst>
          </p:cNvPr>
          <p:cNvCxnSpPr>
            <a:cxnSpLocks/>
          </p:cNvCxnSpPr>
          <p:nvPr userDrawn="1"/>
        </p:nvCxnSpPr>
        <p:spPr>
          <a:xfrm>
            <a:off x="311642" y="6300894"/>
            <a:ext cx="116029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E60D9E-4B93-48A4-9F66-A3BE03B42A1A}"/>
              </a:ext>
            </a:extLst>
          </p:cNvPr>
          <p:cNvCxnSpPr/>
          <p:nvPr userDrawn="1"/>
        </p:nvCxnSpPr>
        <p:spPr>
          <a:xfrm>
            <a:off x="311642" y="1051560"/>
            <a:ext cx="116029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red and black logo&#10;&#10;Description automatically generated">
            <a:extLst>
              <a:ext uri="{FF2B5EF4-FFF2-40B4-BE49-F238E27FC236}">
                <a16:creationId xmlns:a16="http://schemas.microsoft.com/office/drawing/2014/main" id="{B0FA5897-6485-4343-921F-61F542C3B6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94" y="234717"/>
            <a:ext cx="166616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6428-CA1E-4B35-86D8-3B92BAE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1827-DAEE-467D-98D8-EE5A41E6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D392-F338-4D5F-A633-2E384B9F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B8E4-82AF-4368-9731-065CD95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E013-931E-422C-A9CA-34C8EDC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12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6D98-6D50-4C2C-B47F-053D3CF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3008-55ED-4626-9EDB-A07A72A81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D292-CE42-4AFC-98E4-E2392439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3E59-1AE4-4F46-AB8C-5CF605CE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6907-B02A-4C4E-A813-899F2DA4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46561-13EE-463F-850D-A7CF036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20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611C-E927-4BEC-8286-4A75E08F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C056-C15A-4788-84E0-23B9402D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D4AF-A92B-4558-B964-DA4C547F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62B39-C1D8-4AE6-8C12-C57EDFE80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BD29E-0142-4759-8DC7-5A9F0C171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5B80C-1A13-48B0-8B2A-21B5A19B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1647-0017-472E-B881-D32834D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FDAEF-E8C5-480B-A4D2-A4D32501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21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402CC-16C7-49BB-9C59-A0CC9EB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136F-4A6A-4F10-9991-EF98ED51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EB610-EE3D-45FC-AB27-BACBC386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81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94C7-44EF-45C1-8BEC-0531D299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4B24-EDE0-427F-9215-9F318BDD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00B8B-509D-494D-B921-1EFE4008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D3F7-9F49-4E8B-85EC-0B41A115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CD68-6EFD-40C1-9713-4B485C57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7088-D836-4072-ADC8-68543D1D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23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F8095-563F-41AD-8B50-4E61A8D1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F772-4225-420E-9B5B-F704CAF8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5F5C-BC06-4B67-A3E4-7FC897B2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DD0A-57AF-4A80-93F2-40827A609B2E}" type="datetimeFigureOut">
              <a:rPr lang="en-ID" smtClean="0"/>
              <a:t>03/09/2024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5915-3BCA-46BD-8A66-8976F3DF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E089-C04D-4FAB-A6D8-37AB580B3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8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5400">
          <a:solidFill>
            <a:srgbClr val="C00000"/>
          </a:solidFill>
        </a:ln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Aptos</vt:lpstr>
      <vt:lpstr>Arial</vt:lpstr>
      <vt:lpstr>Arial Black</vt:lpstr>
      <vt:lpstr>Bernard MT Condensed</vt:lpstr>
      <vt:lpstr>Calibri</vt:lpstr>
      <vt:lpstr>Calibri Light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Zaky Said</dc:creator>
  <cp:lastModifiedBy>Ahmad Zaky</cp:lastModifiedBy>
  <cp:revision>26</cp:revision>
  <dcterms:created xsi:type="dcterms:W3CDTF">2023-05-17T07:56:25Z</dcterms:created>
  <dcterms:modified xsi:type="dcterms:W3CDTF">2024-09-03T10:56:22Z</dcterms:modified>
</cp:coreProperties>
</file>