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ABAB"/>
    <a:srgbClr val="A5A5A5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F027-D7F6-419F-B4B5-06C732F93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1BB605-51F1-4CB8-9F58-80818DD1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280F0-244E-4D29-ACAA-FDCA3D51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DD0A-57AF-4A80-93F2-40827A609B2E}" type="datetimeFigureOut">
              <a:rPr lang="en-ID" smtClean="0"/>
              <a:t>09/10/2023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F7A98-C90A-4384-81B6-B08361D7C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057B1-0544-4E81-AD7E-14F74426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61E3-02E5-4DEB-BA10-874BF8C0F7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799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1A92-8C67-4436-B30F-9E24568E1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5098DD-675B-4C15-BFFC-CFBF210EA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7A1D6-6018-412D-81F6-37EB69585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142C2-C2A8-4383-B837-5C8B82947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DD0A-57AF-4A80-93F2-40827A609B2E}" type="datetimeFigureOut">
              <a:rPr lang="en-ID" smtClean="0"/>
              <a:t>09/10/2023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46F19-D84F-46A8-9013-C6086CC11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38B5C-EEA5-4C86-AA5C-3BBB6B84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61E3-02E5-4DEB-BA10-874BF8C0F7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704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9C1F-DA4E-4A4A-BA5A-3F18F5E88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532BF-5048-4303-816F-FFD94F374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316B6-0B0F-4250-AA61-F62561EEE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DD0A-57AF-4A80-93F2-40827A609B2E}" type="datetimeFigureOut">
              <a:rPr lang="en-ID" smtClean="0"/>
              <a:t>09/10/2023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2A7F8-7979-4D62-9DF4-D021DF74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F2E65-782E-43A5-B501-F808C15C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61E3-02E5-4DEB-BA10-874BF8C0F7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8359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FA547-3C19-4331-AF83-EF5FA1B51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E1CB9-7F5A-473E-815C-E892D43FE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592DE-8310-4196-B264-6938C9C7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DD0A-57AF-4A80-93F2-40827A609B2E}" type="datetimeFigureOut">
              <a:rPr lang="en-ID" smtClean="0"/>
              <a:t>09/10/2023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A597A-541A-4695-88EA-AE0104D8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06E4D-FD3A-456D-B1B5-4244F39A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61E3-02E5-4DEB-BA10-874BF8C0F7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929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DFB09729-9660-4E4E-A843-599B8E71809D}"/>
              </a:ext>
            </a:extLst>
          </p:cNvPr>
          <p:cNvSpPr/>
          <p:nvPr userDrawn="1"/>
        </p:nvSpPr>
        <p:spPr>
          <a:xfrm>
            <a:off x="6219373" y="6711646"/>
            <a:ext cx="3614056" cy="145143"/>
          </a:xfrm>
          <a:custGeom>
            <a:avLst/>
            <a:gdLst>
              <a:gd name="connsiteX0" fmla="*/ 0 w 4016188"/>
              <a:gd name="connsiteY0" fmla="*/ 0 h 143436"/>
              <a:gd name="connsiteX1" fmla="*/ 4016188 w 4016188"/>
              <a:gd name="connsiteY1" fmla="*/ 0 h 143436"/>
              <a:gd name="connsiteX2" fmla="*/ 4016188 w 4016188"/>
              <a:gd name="connsiteY2" fmla="*/ 143436 h 143436"/>
              <a:gd name="connsiteX3" fmla="*/ 0 w 4016188"/>
              <a:gd name="connsiteY3" fmla="*/ 143436 h 143436"/>
              <a:gd name="connsiteX4" fmla="*/ 0 w 4016188"/>
              <a:gd name="connsiteY4" fmla="*/ 0 h 143436"/>
              <a:gd name="connsiteX0" fmla="*/ 0 w 4016188"/>
              <a:gd name="connsiteY0" fmla="*/ 8965 h 152401"/>
              <a:gd name="connsiteX1" fmla="*/ 3881717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16188"/>
              <a:gd name="connsiteY0" fmla="*/ 8965 h 152401"/>
              <a:gd name="connsiteX1" fmla="*/ 3863787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16188"/>
              <a:gd name="connsiteY0" fmla="*/ 6559 h 149995"/>
              <a:gd name="connsiteX1" fmla="*/ 3885444 w 4016188"/>
              <a:gd name="connsiteY1" fmla="*/ 0 h 149995"/>
              <a:gd name="connsiteX2" fmla="*/ 4016188 w 4016188"/>
              <a:gd name="connsiteY2" fmla="*/ 149995 h 149995"/>
              <a:gd name="connsiteX3" fmla="*/ 0 w 4016188"/>
              <a:gd name="connsiteY3" fmla="*/ 149995 h 149995"/>
              <a:gd name="connsiteX4" fmla="*/ 0 w 4016188"/>
              <a:gd name="connsiteY4" fmla="*/ 6559 h 149995"/>
              <a:gd name="connsiteX0" fmla="*/ 0 w 4016188"/>
              <a:gd name="connsiteY0" fmla="*/ 8965 h 152401"/>
              <a:gd name="connsiteX1" fmla="*/ 3861381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21601"/>
              <a:gd name="connsiteY0" fmla="*/ 829 h 152401"/>
              <a:gd name="connsiteX1" fmla="*/ 3866794 w 4021601"/>
              <a:gd name="connsiteY1" fmla="*/ 0 h 152401"/>
              <a:gd name="connsiteX2" fmla="*/ 4021601 w 4021601"/>
              <a:gd name="connsiteY2" fmla="*/ 152401 h 152401"/>
              <a:gd name="connsiteX3" fmla="*/ 5413 w 4021601"/>
              <a:gd name="connsiteY3" fmla="*/ 152401 h 152401"/>
              <a:gd name="connsiteX4" fmla="*/ 0 w 4021601"/>
              <a:gd name="connsiteY4" fmla="*/ 829 h 152401"/>
              <a:gd name="connsiteX0" fmla="*/ 0 w 4021601"/>
              <a:gd name="connsiteY0" fmla="*/ 0 h 151572"/>
              <a:gd name="connsiteX1" fmla="*/ 3728015 w 4021601"/>
              <a:gd name="connsiteY1" fmla="*/ 8588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461132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25184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99912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35860 w 4021601"/>
              <a:gd name="connsiteY1" fmla="*/ 8588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1601" h="151572">
                <a:moveTo>
                  <a:pt x="0" y="0"/>
                </a:moveTo>
                <a:lnTo>
                  <a:pt x="3535860" y="8588"/>
                </a:lnTo>
                <a:lnTo>
                  <a:pt x="4021601" y="151572"/>
                </a:lnTo>
                <a:lnTo>
                  <a:pt x="5413" y="15157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BD2AB37-D8A2-4481-9C97-0EAB5A81A163}"/>
              </a:ext>
            </a:extLst>
          </p:cNvPr>
          <p:cNvSpPr/>
          <p:nvPr userDrawn="1"/>
        </p:nvSpPr>
        <p:spPr>
          <a:xfrm>
            <a:off x="3207658" y="6545943"/>
            <a:ext cx="3614056" cy="312057"/>
          </a:xfrm>
          <a:custGeom>
            <a:avLst/>
            <a:gdLst>
              <a:gd name="connsiteX0" fmla="*/ 0 w 4016188"/>
              <a:gd name="connsiteY0" fmla="*/ 0 h 143436"/>
              <a:gd name="connsiteX1" fmla="*/ 4016188 w 4016188"/>
              <a:gd name="connsiteY1" fmla="*/ 0 h 143436"/>
              <a:gd name="connsiteX2" fmla="*/ 4016188 w 4016188"/>
              <a:gd name="connsiteY2" fmla="*/ 143436 h 143436"/>
              <a:gd name="connsiteX3" fmla="*/ 0 w 4016188"/>
              <a:gd name="connsiteY3" fmla="*/ 143436 h 143436"/>
              <a:gd name="connsiteX4" fmla="*/ 0 w 4016188"/>
              <a:gd name="connsiteY4" fmla="*/ 0 h 143436"/>
              <a:gd name="connsiteX0" fmla="*/ 0 w 4016188"/>
              <a:gd name="connsiteY0" fmla="*/ 8965 h 152401"/>
              <a:gd name="connsiteX1" fmla="*/ 3881717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16188"/>
              <a:gd name="connsiteY0" fmla="*/ 8965 h 152401"/>
              <a:gd name="connsiteX1" fmla="*/ 3863787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16188"/>
              <a:gd name="connsiteY0" fmla="*/ 6559 h 149995"/>
              <a:gd name="connsiteX1" fmla="*/ 3885444 w 4016188"/>
              <a:gd name="connsiteY1" fmla="*/ 0 h 149995"/>
              <a:gd name="connsiteX2" fmla="*/ 4016188 w 4016188"/>
              <a:gd name="connsiteY2" fmla="*/ 149995 h 149995"/>
              <a:gd name="connsiteX3" fmla="*/ 0 w 4016188"/>
              <a:gd name="connsiteY3" fmla="*/ 149995 h 149995"/>
              <a:gd name="connsiteX4" fmla="*/ 0 w 4016188"/>
              <a:gd name="connsiteY4" fmla="*/ 6559 h 149995"/>
              <a:gd name="connsiteX0" fmla="*/ 0 w 4016188"/>
              <a:gd name="connsiteY0" fmla="*/ 8965 h 152401"/>
              <a:gd name="connsiteX1" fmla="*/ 3861381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21601"/>
              <a:gd name="connsiteY0" fmla="*/ 829 h 152401"/>
              <a:gd name="connsiteX1" fmla="*/ 3866794 w 4021601"/>
              <a:gd name="connsiteY1" fmla="*/ 0 h 152401"/>
              <a:gd name="connsiteX2" fmla="*/ 4021601 w 4021601"/>
              <a:gd name="connsiteY2" fmla="*/ 152401 h 152401"/>
              <a:gd name="connsiteX3" fmla="*/ 5413 w 4021601"/>
              <a:gd name="connsiteY3" fmla="*/ 152401 h 152401"/>
              <a:gd name="connsiteX4" fmla="*/ 0 w 4021601"/>
              <a:gd name="connsiteY4" fmla="*/ 829 h 152401"/>
              <a:gd name="connsiteX0" fmla="*/ 0 w 4021601"/>
              <a:gd name="connsiteY0" fmla="*/ 0 h 151572"/>
              <a:gd name="connsiteX1" fmla="*/ 3728015 w 4021601"/>
              <a:gd name="connsiteY1" fmla="*/ 8588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461132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25184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99912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35860 w 4021601"/>
              <a:gd name="connsiteY1" fmla="*/ 8588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1601" h="151572">
                <a:moveTo>
                  <a:pt x="0" y="0"/>
                </a:moveTo>
                <a:lnTo>
                  <a:pt x="3535860" y="8588"/>
                </a:lnTo>
                <a:lnTo>
                  <a:pt x="4021601" y="151572"/>
                </a:lnTo>
                <a:lnTo>
                  <a:pt x="5413" y="151572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F2414E-3F0E-4EFC-AED0-5849524401C4}"/>
              </a:ext>
            </a:extLst>
          </p:cNvPr>
          <p:cNvCxnSpPr/>
          <p:nvPr userDrawn="1"/>
        </p:nvCxnSpPr>
        <p:spPr>
          <a:xfrm>
            <a:off x="3120570" y="6342745"/>
            <a:ext cx="8040916" cy="2902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7">
            <a:extLst>
              <a:ext uri="{FF2B5EF4-FFF2-40B4-BE49-F238E27FC236}">
                <a16:creationId xmlns:a16="http://schemas.microsoft.com/office/drawing/2014/main" id="{23E479D7-3791-4E2F-95BA-DB02A2DB2A2F}"/>
              </a:ext>
            </a:extLst>
          </p:cNvPr>
          <p:cNvSpPr/>
          <p:nvPr userDrawn="1"/>
        </p:nvSpPr>
        <p:spPr>
          <a:xfrm>
            <a:off x="325" y="6299200"/>
            <a:ext cx="3870478" cy="558801"/>
          </a:xfrm>
          <a:custGeom>
            <a:avLst/>
            <a:gdLst>
              <a:gd name="connsiteX0" fmla="*/ 0 w 4016188"/>
              <a:gd name="connsiteY0" fmla="*/ 0 h 143436"/>
              <a:gd name="connsiteX1" fmla="*/ 4016188 w 4016188"/>
              <a:gd name="connsiteY1" fmla="*/ 0 h 143436"/>
              <a:gd name="connsiteX2" fmla="*/ 4016188 w 4016188"/>
              <a:gd name="connsiteY2" fmla="*/ 143436 h 143436"/>
              <a:gd name="connsiteX3" fmla="*/ 0 w 4016188"/>
              <a:gd name="connsiteY3" fmla="*/ 143436 h 143436"/>
              <a:gd name="connsiteX4" fmla="*/ 0 w 4016188"/>
              <a:gd name="connsiteY4" fmla="*/ 0 h 143436"/>
              <a:gd name="connsiteX0" fmla="*/ 0 w 4016188"/>
              <a:gd name="connsiteY0" fmla="*/ 8965 h 152401"/>
              <a:gd name="connsiteX1" fmla="*/ 3881717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16188"/>
              <a:gd name="connsiteY0" fmla="*/ 8965 h 152401"/>
              <a:gd name="connsiteX1" fmla="*/ 3863787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16188"/>
              <a:gd name="connsiteY0" fmla="*/ 6559 h 149995"/>
              <a:gd name="connsiteX1" fmla="*/ 3885444 w 4016188"/>
              <a:gd name="connsiteY1" fmla="*/ 0 h 149995"/>
              <a:gd name="connsiteX2" fmla="*/ 4016188 w 4016188"/>
              <a:gd name="connsiteY2" fmla="*/ 149995 h 149995"/>
              <a:gd name="connsiteX3" fmla="*/ 0 w 4016188"/>
              <a:gd name="connsiteY3" fmla="*/ 149995 h 149995"/>
              <a:gd name="connsiteX4" fmla="*/ 0 w 4016188"/>
              <a:gd name="connsiteY4" fmla="*/ 6559 h 149995"/>
              <a:gd name="connsiteX0" fmla="*/ 0 w 4016188"/>
              <a:gd name="connsiteY0" fmla="*/ 8965 h 152401"/>
              <a:gd name="connsiteX1" fmla="*/ 3861381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21601"/>
              <a:gd name="connsiteY0" fmla="*/ 829 h 152401"/>
              <a:gd name="connsiteX1" fmla="*/ 3866794 w 4021601"/>
              <a:gd name="connsiteY1" fmla="*/ 0 h 152401"/>
              <a:gd name="connsiteX2" fmla="*/ 4021601 w 4021601"/>
              <a:gd name="connsiteY2" fmla="*/ 152401 h 152401"/>
              <a:gd name="connsiteX3" fmla="*/ 5413 w 4021601"/>
              <a:gd name="connsiteY3" fmla="*/ 152401 h 152401"/>
              <a:gd name="connsiteX4" fmla="*/ 0 w 4021601"/>
              <a:gd name="connsiteY4" fmla="*/ 829 h 152401"/>
              <a:gd name="connsiteX0" fmla="*/ 0 w 4021601"/>
              <a:gd name="connsiteY0" fmla="*/ 0 h 151572"/>
              <a:gd name="connsiteX1" fmla="*/ 3728015 w 4021601"/>
              <a:gd name="connsiteY1" fmla="*/ 8588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461132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25184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99912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35860 w 4021601"/>
              <a:gd name="connsiteY1" fmla="*/ 8588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1601" h="151572">
                <a:moveTo>
                  <a:pt x="0" y="0"/>
                </a:moveTo>
                <a:lnTo>
                  <a:pt x="3535860" y="8588"/>
                </a:lnTo>
                <a:lnTo>
                  <a:pt x="4021601" y="151572"/>
                </a:lnTo>
                <a:lnTo>
                  <a:pt x="5413" y="151572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28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nard MT Condensed" panose="02050806060905020404" pitchFamily="18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D98CF2-59A2-4A33-A98D-793845565145}"/>
              </a:ext>
            </a:extLst>
          </p:cNvPr>
          <p:cNvSpPr txBox="1"/>
          <p:nvPr userDrawn="1"/>
        </p:nvSpPr>
        <p:spPr>
          <a:xfrm>
            <a:off x="10778605" y="6145810"/>
            <a:ext cx="1494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tencil" panose="040409050D0802020404" pitchFamily="82" charset="0"/>
                <a:ea typeface="+mn-ea"/>
                <a:cs typeface="+mn-cs"/>
              </a:rPr>
              <a:t>abl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3F4CB-5429-4518-8924-AE4D8D1077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91776" y="116119"/>
            <a:ext cx="5965794" cy="461666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Arial Black" panose="020B0A040201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383AD-10FF-4129-BB81-373F78B6BD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0" y="6338387"/>
            <a:ext cx="3870325" cy="51593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Bernard MT Condensed" panose="02050806060905020404" pitchFamily="18" charset="0"/>
              </a:defRPr>
            </a:lvl1pPr>
          </a:lstStyle>
          <a:p>
            <a:pPr lvl="0"/>
            <a:endParaRPr lang="en-ID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A7693FC-DCBA-4F87-AEB1-001E02F7EFA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78106" y="5101042"/>
            <a:ext cx="4642976" cy="461666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Arial Black" panose="020B0A040201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2E377EA-0885-4677-B3E9-E61AE0F5D8A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001789" y="5092194"/>
            <a:ext cx="4544752" cy="461666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Arial Black" panose="020B0A040201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95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DFB09729-9660-4E4E-A843-599B8E71809D}"/>
              </a:ext>
            </a:extLst>
          </p:cNvPr>
          <p:cNvSpPr/>
          <p:nvPr userDrawn="1"/>
        </p:nvSpPr>
        <p:spPr>
          <a:xfrm>
            <a:off x="6219373" y="6711646"/>
            <a:ext cx="3614056" cy="145143"/>
          </a:xfrm>
          <a:custGeom>
            <a:avLst/>
            <a:gdLst>
              <a:gd name="connsiteX0" fmla="*/ 0 w 4016188"/>
              <a:gd name="connsiteY0" fmla="*/ 0 h 143436"/>
              <a:gd name="connsiteX1" fmla="*/ 4016188 w 4016188"/>
              <a:gd name="connsiteY1" fmla="*/ 0 h 143436"/>
              <a:gd name="connsiteX2" fmla="*/ 4016188 w 4016188"/>
              <a:gd name="connsiteY2" fmla="*/ 143436 h 143436"/>
              <a:gd name="connsiteX3" fmla="*/ 0 w 4016188"/>
              <a:gd name="connsiteY3" fmla="*/ 143436 h 143436"/>
              <a:gd name="connsiteX4" fmla="*/ 0 w 4016188"/>
              <a:gd name="connsiteY4" fmla="*/ 0 h 143436"/>
              <a:gd name="connsiteX0" fmla="*/ 0 w 4016188"/>
              <a:gd name="connsiteY0" fmla="*/ 8965 h 152401"/>
              <a:gd name="connsiteX1" fmla="*/ 3881717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16188"/>
              <a:gd name="connsiteY0" fmla="*/ 8965 h 152401"/>
              <a:gd name="connsiteX1" fmla="*/ 3863787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16188"/>
              <a:gd name="connsiteY0" fmla="*/ 6559 h 149995"/>
              <a:gd name="connsiteX1" fmla="*/ 3885444 w 4016188"/>
              <a:gd name="connsiteY1" fmla="*/ 0 h 149995"/>
              <a:gd name="connsiteX2" fmla="*/ 4016188 w 4016188"/>
              <a:gd name="connsiteY2" fmla="*/ 149995 h 149995"/>
              <a:gd name="connsiteX3" fmla="*/ 0 w 4016188"/>
              <a:gd name="connsiteY3" fmla="*/ 149995 h 149995"/>
              <a:gd name="connsiteX4" fmla="*/ 0 w 4016188"/>
              <a:gd name="connsiteY4" fmla="*/ 6559 h 149995"/>
              <a:gd name="connsiteX0" fmla="*/ 0 w 4016188"/>
              <a:gd name="connsiteY0" fmla="*/ 8965 h 152401"/>
              <a:gd name="connsiteX1" fmla="*/ 3861381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21601"/>
              <a:gd name="connsiteY0" fmla="*/ 829 h 152401"/>
              <a:gd name="connsiteX1" fmla="*/ 3866794 w 4021601"/>
              <a:gd name="connsiteY1" fmla="*/ 0 h 152401"/>
              <a:gd name="connsiteX2" fmla="*/ 4021601 w 4021601"/>
              <a:gd name="connsiteY2" fmla="*/ 152401 h 152401"/>
              <a:gd name="connsiteX3" fmla="*/ 5413 w 4021601"/>
              <a:gd name="connsiteY3" fmla="*/ 152401 h 152401"/>
              <a:gd name="connsiteX4" fmla="*/ 0 w 4021601"/>
              <a:gd name="connsiteY4" fmla="*/ 829 h 152401"/>
              <a:gd name="connsiteX0" fmla="*/ 0 w 4021601"/>
              <a:gd name="connsiteY0" fmla="*/ 0 h 151572"/>
              <a:gd name="connsiteX1" fmla="*/ 3728015 w 4021601"/>
              <a:gd name="connsiteY1" fmla="*/ 8588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461132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25184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99912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35860 w 4021601"/>
              <a:gd name="connsiteY1" fmla="*/ 8588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1601" h="151572">
                <a:moveTo>
                  <a:pt x="0" y="0"/>
                </a:moveTo>
                <a:lnTo>
                  <a:pt x="3535860" y="8588"/>
                </a:lnTo>
                <a:lnTo>
                  <a:pt x="4021601" y="151572"/>
                </a:lnTo>
                <a:lnTo>
                  <a:pt x="5413" y="15157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BD2AB37-D8A2-4481-9C97-0EAB5A81A163}"/>
              </a:ext>
            </a:extLst>
          </p:cNvPr>
          <p:cNvSpPr/>
          <p:nvPr userDrawn="1"/>
        </p:nvSpPr>
        <p:spPr>
          <a:xfrm>
            <a:off x="3207658" y="6545943"/>
            <a:ext cx="3614056" cy="312057"/>
          </a:xfrm>
          <a:custGeom>
            <a:avLst/>
            <a:gdLst>
              <a:gd name="connsiteX0" fmla="*/ 0 w 4016188"/>
              <a:gd name="connsiteY0" fmla="*/ 0 h 143436"/>
              <a:gd name="connsiteX1" fmla="*/ 4016188 w 4016188"/>
              <a:gd name="connsiteY1" fmla="*/ 0 h 143436"/>
              <a:gd name="connsiteX2" fmla="*/ 4016188 w 4016188"/>
              <a:gd name="connsiteY2" fmla="*/ 143436 h 143436"/>
              <a:gd name="connsiteX3" fmla="*/ 0 w 4016188"/>
              <a:gd name="connsiteY3" fmla="*/ 143436 h 143436"/>
              <a:gd name="connsiteX4" fmla="*/ 0 w 4016188"/>
              <a:gd name="connsiteY4" fmla="*/ 0 h 143436"/>
              <a:gd name="connsiteX0" fmla="*/ 0 w 4016188"/>
              <a:gd name="connsiteY0" fmla="*/ 8965 h 152401"/>
              <a:gd name="connsiteX1" fmla="*/ 3881717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16188"/>
              <a:gd name="connsiteY0" fmla="*/ 8965 h 152401"/>
              <a:gd name="connsiteX1" fmla="*/ 3863787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16188"/>
              <a:gd name="connsiteY0" fmla="*/ 6559 h 149995"/>
              <a:gd name="connsiteX1" fmla="*/ 3885444 w 4016188"/>
              <a:gd name="connsiteY1" fmla="*/ 0 h 149995"/>
              <a:gd name="connsiteX2" fmla="*/ 4016188 w 4016188"/>
              <a:gd name="connsiteY2" fmla="*/ 149995 h 149995"/>
              <a:gd name="connsiteX3" fmla="*/ 0 w 4016188"/>
              <a:gd name="connsiteY3" fmla="*/ 149995 h 149995"/>
              <a:gd name="connsiteX4" fmla="*/ 0 w 4016188"/>
              <a:gd name="connsiteY4" fmla="*/ 6559 h 149995"/>
              <a:gd name="connsiteX0" fmla="*/ 0 w 4016188"/>
              <a:gd name="connsiteY0" fmla="*/ 8965 h 152401"/>
              <a:gd name="connsiteX1" fmla="*/ 3861381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21601"/>
              <a:gd name="connsiteY0" fmla="*/ 829 h 152401"/>
              <a:gd name="connsiteX1" fmla="*/ 3866794 w 4021601"/>
              <a:gd name="connsiteY1" fmla="*/ 0 h 152401"/>
              <a:gd name="connsiteX2" fmla="*/ 4021601 w 4021601"/>
              <a:gd name="connsiteY2" fmla="*/ 152401 h 152401"/>
              <a:gd name="connsiteX3" fmla="*/ 5413 w 4021601"/>
              <a:gd name="connsiteY3" fmla="*/ 152401 h 152401"/>
              <a:gd name="connsiteX4" fmla="*/ 0 w 4021601"/>
              <a:gd name="connsiteY4" fmla="*/ 829 h 152401"/>
              <a:gd name="connsiteX0" fmla="*/ 0 w 4021601"/>
              <a:gd name="connsiteY0" fmla="*/ 0 h 151572"/>
              <a:gd name="connsiteX1" fmla="*/ 3728015 w 4021601"/>
              <a:gd name="connsiteY1" fmla="*/ 8588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461132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25184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99912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35860 w 4021601"/>
              <a:gd name="connsiteY1" fmla="*/ 8588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1601" h="151572">
                <a:moveTo>
                  <a:pt x="0" y="0"/>
                </a:moveTo>
                <a:lnTo>
                  <a:pt x="3535860" y="8588"/>
                </a:lnTo>
                <a:lnTo>
                  <a:pt x="4021601" y="151572"/>
                </a:lnTo>
                <a:lnTo>
                  <a:pt x="5413" y="151572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F2414E-3F0E-4EFC-AED0-5849524401C4}"/>
              </a:ext>
            </a:extLst>
          </p:cNvPr>
          <p:cNvCxnSpPr/>
          <p:nvPr userDrawn="1"/>
        </p:nvCxnSpPr>
        <p:spPr>
          <a:xfrm>
            <a:off x="3120570" y="6342745"/>
            <a:ext cx="8040916" cy="2902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7">
            <a:extLst>
              <a:ext uri="{FF2B5EF4-FFF2-40B4-BE49-F238E27FC236}">
                <a16:creationId xmlns:a16="http://schemas.microsoft.com/office/drawing/2014/main" id="{23E479D7-3791-4E2F-95BA-DB02A2DB2A2F}"/>
              </a:ext>
            </a:extLst>
          </p:cNvPr>
          <p:cNvSpPr/>
          <p:nvPr userDrawn="1"/>
        </p:nvSpPr>
        <p:spPr>
          <a:xfrm>
            <a:off x="325" y="6299200"/>
            <a:ext cx="3870478" cy="558801"/>
          </a:xfrm>
          <a:custGeom>
            <a:avLst/>
            <a:gdLst>
              <a:gd name="connsiteX0" fmla="*/ 0 w 4016188"/>
              <a:gd name="connsiteY0" fmla="*/ 0 h 143436"/>
              <a:gd name="connsiteX1" fmla="*/ 4016188 w 4016188"/>
              <a:gd name="connsiteY1" fmla="*/ 0 h 143436"/>
              <a:gd name="connsiteX2" fmla="*/ 4016188 w 4016188"/>
              <a:gd name="connsiteY2" fmla="*/ 143436 h 143436"/>
              <a:gd name="connsiteX3" fmla="*/ 0 w 4016188"/>
              <a:gd name="connsiteY3" fmla="*/ 143436 h 143436"/>
              <a:gd name="connsiteX4" fmla="*/ 0 w 4016188"/>
              <a:gd name="connsiteY4" fmla="*/ 0 h 143436"/>
              <a:gd name="connsiteX0" fmla="*/ 0 w 4016188"/>
              <a:gd name="connsiteY0" fmla="*/ 8965 h 152401"/>
              <a:gd name="connsiteX1" fmla="*/ 3881717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16188"/>
              <a:gd name="connsiteY0" fmla="*/ 8965 h 152401"/>
              <a:gd name="connsiteX1" fmla="*/ 3863787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16188"/>
              <a:gd name="connsiteY0" fmla="*/ 6559 h 149995"/>
              <a:gd name="connsiteX1" fmla="*/ 3885444 w 4016188"/>
              <a:gd name="connsiteY1" fmla="*/ 0 h 149995"/>
              <a:gd name="connsiteX2" fmla="*/ 4016188 w 4016188"/>
              <a:gd name="connsiteY2" fmla="*/ 149995 h 149995"/>
              <a:gd name="connsiteX3" fmla="*/ 0 w 4016188"/>
              <a:gd name="connsiteY3" fmla="*/ 149995 h 149995"/>
              <a:gd name="connsiteX4" fmla="*/ 0 w 4016188"/>
              <a:gd name="connsiteY4" fmla="*/ 6559 h 149995"/>
              <a:gd name="connsiteX0" fmla="*/ 0 w 4016188"/>
              <a:gd name="connsiteY0" fmla="*/ 8965 h 152401"/>
              <a:gd name="connsiteX1" fmla="*/ 3861381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21601"/>
              <a:gd name="connsiteY0" fmla="*/ 829 h 152401"/>
              <a:gd name="connsiteX1" fmla="*/ 3866794 w 4021601"/>
              <a:gd name="connsiteY1" fmla="*/ 0 h 152401"/>
              <a:gd name="connsiteX2" fmla="*/ 4021601 w 4021601"/>
              <a:gd name="connsiteY2" fmla="*/ 152401 h 152401"/>
              <a:gd name="connsiteX3" fmla="*/ 5413 w 4021601"/>
              <a:gd name="connsiteY3" fmla="*/ 152401 h 152401"/>
              <a:gd name="connsiteX4" fmla="*/ 0 w 4021601"/>
              <a:gd name="connsiteY4" fmla="*/ 829 h 152401"/>
              <a:gd name="connsiteX0" fmla="*/ 0 w 4021601"/>
              <a:gd name="connsiteY0" fmla="*/ 0 h 151572"/>
              <a:gd name="connsiteX1" fmla="*/ 3728015 w 4021601"/>
              <a:gd name="connsiteY1" fmla="*/ 8588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461132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25184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99912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35860 w 4021601"/>
              <a:gd name="connsiteY1" fmla="*/ 8588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1601" h="151572">
                <a:moveTo>
                  <a:pt x="0" y="0"/>
                </a:moveTo>
                <a:lnTo>
                  <a:pt x="3535860" y="8588"/>
                </a:lnTo>
                <a:lnTo>
                  <a:pt x="4021601" y="151572"/>
                </a:lnTo>
                <a:lnTo>
                  <a:pt x="5413" y="151572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28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nard MT Condensed" panose="02050806060905020404" pitchFamily="18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D98CF2-59A2-4A33-A98D-793845565145}"/>
              </a:ext>
            </a:extLst>
          </p:cNvPr>
          <p:cNvSpPr txBox="1"/>
          <p:nvPr userDrawn="1"/>
        </p:nvSpPr>
        <p:spPr>
          <a:xfrm>
            <a:off x="10778605" y="6145810"/>
            <a:ext cx="1494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tencil" panose="040409050D0802020404" pitchFamily="82" charset="0"/>
                <a:ea typeface="+mn-ea"/>
                <a:cs typeface="+mn-cs"/>
              </a:rPr>
              <a:t>abl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3F4CB-5429-4518-8924-AE4D8D10778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91776" y="116119"/>
            <a:ext cx="5965794" cy="461666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Arial Black" panose="020B0A040201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383AD-10FF-4129-BB81-373F78B6BD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0" y="6338387"/>
            <a:ext cx="3870325" cy="51593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Bernard MT Condensed" panose="02050806060905020404" pitchFamily="18" charset="0"/>
              </a:defRPr>
            </a:lvl1pPr>
          </a:lstStyle>
          <a:p>
            <a:pPr lvl="0"/>
            <a:endParaRPr lang="en-ID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489FB-7CA6-4C81-AB90-FCE08B1808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0748" y="2741993"/>
            <a:ext cx="3156787" cy="461666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Arial Black" panose="020B0A040201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48D9B5E-676C-4BAB-A96F-BB01F53B7C6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01568" y="2741993"/>
            <a:ext cx="3156787" cy="461666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Arial Black" panose="020B0A040201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9B47CEE8-D6B4-4FC8-B58F-83E4EFF386E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733614" y="2741993"/>
            <a:ext cx="3156787" cy="461666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Arial Black" panose="020B0A040201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AA7693FC-DCBA-4F87-AEB1-001E02F7EFA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0748" y="5537347"/>
            <a:ext cx="3156787" cy="461666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Arial Black" panose="020B0A040201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1204F2B0-07C8-4634-A928-0C9C81DDCF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701568" y="5537347"/>
            <a:ext cx="3156787" cy="461666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Arial Black" panose="020B0A040201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82E377EA-0885-4677-B3E9-E61AE0F5D8A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33614" y="5537347"/>
            <a:ext cx="3156787" cy="461666"/>
          </a:xfrm>
        </p:spPr>
        <p:txBody>
          <a:bodyPr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Arial Black" panose="020B0A040201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38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070FF3-FFB5-43AD-B6D6-FA586942F7A2}"/>
              </a:ext>
            </a:extLst>
          </p:cNvPr>
          <p:cNvSpPr/>
          <p:nvPr userDrawn="1"/>
        </p:nvSpPr>
        <p:spPr>
          <a:xfrm>
            <a:off x="6219373" y="6720113"/>
            <a:ext cx="3614056" cy="145143"/>
          </a:xfrm>
          <a:custGeom>
            <a:avLst/>
            <a:gdLst>
              <a:gd name="connsiteX0" fmla="*/ 0 w 4016188"/>
              <a:gd name="connsiteY0" fmla="*/ 0 h 143436"/>
              <a:gd name="connsiteX1" fmla="*/ 4016188 w 4016188"/>
              <a:gd name="connsiteY1" fmla="*/ 0 h 143436"/>
              <a:gd name="connsiteX2" fmla="*/ 4016188 w 4016188"/>
              <a:gd name="connsiteY2" fmla="*/ 143436 h 143436"/>
              <a:gd name="connsiteX3" fmla="*/ 0 w 4016188"/>
              <a:gd name="connsiteY3" fmla="*/ 143436 h 143436"/>
              <a:gd name="connsiteX4" fmla="*/ 0 w 4016188"/>
              <a:gd name="connsiteY4" fmla="*/ 0 h 143436"/>
              <a:gd name="connsiteX0" fmla="*/ 0 w 4016188"/>
              <a:gd name="connsiteY0" fmla="*/ 8965 h 152401"/>
              <a:gd name="connsiteX1" fmla="*/ 3881717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16188"/>
              <a:gd name="connsiteY0" fmla="*/ 8965 h 152401"/>
              <a:gd name="connsiteX1" fmla="*/ 3863787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16188"/>
              <a:gd name="connsiteY0" fmla="*/ 6559 h 149995"/>
              <a:gd name="connsiteX1" fmla="*/ 3885444 w 4016188"/>
              <a:gd name="connsiteY1" fmla="*/ 0 h 149995"/>
              <a:gd name="connsiteX2" fmla="*/ 4016188 w 4016188"/>
              <a:gd name="connsiteY2" fmla="*/ 149995 h 149995"/>
              <a:gd name="connsiteX3" fmla="*/ 0 w 4016188"/>
              <a:gd name="connsiteY3" fmla="*/ 149995 h 149995"/>
              <a:gd name="connsiteX4" fmla="*/ 0 w 4016188"/>
              <a:gd name="connsiteY4" fmla="*/ 6559 h 149995"/>
              <a:gd name="connsiteX0" fmla="*/ 0 w 4016188"/>
              <a:gd name="connsiteY0" fmla="*/ 8965 h 152401"/>
              <a:gd name="connsiteX1" fmla="*/ 3861381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21601"/>
              <a:gd name="connsiteY0" fmla="*/ 829 h 152401"/>
              <a:gd name="connsiteX1" fmla="*/ 3866794 w 4021601"/>
              <a:gd name="connsiteY1" fmla="*/ 0 h 152401"/>
              <a:gd name="connsiteX2" fmla="*/ 4021601 w 4021601"/>
              <a:gd name="connsiteY2" fmla="*/ 152401 h 152401"/>
              <a:gd name="connsiteX3" fmla="*/ 5413 w 4021601"/>
              <a:gd name="connsiteY3" fmla="*/ 152401 h 152401"/>
              <a:gd name="connsiteX4" fmla="*/ 0 w 4021601"/>
              <a:gd name="connsiteY4" fmla="*/ 829 h 152401"/>
              <a:gd name="connsiteX0" fmla="*/ 0 w 4021601"/>
              <a:gd name="connsiteY0" fmla="*/ 0 h 151572"/>
              <a:gd name="connsiteX1" fmla="*/ 3728015 w 4021601"/>
              <a:gd name="connsiteY1" fmla="*/ 8588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461132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25184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99912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35860 w 4021601"/>
              <a:gd name="connsiteY1" fmla="*/ 8588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1601" h="151572">
                <a:moveTo>
                  <a:pt x="0" y="0"/>
                </a:moveTo>
                <a:lnTo>
                  <a:pt x="3535860" y="8588"/>
                </a:lnTo>
                <a:lnTo>
                  <a:pt x="4021601" y="151572"/>
                </a:lnTo>
                <a:lnTo>
                  <a:pt x="5413" y="151572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3B8ECA48-50BD-4D41-A35F-049CCC0FF58E}"/>
              </a:ext>
            </a:extLst>
          </p:cNvPr>
          <p:cNvSpPr/>
          <p:nvPr userDrawn="1"/>
        </p:nvSpPr>
        <p:spPr>
          <a:xfrm>
            <a:off x="3207658" y="6545943"/>
            <a:ext cx="3614056" cy="312057"/>
          </a:xfrm>
          <a:custGeom>
            <a:avLst/>
            <a:gdLst>
              <a:gd name="connsiteX0" fmla="*/ 0 w 4016188"/>
              <a:gd name="connsiteY0" fmla="*/ 0 h 143436"/>
              <a:gd name="connsiteX1" fmla="*/ 4016188 w 4016188"/>
              <a:gd name="connsiteY1" fmla="*/ 0 h 143436"/>
              <a:gd name="connsiteX2" fmla="*/ 4016188 w 4016188"/>
              <a:gd name="connsiteY2" fmla="*/ 143436 h 143436"/>
              <a:gd name="connsiteX3" fmla="*/ 0 w 4016188"/>
              <a:gd name="connsiteY3" fmla="*/ 143436 h 143436"/>
              <a:gd name="connsiteX4" fmla="*/ 0 w 4016188"/>
              <a:gd name="connsiteY4" fmla="*/ 0 h 143436"/>
              <a:gd name="connsiteX0" fmla="*/ 0 w 4016188"/>
              <a:gd name="connsiteY0" fmla="*/ 8965 h 152401"/>
              <a:gd name="connsiteX1" fmla="*/ 3881717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16188"/>
              <a:gd name="connsiteY0" fmla="*/ 8965 h 152401"/>
              <a:gd name="connsiteX1" fmla="*/ 3863787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16188"/>
              <a:gd name="connsiteY0" fmla="*/ 6559 h 149995"/>
              <a:gd name="connsiteX1" fmla="*/ 3885444 w 4016188"/>
              <a:gd name="connsiteY1" fmla="*/ 0 h 149995"/>
              <a:gd name="connsiteX2" fmla="*/ 4016188 w 4016188"/>
              <a:gd name="connsiteY2" fmla="*/ 149995 h 149995"/>
              <a:gd name="connsiteX3" fmla="*/ 0 w 4016188"/>
              <a:gd name="connsiteY3" fmla="*/ 149995 h 149995"/>
              <a:gd name="connsiteX4" fmla="*/ 0 w 4016188"/>
              <a:gd name="connsiteY4" fmla="*/ 6559 h 149995"/>
              <a:gd name="connsiteX0" fmla="*/ 0 w 4016188"/>
              <a:gd name="connsiteY0" fmla="*/ 8965 h 152401"/>
              <a:gd name="connsiteX1" fmla="*/ 3861381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21601"/>
              <a:gd name="connsiteY0" fmla="*/ 829 h 152401"/>
              <a:gd name="connsiteX1" fmla="*/ 3866794 w 4021601"/>
              <a:gd name="connsiteY1" fmla="*/ 0 h 152401"/>
              <a:gd name="connsiteX2" fmla="*/ 4021601 w 4021601"/>
              <a:gd name="connsiteY2" fmla="*/ 152401 h 152401"/>
              <a:gd name="connsiteX3" fmla="*/ 5413 w 4021601"/>
              <a:gd name="connsiteY3" fmla="*/ 152401 h 152401"/>
              <a:gd name="connsiteX4" fmla="*/ 0 w 4021601"/>
              <a:gd name="connsiteY4" fmla="*/ 829 h 152401"/>
              <a:gd name="connsiteX0" fmla="*/ 0 w 4021601"/>
              <a:gd name="connsiteY0" fmla="*/ 0 h 151572"/>
              <a:gd name="connsiteX1" fmla="*/ 3728015 w 4021601"/>
              <a:gd name="connsiteY1" fmla="*/ 8588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461132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25184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99912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35860 w 4021601"/>
              <a:gd name="connsiteY1" fmla="*/ 8588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1601" h="151572">
                <a:moveTo>
                  <a:pt x="0" y="0"/>
                </a:moveTo>
                <a:lnTo>
                  <a:pt x="3535860" y="8588"/>
                </a:lnTo>
                <a:lnTo>
                  <a:pt x="4021601" y="151572"/>
                </a:lnTo>
                <a:lnTo>
                  <a:pt x="5413" y="151572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4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3CA752-8D3E-4D68-A8F3-5DFBAFFCDE60}"/>
              </a:ext>
            </a:extLst>
          </p:cNvPr>
          <p:cNvSpPr txBox="1"/>
          <p:nvPr userDrawn="1"/>
        </p:nvSpPr>
        <p:spPr>
          <a:xfrm>
            <a:off x="10784115" y="6152386"/>
            <a:ext cx="1494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tencil" panose="040409050D0802020404" pitchFamily="82" charset="0"/>
                <a:ea typeface="+mn-ea"/>
                <a:cs typeface="+mn-cs"/>
              </a:rPr>
              <a:t>abl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tencil" panose="040409050D0802020404" pitchFamily="82" charset="0"/>
              <a:ea typeface="+mn-ea"/>
              <a:cs typeface="+mn-cs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3940E22C-69AF-48C0-A80A-84201F7889A1}"/>
              </a:ext>
            </a:extLst>
          </p:cNvPr>
          <p:cNvSpPr/>
          <p:nvPr userDrawn="1"/>
        </p:nvSpPr>
        <p:spPr>
          <a:xfrm>
            <a:off x="325" y="6299200"/>
            <a:ext cx="3870478" cy="558801"/>
          </a:xfrm>
          <a:custGeom>
            <a:avLst/>
            <a:gdLst>
              <a:gd name="connsiteX0" fmla="*/ 0 w 4016188"/>
              <a:gd name="connsiteY0" fmla="*/ 0 h 143436"/>
              <a:gd name="connsiteX1" fmla="*/ 4016188 w 4016188"/>
              <a:gd name="connsiteY1" fmla="*/ 0 h 143436"/>
              <a:gd name="connsiteX2" fmla="*/ 4016188 w 4016188"/>
              <a:gd name="connsiteY2" fmla="*/ 143436 h 143436"/>
              <a:gd name="connsiteX3" fmla="*/ 0 w 4016188"/>
              <a:gd name="connsiteY3" fmla="*/ 143436 h 143436"/>
              <a:gd name="connsiteX4" fmla="*/ 0 w 4016188"/>
              <a:gd name="connsiteY4" fmla="*/ 0 h 143436"/>
              <a:gd name="connsiteX0" fmla="*/ 0 w 4016188"/>
              <a:gd name="connsiteY0" fmla="*/ 8965 h 152401"/>
              <a:gd name="connsiteX1" fmla="*/ 3881717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16188"/>
              <a:gd name="connsiteY0" fmla="*/ 8965 h 152401"/>
              <a:gd name="connsiteX1" fmla="*/ 3863787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16188"/>
              <a:gd name="connsiteY0" fmla="*/ 6559 h 149995"/>
              <a:gd name="connsiteX1" fmla="*/ 3885444 w 4016188"/>
              <a:gd name="connsiteY1" fmla="*/ 0 h 149995"/>
              <a:gd name="connsiteX2" fmla="*/ 4016188 w 4016188"/>
              <a:gd name="connsiteY2" fmla="*/ 149995 h 149995"/>
              <a:gd name="connsiteX3" fmla="*/ 0 w 4016188"/>
              <a:gd name="connsiteY3" fmla="*/ 149995 h 149995"/>
              <a:gd name="connsiteX4" fmla="*/ 0 w 4016188"/>
              <a:gd name="connsiteY4" fmla="*/ 6559 h 149995"/>
              <a:gd name="connsiteX0" fmla="*/ 0 w 4016188"/>
              <a:gd name="connsiteY0" fmla="*/ 8965 h 152401"/>
              <a:gd name="connsiteX1" fmla="*/ 3861381 w 4016188"/>
              <a:gd name="connsiteY1" fmla="*/ 0 h 152401"/>
              <a:gd name="connsiteX2" fmla="*/ 4016188 w 4016188"/>
              <a:gd name="connsiteY2" fmla="*/ 152401 h 152401"/>
              <a:gd name="connsiteX3" fmla="*/ 0 w 4016188"/>
              <a:gd name="connsiteY3" fmla="*/ 152401 h 152401"/>
              <a:gd name="connsiteX4" fmla="*/ 0 w 4016188"/>
              <a:gd name="connsiteY4" fmla="*/ 8965 h 152401"/>
              <a:gd name="connsiteX0" fmla="*/ 0 w 4021601"/>
              <a:gd name="connsiteY0" fmla="*/ 829 h 152401"/>
              <a:gd name="connsiteX1" fmla="*/ 3866794 w 4021601"/>
              <a:gd name="connsiteY1" fmla="*/ 0 h 152401"/>
              <a:gd name="connsiteX2" fmla="*/ 4021601 w 4021601"/>
              <a:gd name="connsiteY2" fmla="*/ 152401 h 152401"/>
              <a:gd name="connsiteX3" fmla="*/ 5413 w 4021601"/>
              <a:gd name="connsiteY3" fmla="*/ 152401 h 152401"/>
              <a:gd name="connsiteX4" fmla="*/ 0 w 4021601"/>
              <a:gd name="connsiteY4" fmla="*/ 829 h 152401"/>
              <a:gd name="connsiteX0" fmla="*/ 0 w 4021601"/>
              <a:gd name="connsiteY0" fmla="*/ 0 h 151572"/>
              <a:gd name="connsiteX1" fmla="*/ 3728015 w 4021601"/>
              <a:gd name="connsiteY1" fmla="*/ 8588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461132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25184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99912 w 4021601"/>
              <a:gd name="connsiteY1" fmla="*/ 5449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  <a:gd name="connsiteX0" fmla="*/ 0 w 4021601"/>
              <a:gd name="connsiteY0" fmla="*/ 0 h 151572"/>
              <a:gd name="connsiteX1" fmla="*/ 3535860 w 4021601"/>
              <a:gd name="connsiteY1" fmla="*/ 8588 h 151572"/>
              <a:gd name="connsiteX2" fmla="*/ 4021601 w 4021601"/>
              <a:gd name="connsiteY2" fmla="*/ 151572 h 151572"/>
              <a:gd name="connsiteX3" fmla="*/ 5413 w 4021601"/>
              <a:gd name="connsiteY3" fmla="*/ 151572 h 151572"/>
              <a:gd name="connsiteX4" fmla="*/ 0 w 4021601"/>
              <a:gd name="connsiteY4" fmla="*/ 0 h 15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1601" h="151572">
                <a:moveTo>
                  <a:pt x="0" y="0"/>
                </a:moveTo>
                <a:lnTo>
                  <a:pt x="3535860" y="8588"/>
                </a:lnTo>
                <a:lnTo>
                  <a:pt x="4021601" y="151572"/>
                </a:lnTo>
                <a:lnTo>
                  <a:pt x="5413" y="151572"/>
                </a:lnTo>
                <a:lnTo>
                  <a:pt x="0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32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rnard MT Condensed" panose="02050806060905020404" pitchFamily="18" charset="0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95AD6-EAB7-435B-8CDD-6B6035F350D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98" y="131458"/>
            <a:ext cx="11977688" cy="825500"/>
          </a:xfrm>
          <a:ln w="28575">
            <a:solidFill>
              <a:srgbClr val="C00000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2400" b="1"/>
            </a:lvl1pPr>
          </a:lstStyle>
          <a:p>
            <a:pPr lvl="0"/>
            <a:endParaRPr lang="en-ID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B872B66-C2C2-421C-8278-FE8251EA33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67096" y="1184522"/>
            <a:ext cx="2230438" cy="4943475"/>
          </a:xfrm>
          <a:prstGeom prst="roundRect">
            <a:avLst/>
          </a:prstGeom>
          <a:ln w="28575">
            <a:solidFill>
              <a:srgbClr val="A5A5A5"/>
            </a:solidFill>
          </a:ln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endParaRPr lang="en-ID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9A8B2-4E94-400D-86AD-BF2294328BD4}"/>
              </a:ext>
            </a:extLst>
          </p:cNvPr>
          <p:cNvCxnSpPr/>
          <p:nvPr userDrawn="1"/>
        </p:nvCxnSpPr>
        <p:spPr>
          <a:xfrm>
            <a:off x="3120570" y="6342745"/>
            <a:ext cx="8040916" cy="2902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4259CF3-CF5C-4CEB-AA96-A86272E5F3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0" y="6338387"/>
            <a:ext cx="3870325" cy="51593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Bernard MT Condensed" panose="02050806060905020404" pitchFamily="18" charset="0"/>
              </a:defRPr>
            </a:lvl1pPr>
          </a:lstStyle>
          <a:p>
            <a:pPr lvl="0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0187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6428-CA1E-4B35-86D8-3B92BAEE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31827-DAEE-467D-98D8-EE5A41E6D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FD392-F338-4D5F-A633-2E384B9FE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DD0A-57AF-4A80-93F2-40827A609B2E}" type="datetimeFigureOut">
              <a:rPr lang="en-ID" smtClean="0"/>
              <a:t>09/10/2023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1B8E4-82AF-4368-9731-065CD9512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3E013-931E-422C-A9CA-34C8EDCA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61E3-02E5-4DEB-BA10-874BF8C0F7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912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6D98-6D50-4C2C-B47F-053D3CF4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D3008-55ED-4626-9EDB-A07A72A81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ED292-CE42-4AFC-98E4-E2392439A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63E59-1AE4-4F46-AB8C-5CF605CEA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DD0A-57AF-4A80-93F2-40827A609B2E}" type="datetimeFigureOut">
              <a:rPr lang="en-ID" smtClean="0"/>
              <a:t>09/10/2023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E6907-B02A-4C4E-A813-899F2DA4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346561-13EE-463F-850D-A7CF0368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61E3-02E5-4DEB-BA10-874BF8C0F7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720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611C-E927-4BEC-8286-4A75E08F8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DC056-C15A-4788-84E0-23B9402DD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0D4AF-A92B-4558-B964-DA4C547F5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62B39-C1D8-4AE6-8C12-C57EDFE80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BD29E-0142-4759-8DC7-5A9F0C171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5B80C-1A13-48B0-8B2A-21B5A19BF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DD0A-57AF-4A80-93F2-40827A609B2E}" type="datetimeFigureOut">
              <a:rPr lang="en-ID" smtClean="0"/>
              <a:t>09/10/2023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D1647-0017-472E-B881-D32834D7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FDAEF-E8C5-480B-A4D2-A4D32501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61E3-02E5-4DEB-BA10-874BF8C0F7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216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402CC-16C7-49BB-9C59-A0CC9EBA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DD0A-57AF-4A80-93F2-40827A609B2E}" type="datetimeFigureOut">
              <a:rPr lang="en-ID" smtClean="0"/>
              <a:t>09/10/2023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8136F-4A6A-4F10-9991-EF98ED51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EB610-EE3D-45FC-AB27-BACBC386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61E3-02E5-4DEB-BA10-874BF8C0F7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381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B94C7-44EF-45C1-8BEC-0531D299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4B24-EDE0-427F-9215-9F318BDDB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00B8B-509D-494D-B921-1EFE40087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D3F7-9F49-4E8B-85EC-0B41A115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FDD0A-57AF-4A80-93F2-40827A609B2E}" type="datetimeFigureOut">
              <a:rPr lang="en-ID" smtClean="0"/>
              <a:t>09/10/2023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CD68-6EFD-40C1-9713-4B485C57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97088-D836-4072-ADC8-68543D1D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961E3-02E5-4DEB-BA10-874BF8C0F7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123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F8095-563F-41AD-8B50-4E61A8D1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EF772-4225-420E-9B5B-F704CAF81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95F5C-BC06-4B67-A3E4-7FC897B28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FDD0A-57AF-4A80-93F2-40827A609B2E}" type="datetimeFigureOut">
              <a:rPr lang="en-ID" smtClean="0"/>
              <a:t>09/10/2023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65915-3BCA-46BD-8A66-8976F3DF2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DE089-C04D-4FAB-A6D8-37AB580B3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961E3-02E5-4DEB-BA10-874BF8C0F7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383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25400">
          <a:solidFill>
            <a:srgbClr val="C00000"/>
          </a:solidFill>
        </a:ln>
      </a:spPr>
      <a:bodyPr wrap="square" rtlCol="0">
        <a:spAutoFit/>
      </a:bodyPr>
      <a:lstStyle>
        <a:defPPr marL="0" marR="0" indent="0" algn="ctr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kern="1200" cap="none" spc="0" normalizeH="0" baseline="0" noProof="0" dirty="0">
            <a:ln>
              <a:noFill/>
            </a:ln>
            <a:solidFill>
              <a:prstClr val="black"/>
            </a:solidFill>
            <a:effectLst/>
            <a:uLnTx/>
            <a:uFillTx/>
            <a:latin typeface="Calibri" panose="020F0502020204030204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Arial</vt:lpstr>
      <vt:lpstr>Arial Black</vt:lpstr>
      <vt:lpstr>Bernard MT Condensed</vt:lpstr>
      <vt:lpstr>Calibri</vt:lpstr>
      <vt:lpstr>Calibri Light</vt:lpstr>
      <vt:lpstr>Stencil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Ahmad Zaky Said</dc:creator>
  <cp:lastModifiedBy>Ahmad Zaky</cp:lastModifiedBy>
  <cp:revision>21</cp:revision>
  <dcterms:created xsi:type="dcterms:W3CDTF">2023-05-17T07:56:25Z</dcterms:created>
  <dcterms:modified xsi:type="dcterms:W3CDTF">2023-10-09T06:54:55Z</dcterms:modified>
</cp:coreProperties>
</file>