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A5A5A5"/>
    <a:srgbClr val="F05053"/>
    <a:srgbClr val="DBDBDB"/>
    <a:srgbClr val="ABABA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70FF3-FFB5-43AD-B6D6-FA586942F7A2}"/>
              </a:ext>
            </a:extLst>
          </p:cNvPr>
          <p:cNvSpPr/>
          <p:nvPr userDrawn="1"/>
        </p:nvSpPr>
        <p:spPr>
          <a:xfrm>
            <a:off x="6219373" y="6720113"/>
            <a:ext cx="3614056" cy="145143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B8ECA48-50BD-4D41-A35F-049CCC0FF58E}"/>
              </a:ext>
            </a:extLst>
          </p:cNvPr>
          <p:cNvSpPr/>
          <p:nvPr userDrawn="1"/>
        </p:nvSpPr>
        <p:spPr>
          <a:xfrm>
            <a:off x="3207658" y="6545943"/>
            <a:ext cx="3614056" cy="312057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CA752-8D3E-4D68-A8F3-5DFBAFFCDE60}"/>
              </a:ext>
            </a:extLst>
          </p:cNvPr>
          <p:cNvSpPr txBox="1"/>
          <p:nvPr userDrawn="1"/>
        </p:nvSpPr>
        <p:spPr>
          <a:xfrm>
            <a:off x="10784115" y="6152386"/>
            <a:ext cx="149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+mn-cs"/>
              </a:rPr>
              <a:t>abl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tencil" panose="040409050D0802020404" pitchFamily="82" charset="0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940E22C-69AF-48C0-A80A-84201F7889A1}"/>
              </a:ext>
            </a:extLst>
          </p:cNvPr>
          <p:cNvSpPr/>
          <p:nvPr userDrawn="1"/>
        </p:nvSpPr>
        <p:spPr>
          <a:xfrm>
            <a:off x="325" y="6299200"/>
            <a:ext cx="3870478" cy="558801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5AD6-EAB7-435B-8CDD-6B6035F35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8" y="131458"/>
            <a:ext cx="11977688" cy="825500"/>
          </a:xfrm>
          <a:ln w="28575">
            <a:solidFill>
              <a:srgbClr val="C00000"/>
            </a:solidFill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/>
            </a:lvl1pPr>
          </a:lstStyle>
          <a:p>
            <a:pPr lvl="0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9A8B2-4E94-400D-86AD-BF2294328BD4}"/>
              </a:ext>
            </a:extLst>
          </p:cNvPr>
          <p:cNvCxnSpPr/>
          <p:nvPr userDrawn="1"/>
        </p:nvCxnSpPr>
        <p:spPr>
          <a:xfrm>
            <a:off x="3120570" y="6342745"/>
            <a:ext cx="8040916" cy="29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BD249-F1C5-44BA-B24A-50610A65016D}"/>
              </a:ext>
            </a:extLst>
          </p:cNvPr>
          <p:cNvSpPr/>
          <p:nvPr userDrawn="1"/>
        </p:nvSpPr>
        <p:spPr>
          <a:xfrm>
            <a:off x="108857" y="1003872"/>
            <a:ext cx="11974286" cy="5216640"/>
          </a:xfrm>
          <a:prstGeom prst="rect">
            <a:avLst/>
          </a:prstGeom>
          <a:solidFill>
            <a:srgbClr val="D7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E812B-5E00-4E0F-BCB2-7846EC751ED8}"/>
              </a:ext>
            </a:extLst>
          </p:cNvPr>
          <p:cNvSpPr txBox="1"/>
          <p:nvPr userDrawn="1"/>
        </p:nvSpPr>
        <p:spPr>
          <a:xfrm>
            <a:off x="0" y="6387152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Equipment Dashboard</a:t>
            </a:r>
          </a:p>
        </p:txBody>
      </p:sp>
      <p:sp>
        <p:nvSpPr>
          <p:cNvPr id="147" name="Text Placeholder 19">
            <a:extLst>
              <a:ext uri="{FF2B5EF4-FFF2-40B4-BE49-F238E27FC236}">
                <a16:creationId xmlns:a16="http://schemas.microsoft.com/office/drawing/2014/main" id="{20D85F35-ADFC-4F0A-8BA7-33AB78023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293" y="1135077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48" name="Text Placeholder 19">
            <a:extLst>
              <a:ext uri="{FF2B5EF4-FFF2-40B4-BE49-F238E27FC236}">
                <a16:creationId xmlns:a16="http://schemas.microsoft.com/office/drawing/2014/main" id="{20AA41EE-81AF-4484-B464-E264EFAAC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0292" y="1532634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49" name="Text Placeholder 19">
            <a:extLst>
              <a:ext uri="{FF2B5EF4-FFF2-40B4-BE49-F238E27FC236}">
                <a16:creationId xmlns:a16="http://schemas.microsoft.com/office/drawing/2014/main" id="{94D4937B-FDD5-41DC-8E61-44779C7B73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0291" y="1927662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0" name="Text Placeholder 19">
            <a:extLst>
              <a:ext uri="{FF2B5EF4-FFF2-40B4-BE49-F238E27FC236}">
                <a16:creationId xmlns:a16="http://schemas.microsoft.com/office/drawing/2014/main" id="{F77DF380-D85A-49BD-B5EB-9F932CD2FC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291" y="2328467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1" name="Text Placeholder 19">
            <a:extLst>
              <a:ext uri="{FF2B5EF4-FFF2-40B4-BE49-F238E27FC236}">
                <a16:creationId xmlns:a16="http://schemas.microsoft.com/office/drawing/2014/main" id="{F4A674F4-5B46-453E-92BD-DA1F73F918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290" y="2733152"/>
            <a:ext cx="2555875" cy="1007361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2" name="Text Placeholder 19">
            <a:extLst>
              <a:ext uri="{FF2B5EF4-FFF2-40B4-BE49-F238E27FC236}">
                <a16:creationId xmlns:a16="http://schemas.microsoft.com/office/drawing/2014/main" id="{C63FF8EF-6AAD-4604-94E3-42D3F90E9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40290" y="3808574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3" name="Text Placeholder 19">
            <a:extLst>
              <a:ext uri="{FF2B5EF4-FFF2-40B4-BE49-F238E27FC236}">
                <a16:creationId xmlns:a16="http://schemas.microsoft.com/office/drawing/2014/main" id="{F0C5DD5B-CD83-4434-B4C8-E90142BC90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290" y="4209962"/>
            <a:ext cx="2555875" cy="354012"/>
          </a:xfr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4" name="Text Placeholder 19">
            <a:extLst>
              <a:ext uri="{FF2B5EF4-FFF2-40B4-BE49-F238E27FC236}">
                <a16:creationId xmlns:a16="http://schemas.microsoft.com/office/drawing/2014/main" id="{D750AACE-50C7-4C0D-AE3B-391C79132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34581" y="4617342"/>
            <a:ext cx="831479" cy="1543137"/>
          </a:xfrm>
          <a:solidFill>
            <a:schemeClr val="bg1"/>
          </a:solidFill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59" name="Text Placeholder 19">
            <a:extLst>
              <a:ext uri="{FF2B5EF4-FFF2-40B4-BE49-F238E27FC236}">
                <a16:creationId xmlns:a16="http://schemas.microsoft.com/office/drawing/2014/main" id="{1B704A62-384F-41D1-A4FB-A31E940E52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205565" y="4617342"/>
            <a:ext cx="831479" cy="1543137"/>
          </a:xfrm>
          <a:solidFill>
            <a:schemeClr val="bg1"/>
          </a:solidFill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  <p:sp>
        <p:nvSpPr>
          <p:cNvPr id="160" name="Text Placeholder 19">
            <a:extLst>
              <a:ext uri="{FF2B5EF4-FFF2-40B4-BE49-F238E27FC236}">
                <a16:creationId xmlns:a16="http://schemas.microsoft.com/office/drawing/2014/main" id="{D2B9DC8E-7E50-4EF9-8EDC-25FECEC4F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67878" y="4620467"/>
            <a:ext cx="831479" cy="1543137"/>
          </a:xfrm>
          <a:solidFill>
            <a:schemeClr val="bg1"/>
          </a:solidFill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Lato Light" panose="020F0502020204030203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641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428-CA1E-4B35-86D8-3B92BAE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1827-DAEE-467D-98D8-EE5A41E6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D392-F338-4D5F-A633-2E384B9F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B8E4-82AF-4368-9731-065CD9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E013-931E-422C-A9CA-34C8EDC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1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D98-6D50-4C2C-B47F-053D3CF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3008-55ED-4626-9EDB-A07A72A8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D292-CE42-4AFC-98E4-E2392439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3E59-1AE4-4F46-AB8C-5CF605C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6907-B02A-4C4E-A813-899F2DA4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46561-13EE-463F-850D-A7CF036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2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611C-E927-4BEC-8286-4A75E08F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C056-C15A-4788-84E0-23B9402D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D4AF-A92B-4558-B964-DA4C547F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2B39-C1D8-4AE6-8C12-C57EDFE8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BD29E-0142-4759-8DC7-5A9F0C171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5B80C-1A13-48B0-8B2A-21B5A19B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1647-0017-472E-B881-D32834D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FDAEF-E8C5-480B-A4D2-A4D32501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16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402CC-16C7-49BB-9C59-A0CC9EB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136F-4A6A-4F10-9991-EF98ED51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B610-EE3D-45FC-AB27-BACBC386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94C7-44EF-45C1-8BEC-0531D29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4B24-EDE0-427F-9215-9F318BDD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0B8B-509D-494D-B921-1EFE4008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3F7-9F49-4E8B-85EC-0B41A115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CD68-6EFD-40C1-9713-4B485C5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7088-D836-4072-ADC8-68543D1D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2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1A92-8C67-4436-B30F-9E24568E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098DD-675B-4C15-BFFC-CFBF210E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7A1D6-6018-412D-81F6-37EB6958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42C2-C2A8-4383-B837-5C8B8294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6F19-D84F-46A8-9013-C6086C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8B5C-EEA5-4C86-AA5C-3BBB6B8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0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C1F-DA4E-4A4A-BA5A-3F18F5E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32BF-5048-4303-816F-FFD94F374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16B6-0B0F-4250-AA61-F62561E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A7F8-7979-4D62-9DF4-D021DF74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2E65-782E-43A5-B501-F808C15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3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A547-3C19-4331-AF83-EF5FA1B5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E1CB9-7F5A-473E-815C-E892D43F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92DE-8310-4196-B264-6938C9C7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597A-541A-4695-88EA-AE0104D8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E4D-FD3A-456D-B1B5-4244F39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2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F8095-563F-41AD-8B50-4E61A8D1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F772-4225-420E-9B5B-F704CAF8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5F5C-BC06-4B67-A3E4-7FC897B2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DD0A-57AF-4A80-93F2-40827A609B2E}" type="datetimeFigureOut">
              <a:rPr lang="en-ID" smtClean="0"/>
              <a:t>11/07/2023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5915-3BCA-46BD-8A66-8976F3D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E089-C04D-4FAB-A6D8-37AB580B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8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5400">
          <a:solidFill>
            <a:srgbClr val="C00000"/>
          </a:solidFill>
        </a:ln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Bernard MT Condensed</vt:lpstr>
      <vt:lpstr>Bradley Hand ITC</vt:lpstr>
      <vt:lpstr>Calibri</vt:lpstr>
      <vt:lpstr>Calibri Light</vt:lpstr>
      <vt:lpstr>Lato Light</vt:lpstr>
      <vt:lpstr>Stencil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Zaky Said</dc:creator>
  <cp:lastModifiedBy>Ahmad Zaky Said</cp:lastModifiedBy>
  <cp:revision>36</cp:revision>
  <dcterms:created xsi:type="dcterms:W3CDTF">2023-05-17T07:56:25Z</dcterms:created>
  <dcterms:modified xsi:type="dcterms:W3CDTF">2023-07-11T08:07:16Z</dcterms:modified>
</cp:coreProperties>
</file>