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E996-0073-1627-0A05-7F7416EB6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A6CF8-BD2A-169D-A787-FF9CFFDC2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5937-23F6-3B9D-FBE3-36E0614F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4D87-D5A5-38B4-28A6-DFC42633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6C90-97A0-10FD-67C7-5B142D21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2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2BF2-02A4-AF99-480A-5BF4E9D9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A419-1EA9-D0BD-E2D0-9C351AAB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95B1-1A58-96F4-08FC-98F89404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CDC3-BEEB-F92E-C269-6F39D897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E04D-3093-33A4-1727-3EC96EE9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83884-253F-D59D-C916-41CDAF0FD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E56B7-B052-D092-8589-3B52ABACE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6340-8CC8-0A55-BEAF-36C17CD6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17F2-139E-A5E8-46F8-CC6BA093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0364-15FE-E400-4FCF-C14C9648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9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F4A1-6CE8-0CF4-114C-2E1E1938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892D-2D71-6175-9EDA-AE067B50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9B21-2C19-FB79-1ED4-50CF301D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A30A-F2A5-8B48-3CD1-976AB20E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813B1-EFBA-43FC-E4A6-E2525AB3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0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02F3-0CFE-B833-F2C6-4F237F52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F795-6CBF-09FB-F2E6-471567C4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335F-71EE-E674-EB89-C7AB77A9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AB74-FBE4-C980-F620-8BF41A13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A4E9-2E57-C461-6AFA-6242245A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C7C4-7F2B-D5CB-0D4C-0D5D5985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1B0F-85AA-AD9A-3879-AE00C5A57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E28A6-F970-DBB8-95BB-FDC3A5C8E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A4EFD-D943-7FF5-04CF-8ADCC52F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919B-29FE-1604-6A12-362A5D6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D7556-8715-D7B0-E712-0639C2AC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9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130A-0FDB-47B8-8326-564D3EE5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A02B-D471-A4C5-0159-A0811A0B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5A774-2E8F-881D-FBEF-18A9C9FF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45F7B-2C83-BD76-4B56-DADA939F9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D98D6-7848-C81A-F289-169A6A72F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123DF-98C5-9FBA-BE37-CF994E2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25548-E244-7393-DDA5-FB0A0E5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E26F6-769E-5274-6862-00810863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5AA6-E30B-9950-A163-4708C11C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8E1F9-6767-5880-30C0-CFE7B4F5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8D31E-6FA1-001C-97A3-D30E9322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0707F-8EF1-5AF2-8006-DDD76F05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0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56D9-2D6A-1E8F-DCE4-580F3B04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AC2D0-0EE8-1357-0264-A8E05A3D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68B17-8318-9342-F178-DF468F32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E67E-55D2-069E-967B-629BF9D2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BCA5-00C0-F018-7F75-35ADFB52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CCA81-B38F-81BA-EA63-CF53239A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AA0BB-EC18-EAD0-3EEA-BCF826D3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AAF28-B6D4-6C08-DE86-9DEFE5BE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81ED9-5CA4-204C-6E8A-894D4B12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3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63E9-7455-22BF-B6D8-4E8AA27F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D4088-55C5-E6E5-8641-0A8F994A5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EDE94-9D62-D871-BBCD-CB548649C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B5077-F0A0-07D6-0F76-AE8F36E3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0E6D-3FBA-F736-3AED-4E0994A6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2149-7296-9F12-1515-44DD7DE0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8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084E4-784D-FF55-4C59-01463B64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C3AA-FEBD-B6C7-10E6-3F20B9675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3D02A-CB88-6754-8571-34ECA9F64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EC28-2D85-440D-AE0E-BFBF3F8D9B44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0BFF4-2940-D172-AC64-43AC8FCAA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9A8C-D865-EEF0-8090-84704260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26BC-FA9F-4181-B9CA-7A221FF06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3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06F5-0D2D-EB27-2526-96BB8125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592"/>
            <a:ext cx="10515600" cy="1737105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COMP229 – Web Application Development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r>
              <a:rPr lang="en-US" dirty="0"/>
              <a:t>		Restaurant Registration System</a:t>
            </a:r>
            <a:br>
              <a:rPr lang="en-US" dirty="0"/>
            </a:br>
            <a:r>
              <a:rPr lang="en-US" sz="1300" dirty="0"/>
              <a:t>This project empowers restaurant owners to create personalized profiles, manage menus, and accept online reservations. The user-friendly interface, secure authentication, and real-time notifications enhance the dining experience. Customers can provide feedback through a review system, while administrators oversee multiple restaurants via an efficient dashboard. Leveraging React.js, Redux, Node.js, and MongoDB, this project modernizes the restaurant industry, fostering digital transformation and seamless operations.</a:t>
            </a:r>
            <a:br>
              <a:rPr lang="en-US" sz="1300" dirty="0"/>
            </a:br>
            <a:r>
              <a:rPr lang="en-US" dirty="0"/>
              <a:t>	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A41A9-E486-0025-C214-81BD875B2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78" y="2807561"/>
            <a:ext cx="5162335" cy="1945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236BC-5CEC-79CA-3509-658F36A45129}"/>
              </a:ext>
            </a:extLst>
          </p:cNvPr>
          <p:cNvSpPr txBox="1"/>
          <p:nvPr/>
        </p:nvSpPr>
        <p:spPr>
          <a:xfrm>
            <a:off x="419450" y="4999839"/>
            <a:ext cx="51278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Members -  	</a:t>
            </a:r>
            <a:r>
              <a:rPr lang="en-US" dirty="0" err="1"/>
              <a:t>Akashkumar</a:t>
            </a:r>
            <a:r>
              <a:rPr lang="en-US" dirty="0"/>
              <a:t> Parekh (301356589)</a:t>
            </a:r>
          </a:p>
          <a:p>
            <a:r>
              <a:rPr lang="en-US" dirty="0"/>
              <a:t>		Chintan Patel (</a:t>
            </a:r>
            <a:r>
              <a:rPr lang="en-IN" dirty="0"/>
              <a:t>301361215</a:t>
            </a:r>
            <a:r>
              <a:rPr lang="en-US" dirty="0"/>
              <a:t>)</a:t>
            </a:r>
          </a:p>
          <a:p>
            <a:r>
              <a:rPr lang="en-US" dirty="0"/>
              <a:t>		Shivam Kaushik (</a:t>
            </a:r>
            <a:r>
              <a:rPr lang="en-IN" dirty="0"/>
              <a:t>301363333</a:t>
            </a:r>
            <a:r>
              <a:rPr lang="en-US" dirty="0"/>
              <a:t>)</a:t>
            </a:r>
          </a:p>
          <a:p>
            <a:r>
              <a:rPr lang="en-US" dirty="0"/>
              <a:t>		Gurpreet Kaur (</a:t>
            </a:r>
            <a:r>
              <a:rPr lang="en-IN" dirty="0"/>
              <a:t>301367758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IN" dirty="0"/>
              <a:t>Alireza </a:t>
            </a:r>
            <a:r>
              <a:rPr lang="en-IN" dirty="0" err="1"/>
              <a:t>Farkhondeh</a:t>
            </a:r>
            <a:r>
              <a:rPr lang="en-IN" dirty="0"/>
              <a:t> </a:t>
            </a:r>
            <a:r>
              <a:rPr lang="en-US" dirty="0"/>
              <a:t>(</a:t>
            </a:r>
            <a:r>
              <a:rPr lang="en-IN" dirty="0"/>
              <a:t>301282447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IN" dirty="0"/>
              <a:t>Parth </a:t>
            </a:r>
            <a:r>
              <a:rPr lang="en-IN" dirty="0" err="1"/>
              <a:t>Savjan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IN" dirty="0"/>
              <a:t>301314290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2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DBC6C-706E-4A3B-BE81-EB30ACCCD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60" y="347911"/>
            <a:ext cx="1129542" cy="1506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E5ECA-30F4-841E-E03A-5C42A33ABC5A}"/>
              </a:ext>
            </a:extLst>
          </p:cNvPr>
          <p:cNvSpPr txBox="1"/>
          <p:nvPr/>
        </p:nvSpPr>
        <p:spPr>
          <a:xfrm>
            <a:off x="2365695" y="805343"/>
            <a:ext cx="987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Akashkumar</a:t>
            </a:r>
            <a:r>
              <a:rPr lang="en-US" dirty="0"/>
              <a:t> Parekh – I have made the oral view of project and some crud operations related to project.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879C8-FBDE-039D-EBD2-AE5621EBB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5" y="2065906"/>
            <a:ext cx="1174896" cy="1566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722B4-E6CC-5719-F6EA-C4B1060BB6CB}"/>
              </a:ext>
            </a:extLst>
          </p:cNvPr>
          <p:cNvSpPr txBox="1"/>
          <p:nvPr/>
        </p:nvSpPr>
        <p:spPr>
          <a:xfrm>
            <a:off x="2241259" y="2479838"/>
            <a:ext cx="742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Chintan Patel – I have made the UI portion and help in some crud operations.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C8E24C-DEEB-8638-5EB9-D04964EDD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4424" y="5381454"/>
            <a:ext cx="993857" cy="1325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3348A1-1B06-4FF7-9DCE-6D8268B24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3214" y="3862774"/>
            <a:ext cx="1013488" cy="1303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C55309-5780-AEFB-7121-59DC5A25B08A}"/>
              </a:ext>
            </a:extLst>
          </p:cNvPr>
          <p:cNvSpPr txBox="1"/>
          <p:nvPr/>
        </p:nvSpPr>
        <p:spPr>
          <a:xfrm>
            <a:off x="2241259" y="4184864"/>
            <a:ext cx="883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Shivam Kaushik – I have find the landing page and implemented in project as a landing page.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EADC6-D4B0-3F92-B4CE-217176216CE5}"/>
              </a:ext>
            </a:extLst>
          </p:cNvPr>
          <p:cNvSpPr txBox="1"/>
          <p:nvPr/>
        </p:nvSpPr>
        <p:spPr>
          <a:xfrm>
            <a:off x="2385785" y="5889890"/>
            <a:ext cx="62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Gurpreet Kaur – I have made the logo and inserted in the navbar.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36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46F13-64CC-0991-C6E1-72E4BD17F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676" y="471999"/>
            <a:ext cx="1505637" cy="1325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83C08B-E754-D267-F4BB-ABBB233CE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676" y="2664504"/>
            <a:ext cx="1325142" cy="1325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E3B3D7-4A72-30B9-15C2-1F6A6A6F52A7}"/>
              </a:ext>
            </a:extLst>
          </p:cNvPr>
          <p:cNvSpPr txBox="1"/>
          <p:nvPr/>
        </p:nvSpPr>
        <p:spPr>
          <a:xfrm>
            <a:off x="2385785" y="2996493"/>
            <a:ext cx="94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Alireza </a:t>
            </a:r>
            <a:r>
              <a:rPr lang="en-IN" dirty="0" err="1"/>
              <a:t>Farkhondeh</a:t>
            </a:r>
            <a:r>
              <a:rPr lang="en-US" dirty="0"/>
              <a:t> – I have made the some UI portions in table portions and formatted the folders.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9B3BE-E555-7C88-2501-F5ECD9EEC548}"/>
              </a:ext>
            </a:extLst>
          </p:cNvPr>
          <p:cNvSpPr txBox="1"/>
          <p:nvPr/>
        </p:nvSpPr>
        <p:spPr>
          <a:xfrm>
            <a:off x="2648811" y="836994"/>
            <a:ext cx="629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Parth </a:t>
            </a:r>
            <a:r>
              <a:rPr lang="en-US" dirty="0" err="1"/>
              <a:t>Savjani</a:t>
            </a:r>
            <a:r>
              <a:rPr lang="en-US" dirty="0"/>
              <a:t> – I have fetch the all the records from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7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COMP229 – Web Application Development    Restaurant Registration System This project empowers restaurant owners to create personalized profiles, manage menus, and accept online reservations. The user-friendly interface, secure authentication, and real-time notifications enhance the dining experience. Customers can provide feedback through a review system, while administrators oversee multiple restaurants via an efficient dashboard. Leveraging React.js, Redux, Node.js, and MongoDB, this project modernizes the restaurant industry, fostering digital transformation and seamless operations.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Avengers</dc:title>
  <dc:creator>parekh akash</dc:creator>
  <cp:lastModifiedBy>parekh akash</cp:lastModifiedBy>
  <cp:revision>6</cp:revision>
  <dcterms:created xsi:type="dcterms:W3CDTF">2023-11-19T02:21:21Z</dcterms:created>
  <dcterms:modified xsi:type="dcterms:W3CDTF">2023-11-20T06:59:42Z</dcterms:modified>
</cp:coreProperties>
</file>