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96" r:id="rId3"/>
    <p:sldId id="497" r:id="rId4"/>
    <p:sldId id="490" r:id="rId5"/>
    <p:sldId id="491" r:id="rId6"/>
    <p:sldId id="492" r:id="rId7"/>
    <p:sldId id="493" r:id="rId8"/>
    <p:sldId id="49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0"/>
    <a:srgbClr val="3333FF"/>
    <a:srgbClr val="3333CC"/>
    <a:srgbClr val="008000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10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6/14/2023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87E-5E3F-0183-B328-F8B27AF4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standalone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7D51-F9F0-5283-79FF-5B549BC2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options when it comes to selecting tools to check backend </a:t>
            </a:r>
          </a:p>
          <a:p>
            <a:r>
              <a:rPr lang="en-US" dirty="0"/>
              <a:t>APIs, ranging from the command-line tool curl (https://github.com/curl/curl) </a:t>
            </a:r>
          </a:p>
          <a:p>
            <a:r>
              <a:rPr lang="en-US" dirty="0"/>
              <a:t>To Advanced REST Client (ARC)</a:t>
            </a:r>
          </a:p>
          <a:p>
            <a:r>
              <a:rPr lang="en-US" dirty="0"/>
              <a:t>(https://chrome.google.com/webstore/detail/advanced-rest-client/hgmloofddffdnphfgcellkdfbfbjeloo), a Chrome extension app with an interactive user interface.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To check the APIs that were implemented in this chapter, first, have the server running from the command line and use either of these tools to request the routes.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2424-C4E3-3E62-1B0E-EF8D7BB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B974-85FE-6DFC-AED7-D1CB7F68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BB71-CC27-651F-542C-B8611FC5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4D55-CD3F-2F73-34EF-DD20AB8A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standalone backend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5FBB-FA8E-CA6F-DF13-87862BAD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running the code on your local machine, the root URL is http://localhost:3000/.</a:t>
            </a:r>
          </a:p>
          <a:p>
            <a:r>
              <a:rPr lang="en-US" dirty="0"/>
              <a:t>Using POSTMAN, we will showcase the expected behavior for five use cases so that we can check the implemented API endpoints.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BB32-2FBE-3C6F-C64D-242E1ABD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8D6F-2A8E-767C-2857-178DF1F7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D9F1-5AA8-DB7C-B799-25EA7F13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58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5FD-827E-0665-C021-B7F66A0A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28761A-2D4A-442F-23B9-8C354CA3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8039"/>
            <a:ext cx="7391400" cy="41905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4FBC-3603-E243-CC03-AF9C2EBB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2B7D-E019-93C6-DEE1-1CF4B852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BD7B-577C-EBCF-B432-6F54AC46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89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A266-8B68-2B08-9A42-15A64725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the user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7CC0-4863-3A81-BB34-6308CB2A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whether a new user is in the database by fetching a list of all users with a GET request to /</a:t>
            </a:r>
            <a:r>
              <a:rPr lang="en-US" dirty="0" err="1"/>
              <a:t>api</a:t>
            </a:r>
            <a:r>
              <a:rPr lang="en-US" dirty="0"/>
              <a:t>/users. </a:t>
            </a:r>
          </a:p>
          <a:p>
            <a:r>
              <a:rPr lang="en-US" dirty="0"/>
              <a:t>The response should contain an array of all the user objects stored in the database: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6389-8ED6-20FF-01F5-11A6E75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DC16-5EDD-1A77-9CE5-0BF37FF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4B3F-41FC-9813-026A-7FD388B0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F7865B-B810-48C2-2876-29826C66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7999"/>
            <a:ext cx="7924800" cy="36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6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F418-316F-4E07-1450-274608C0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the user list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5129-4D89-1756-DEB0-BF5C5046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the returned user objects only show the _id, name, </a:t>
            </a:r>
            <a:r>
              <a:rPr lang="en-US" dirty="0" err="1"/>
              <a:t>email,and</a:t>
            </a:r>
            <a:r>
              <a:rPr lang="en-US" dirty="0"/>
              <a:t> created field values, and not the salt or </a:t>
            </a:r>
            <a:r>
              <a:rPr lang="en-US" dirty="0" err="1"/>
              <a:t>hashed_password</a:t>
            </a:r>
            <a:r>
              <a:rPr lang="en-US" dirty="0"/>
              <a:t> values, which are also present in the actual documents stored in the database.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request only retrieves the selected fields we specified in the Mongoose find query that we made in the list controller method.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omission is also in place when fetching a single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79B7-FAFF-CDB7-A023-EFB46FF9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AF4D-123F-A989-D0C6-5D6D1B03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9CB2-3853-850E-8412-A5F55DA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36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E381-7CBD-65DE-6A6A-0253F41E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a single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B220-851E-38E0-D98B-B79BD18F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a single user by id: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C6A6-D096-CDD4-693A-BA7F6F26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7CEE-D2C8-12FF-4BC8-9BA6875B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DBF8-319F-CB85-E91E-7940300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999BE9-B5DC-C605-577E-FFEC3A32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8001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80C-8208-ABAF-00EF-9EF08972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CFEE-8978-6FB1-FD9A-9D41DF51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a user using PUT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849B-C372-B034-D183-3232142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9CB5-8446-0BB8-EF41-DBBBE7BF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7080-7638-4FBB-06EC-52FF7471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69E86-6CD0-8160-A56D-C0FAEC03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716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0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8371</TotalTime>
  <Words>352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Default Design</vt:lpstr>
      <vt:lpstr>Web Application Development</vt:lpstr>
      <vt:lpstr>Checking the standalone backend</vt:lpstr>
      <vt:lpstr>Checking the standalone backend Contd.</vt:lpstr>
      <vt:lpstr>Creating a new user</vt:lpstr>
      <vt:lpstr>Fetching the user list</vt:lpstr>
      <vt:lpstr>Fetching the user list Contd.</vt:lpstr>
      <vt:lpstr>Fetching a single user</vt:lpstr>
      <vt:lpstr>Updating a user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925</cp:revision>
  <dcterms:created xsi:type="dcterms:W3CDTF">2008-05-26T16:51:35Z</dcterms:created>
  <dcterms:modified xsi:type="dcterms:W3CDTF">2023-06-14T14:17:29Z</dcterms:modified>
</cp:coreProperties>
</file>