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95" r:id="rId5"/>
    <p:sldId id="259" r:id="rId6"/>
    <p:sldId id="296" r:id="rId7"/>
    <p:sldId id="297" r:id="rId8"/>
    <p:sldId id="298" r:id="rId9"/>
    <p:sldId id="294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Nixie One" panose="020B0604020202020204" charset="0"/>
      <p:regular r:id="rId16"/>
    </p:embeddedFont>
    <p:embeddedFont>
      <p:font typeface="Varela Round" panose="020B0604020202020204" charset="-79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46AD37C-CD85-43D5-8CEC-2101F88409A0}">
          <p14:sldIdLst>
            <p14:sldId id="256"/>
            <p14:sldId id="257"/>
            <p14:sldId id="258"/>
            <p14:sldId id="295"/>
            <p14:sldId id="259"/>
          </p14:sldIdLst>
        </p14:section>
        <p14:section name="Untitled Section" id="{4CE1B990-C21B-45A7-8C18-440FF896F103}">
          <p14:sldIdLst>
            <p14:sldId id="296"/>
            <p14:sldId id="297"/>
          </p14:sldIdLst>
        </p14:section>
        <p14:section name="Untitled Section" id="{51543B71-5EFA-4DB5-99C2-633A860556EF}">
          <p14:sldIdLst>
            <p14:sldId id="29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4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73d26f0f7c_1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73d26f0f7c_1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164809" y="88795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Kelompok I</a:t>
            </a:r>
            <a:endParaRPr b="1" dirty="0"/>
          </a:p>
        </p:txBody>
      </p:sp>
      <p:sp>
        <p:nvSpPr>
          <p:cNvPr id="3" name="Google Shape;195;p13">
            <a:extLst>
              <a:ext uri="{FF2B5EF4-FFF2-40B4-BE49-F238E27FC236}">
                <a16:creationId xmlns:a16="http://schemas.microsoft.com/office/drawing/2014/main" id="{EDC44057-C631-4949-9289-7141B2DF10D6}"/>
              </a:ext>
            </a:extLst>
          </p:cNvPr>
          <p:cNvSpPr txBox="1">
            <a:spLocks/>
          </p:cNvSpPr>
          <p:nvPr/>
        </p:nvSpPr>
        <p:spPr>
          <a:xfrm>
            <a:off x="2059459" y="1584053"/>
            <a:ext cx="516689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/>
              <a:t>Stopwatch </a:t>
            </a:r>
            <a:r>
              <a:rPr lang="en-US" sz="3200" dirty="0" err="1"/>
              <a:t>Sederhana</a:t>
            </a:r>
            <a:endParaRPr lang="en-US" sz="3200" dirty="0"/>
          </a:p>
        </p:txBody>
      </p:sp>
      <p:sp>
        <p:nvSpPr>
          <p:cNvPr id="4" name="Google Shape;195;p13">
            <a:extLst>
              <a:ext uri="{FF2B5EF4-FFF2-40B4-BE49-F238E27FC236}">
                <a16:creationId xmlns:a16="http://schemas.microsoft.com/office/drawing/2014/main" id="{656F6BC5-6A4C-4238-AD8A-464FF777D272}"/>
              </a:ext>
            </a:extLst>
          </p:cNvPr>
          <p:cNvSpPr txBox="1">
            <a:spLocks/>
          </p:cNvSpPr>
          <p:nvPr/>
        </p:nvSpPr>
        <p:spPr>
          <a:xfrm>
            <a:off x="2477088" y="3452961"/>
            <a:ext cx="4189824" cy="138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400" dirty="0"/>
              <a:t>Oleh :</a:t>
            </a:r>
          </a:p>
          <a:p>
            <a:r>
              <a:rPr lang="en-US" sz="2400" dirty="0"/>
              <a:t>Ahmad </a:t>
            </a:r>
            <a:r>
              <a:rPr lang="en-US" sz="2400" dirty="0" err="1"/>
              <a:t>Zulfadli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Yaslon</a:t>
            </a:r>
            <a:r>
              <a:rPr lang="en-US" sz="2400" dirty="0"/>
              <a:t> Ros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/>
              <a:t>Stopwatch Sederhana</a:t>
            </a:r>
            <a:endParaRPr sz="3000" b="1" i="1" dirty="0"/>
          </a:p>
        </p:txBody>
      </p:sp>
      <p:sp>
        <p:nvSpPr>
          <p:cNvPr id="201" name="Google Shape;201;p14"/>
          <p:cNvSpPr txBox="1"/>
          <p:nvPr/>
        </p:nvSpPr>
        <p:spPr>
          <a:xfrm>
            <a:off x="2935874" y="1730550"/>
            <a:ext cx="2486399" cy="28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Tentang</a:t>
            </a:r>
            <a:r>
              <a:rPr lang="en-US" sz="1200" b="1" dirty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b="1" dirty="0" err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Aplikasi</a:t>
            </a:r>
            <a:endParaRPr sz="1200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Stopwatch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sederhana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ini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merupakan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aplikasi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berbasis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GUI (Graphical User Interface) yang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dikembangkan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dengan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menggunakan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paradigma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OOP pada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bahasa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java.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Dalam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pengembangan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aplikasi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ini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kami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menggunakan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library swing dan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awt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yang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telah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tersedia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di java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untuk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mempermudah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tahap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pembuatannya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</p:txBody>
      </p:sp>
      <p:sp>
        <p:nvSpPr>
          <p:cNvPr id="202" name="Google Shape;202;p14"/>
          <p:cNvSpPr txBox="1"/>
          <p:nvPr/>
        </p:nvSpPr>
        <p:spPr>
          <a:xfrm>
            <a:off x="5657825" y="1730550"/>
            <a:ext cx="2486400" cy="94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Alat-Alat </a:t>
            </a:r>
            <a:endParaRPr sz="1200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Text Editor (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Intellij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IDEA)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JDK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Stopwatch </a:t>
            </a:r>
            <a:r>
              <a:rPr lang="en-US" sz="1400" dirty="0" err="1"/>
              <a:t>Sederhana</a:t>
            </a:r>
            <a:r>
              <a:rPr lang="en-US" sz="1400" dirty="0"/>
              <a:t>.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DFFD5-6E7B-4C72-ABD2-2552B5B8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96" y="785997"/>
            <a:ext cx="4706007" cy="2896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BED4A-8904-49B9-BC8D-A790E7990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E4823-3986-4926-9C3D-3E4A3EF0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9" y="838006"/>
            <a:ext cx="4639322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1E8C41-7414-4029-974E-D7D5CA2CB85B}"/>
              </a:ext>
            </a:extLst>
          </p:cNvPr>
          <p:cNvSpPr txBox="1"/>
          <p:nvPr/>
        </p:nvSpPr>
        <p:spPr>
          <a:xfrm>
            <a:off x="2252339" y="3793544"/>
            <a:ext cx="474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Tampilan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Aplikasi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Stopwatch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Sederhana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91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1;p19">
            <a:extLst>
              <a:ext uri="{FF2B5EF4-FFF2-40B4-BE49-F238E27FC236}">
                <a16:creationId xmlns:a16="http://schemas.microsoft.com/office/drawing/2014/main" id="{9B1F4994-02CE-4D78-9C8C-DB594DFE1351}"/>
              </a:ext>
            </a:extLst>
          </p:cNvPr>
          <p:cNvSpPr/>
          <p:nvPr/>
        </p:nvSpPr>
        <p:spPr>
          <a:xfrm>
            <a:off x="3333750" y="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959835" y="210150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2008650" y="3090886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Stopwatch Sederhana</a:t>
            </a:r>
            <a:endParaRPr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073CA-A735-4439-A3B9-9E52DC50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645" y="719713"/>
            <a:ext cx="2152881" cy="115980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10" name="Google Shape;218;p16">
            <a:extLst>
              <a:ext uri="{FF2B5EF4-FFF2-40B4-BE49-F238E27FC236}">
                <a16:creationId xmlns:a16="http://schemas.microsoft.com/office/drawing/2014/main" id="{80A329F8-F29F-4BAD-9193-4BBC2060B51A}"/>
              </a:ext>
            </a:extLst>
          </p:cNvPr>
          <p:cNvSpPr txBox="1">
            <a:spLocks/>
          </p:cNvSpPr>
          <p:nvPr/>
        </p:nvSpPr>
        <p:spPr>
          <a:xfrm>
            <a:off x="2008650" y="3760633"/>
            <a:ext cx="5596500" cy="44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</a:rPr>
              <a:t>https://github.com/ahmadzulfadli/stopwatch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44E0-2C87-4E93-A87E-F211C976F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297" y="320680"/>
            <a:ext cx="4925818" cy="1159800"/>
          </a:xfrm>
        </p:spPr>
        <p:txBody>
          <a:bodyPr/>
          <a:lstStyle/>
          <a:p>
            <a:r>
              <a:rPr lang="en-US" sz="3200" b="1" dirty="0"/>
              <a:t>Stopwatch </a:t>
            </a:r>
            <a:r>
              <a:rPr lang="en-US" sz="3200" b="1" dirty="0" err="1"/>
              <a:t>Sederhana</a:t>
            </a:r>
            <a:endParaRPr lang="en-US" sz="3200" b="1" dirty="0"/>
          </a:p>
        </p:txBody>
      </p:sp>
      <p:sp>
        <p:nvSpPr>
          <p:cNvPr id="5" name="Google Shape;201;p14">
            <a:extLst>
              <a:ext uri="{FF2B5EF4-FFF2-40B4-BE49-F238E27FC236}">
                <a16:creationId xmlns:a16="http://schemas.microsoft.com/office/drawing/2014/main" id="{65629027-58D8-444D-814E-EB24D45F01E0}"/>
              </a:ext>
            </a:extLst>
          </p:cNvPr>
          <p:cNvSpPr txBox="1"/>
          <p:nvPr/>
        </p:nvSpPr>
        <p:spPr>
          <a:xfrm>
            <a:off x="1773620" y="1291293"/>
            <a:ext cx="5722883" cy="309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Keterangan</a:t>
            </a:r>
            <a:endParaRPr sz="1200" dirty="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Pada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tampilan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GUI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aplikasi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ini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metode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inheritance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digunakan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untuk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mempermudah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pemrograman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kita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meng-inheritance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JFrame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yang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ada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di library swing,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sehingga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class stopwatch yang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kita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buat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sudah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memiliki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method dan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atribut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yang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ada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di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JFram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Pada Gambar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sebelumnya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panel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untuk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timer di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posisikan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di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tengah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dan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dibawahnya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ada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panel-panel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untuk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menampilkan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tombol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start, stop dan reset.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Apabila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tombol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start di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klik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maka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program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membaca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apakah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timernya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sedang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berjalan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atau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tidak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jika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tidak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maka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timernya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di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jalankan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Pada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tombol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stop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logikanya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merupakan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kebalikan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dari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tombol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start.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Sedangkan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pada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tombol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riset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tidak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dilakukan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pengecekan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, yang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apabila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tombol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riset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di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klik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maka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nilai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dari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variable jam,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menit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detik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dan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mdetik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bernilai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0 dan label timer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nya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di reset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ulang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Lebih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jelasnya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perhatikan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baris Kode </a:t>
            </a:r>
            <a:r>
              <a:rPr lang="en-US" sz="12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berikut</a:t>
            </a:r>
            <a:r>
              <a:rPr lang="en-US" sz="12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: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06391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C92F3-39E6-4231-94A1-F2E13CB259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5BF9B4-0590-41A0-8D82-0663577B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228" y="445455"/>
            <a:ext cx="4871544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ae.getSource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timer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.isRunning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timer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ae.getSource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btnStop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timer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timer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mdetik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label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"00:00:00:00"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timer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3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1;p14">
            <a:extLst>
              <a:ext uri="{FF2B5EF4-FFF2-40B4-BE49-F238E27FC236}">
                <a16:creationId xmlns:a16="http://schemas.microsoft.com/office/drawing/2014/main" id="{7427783E-6790-4723-B761-435972679380}"/>
              </a:ext>
            </a:extLst>
          </p:cNvPr>
          <p:cNvSpPr txBox="1"/>
          <p:nvPr/>
        </p:nvSpPr>
        <p:spPr>
          <a:xfrm>
            <a:off x="2238703" y="2071686"/>
            <a:ext cx="5722883" cy="120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Sekianlah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persentasi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dari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aplikasi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Stopwatch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Sederhana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ini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harapan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kedepannya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ada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pengembangan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yang </a:t>
            </a:r>
            <a:r>
              <a:rPr lang="en-US" sz="1800" dirty="0" err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berkelanjutan</a:t>
            </a:r>
            <a:r>
              <a:rPr lang="en-US" sz="1800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200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09474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51"/>
          <p:cNvSpPr txBox="1"/>
          <p:nvPr/>
        </p:nvSpPr>
        <p:spPr>
          <a:xfrm>
            <a:off x="1106100" y="2209500"/>
            <a:ext cx="6931800" cy="130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Terima Kasih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338</Words>
  <Application>Microsoft Office PowerPoint</Application>
  <PresentationFormat>On-screen Show (16:9)</PresentationFormat>
  <Paragraphs>36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Varela Round</vt:lpstr>
      <vt:lpstr>Arial</vt:lpstr>
      <vt:lpstr>Nixie One</vt:lpstr>
      <vt:lpstr>Montserrat</vt:lpstr>
      <vt:lpstr>JetBrains Mono</vt:lpstr>
      <vt:lpstr>Puck template</vt:lpstr>
      <vt:lpstr>Kelompok I</vt:lpstr>
      <vt:lpstr>Stopwatch Sederhana</vt:lpstr>
      <vt:lpstr>PowerPoint Presentation</vt:lpstr>
      <vt:lpstr>PowerPoint Presentation</vt:lpstr>
      <vt:lpstr>Source Code</vt:lpstr>
      <vt:lpstr>Stopwatch Sederhana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I</dc:title>
  <cp:lastModifiedBy>Sepakat</cp:lastModifiedBy>
  <cp:revision>2</cp:revision>
  <dcterms:modified xsi:type="dcterms:W3CDTF">2021-11-30T04:01:30Z</dcterms:modified>
</cp:coreProperties>
</file>