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6" r:id="rId1"/>
    <p:sldMasterId id="2147483698" r:id="rId2"/>
  </p:sldMasterIdLst>
  <p:notesMasterIdLst>
    <p:notesMasterId r:id="rId31"/>
  </p:notesMasterIdLst>
  <p:handoutMasterIdLst>
    <p:handoutMasterId r:id="rId32"/>
  </p:handoutMasterIdLst>
  <p:sldIdLst>
    <p:sldId id="256" r:id="rId3"/>
    <p:sldId id="502" r:id="rId4"/>
    <p:sldId id="329" r:id="rId5"/>
    <p:sldId id="525" r:id="rId6"/>
    <p:sldId id="500" r:id="rId7"/>
    <p:sldId id="343" r:id="rId8"/>
    <p:sldId id="523" r:id="rId9"/>
    <p:sldId id="345" r:id="rId10"/>
    <p:sldId id="476" r:id="rId11"/>
    <p:sldId id="503" r:id="rId12"/>
    <p:sldId id="507" r:id="rId13"/>
    <p:sldId id="510" r:id="rId14"/>
    <p:sldId id="511" r:id="rId15"/>
    <p:sldId id="512" r:id="rId16"/>
    <p:sldId id="514" r:id="rId17"/>
    <p:sldId id="515" r:id="rId18"/>
    <p:sldId id="518" r:id="rId19"/>
    <p:sldId id="519" r:id="rId20"/>
    <p:sldId id="520" r:id="rId21"/>
    <p:sldId id="521" r:id="rId22"/>
    <p:sldId id="524" r:id="rId23"/>
    <p:sldId id="526" r:id="rId24"/>
    <p:sldId id="527" r:id="rId25"/>
    <p:sldId id="522" r:id="rId26"/>
    <p:sldId id="381" r:id="rId27"/>
    <p:sldId id="382" r:id="rId28"/>
    <p:sldId id="314" r:id="rId29"/>
    <p:sldId id="315" r:id="rId30"/>
  </p:sldIdLst>
  <p:sldSz cx="9144000" cy="6858000" type="screen4x3"/>
  <p:notesSz cx="6934200" cy="9232900"/>
  <p:defaultTextStyle>
    <a:defPPr>
      <a:defRPr lang="en-US"/>
    </a:defPPr>
    <a:lvl1pPr algn="ctr"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5pPr>
    <a:lvl6pPr marL="2286000" algn="l" defTabSz="914400" rtl="0" eaLnBrk="1" latinLnBrk="0" hangingPunct="1">
      <a:defRPr sz="2400" kern="1200">
        <a:solidFill>
          <a:schemeClr val="tx1"/>
        </a:solidFill>
        <a:latin typeface="Arial" pitchFamily="34" charset="0"/>
        <a:ea typeface="MS PGothic" pitchFamily="34" charset="-128"/>
        <a:cs typeface="+mn-cs"/>
      </a:defRPr>
    </a:lvl6pPr>
    <a:lvl7pPr marL="2743200" algn="l" defTabSz="914400" rtl="0" eaLnBrk="1" latinLnBrk="0" hangingPunct="1">
      <a:defRPr sz="2400" kern="1200">
        <a:solidFill>
          <a:schemeClr val="tx1"/>
        </a:solidFill>
        <a:latin typeface="Arial" pitchFamily="34" charset="0"/>
        <a:ea typeface="MS PGothic" pitchFamily="34" charset="-128"/>
        <a:cs typeface="+mn-cs"/>
      </a:defRPr>
    </a:lvl7pPr>
    <a:lvl8pPr marL="3200400" algn="l" defTabSz="914400" rtl="0" eaLnBrk="1" latinLnBrk="0" hangingPunct="1">
      <a:defRPr sz="2400" kern="1200">
        <a:solidFill>
          <a:schemeClr val="tx1"/>
        </a:solidFill>
        <a:latin typeface="Arial" pitchFamily="34" charset="0"/>
        <a:ea typeface="MS PGothic" pitchFamily="34" charset="-128"/>
        <a:cs typeface="+mn-cs"/>
      </a:defRPr>
    </a:lvl8pPr>
    <a:lvl9pPr marL="3657600" algn="l" defTabSz="914400" rtl="0" eaLnBrk="1" latinLnBrk="0" hangingPunct="1">
      <a:defRPr sz="2400" kern="1200">
        <a:solidFill>
          <a:schemeClr val="tx1"/>
        </a:solidFill>
        <a:latin typeface="Arial"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BAE8C5"/>
    <a:srgbClr val="F7C5E6"/>
    <a:srgbClr val="D7F098"/>
    <a:srgbClr val="D2C295"/>
    <a:srgbClr val="F2AF00"/>
    <a:srgbClr val="FFFF00"/>
    <a:srgbClr val="FFFF66"/>
    <a:srgbClr val="BB650E"/>
    <a:srgbClr val="BEA5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895" autoAdjust="0"/>
    <p:restoredTop sz="89645" autoAdjust="0"/>
  </p:normalViewPr>
  <p:slideViewPr>
    <p:cSldViewPr snapToGrid="0">
      <p:cViewPr>
        <p:scale>
          <a:sx n="66" d="100"/>
          <a:sy n="66" d="100"/>
        </p:scale>
        <p:origin x="-1974" y="-480"/>
      </p:cViewPr>
      <p:guideLst>
        <p:guide orient="horz" pos="895"/>
        <p:guide orient="horz" pos="297"/>
        <p:guide orient="horz" pos="4104"/>
        <p:guide orient="horz" pos="4278"/>
        <p:guide orient="horz" pos="492"/>
        <p:guide orient="horz" pos="3928"/>
        <p:guide orient="horz" pos="2365"/>
        <p:guide orient="horz" pos="215"/>
        <p:guide pos="2880"/>
        <p:guide pos="217"/>
        <p:guide pos="5541"/>
        <p:guide pos="4870"/>
        <p:guide pos="511"/>
        <p:guide pos="5246"/>
        <p:guide pos="890"/>
      </p:guideLst>
    </p:cSldViewPr>
  </p:slideViewPr>
  <p:outlineViewPr>
    <p:cViewPr>
      <p:scale>
        <a:sx n="33" d="100"/>
        <a:sy n="33" d="100"/>
      </p:scale>
      <p:origin x="48" y="3120"/>
    </p:cViewPr>
  </p:outlineViewPr>
  <p:notesTextViewPr>
    <p:cViewPr>
      <p:scale>
        <a:sx n="100" d="100"/>
        <a:sy n="100" d="100"/>
      </p:scale>
      <p:origin x="0" y="0"/>
    </p:cViewPr>
  </p:notesTextViewPr>
  <p:sorterViewPr>
    <p:cViewPr>
      <p:scale>
        <a:sx n="200" d="100"/>
        <a:sy n="200" d="100"/>
      </p:scale>
      <p:origin x="0" y="73740"/>
    </p:cViewPr>
  </p:sorterViewPr>
  <p:notesViewPr>
    <p:cSldViewPr snapToGrid="0">
      <p:cViewPr varScale="1">
        <p:scale>
          <a:sx n="73" d="100"/>
          <a:sy n="73" d="100"/>
        </p:scale>
        <p:origin x="-2496" y="-84"/>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1638" name="Rectangle 6"/>
          <p:cNvSpPr>
            <a:spLocks noGrp="1" noChangeArrowheads="1"/>
          </p:cNvSpPr>
          <p:nvPr/>
        </p:nvSpPr>
        <p:spPr bwMode="auto">
          <a:xfrm>
            <a:off x="5837238" y="8720138"/>
            <a:ext cx="635000" cy="512762"/>
          </a:xfrm>
          <a:prstGeom prst="rect">
            <a:avLst/>
          </a:prstGeom>
          <a:noFill/>
          <a:ln w="12700">
            <a:noFill/>
            <a:miter lim="800000"/>
            <a:headEnd/>
            <a:tailEnd/>
          </a:ln>
          <a:effectLst/>
        </p:spPr>
        <p:txBody>
          <a:bodyPr lIns="0" tIns="0" rIns="0" bIns="0" anchor="b"/>
          <a:lstStyle/>
          <a:p>
            <a:pPr algn="r" defTabSz="923925">
              <a:defRPr/>
            </a:pPr>
            <a:fld id="{C3A18FFE-34F9-45DF-B453-546C56EEF336}" type="slidenum">
              <a:rPr lang="en-GB" sz="1000">
                <a:latin typeface="IB AG Light"/>
              </a:rPr>
              <a:pPr algn="r" defTabSz="923925">
                <a:defRPr/>
              </a:pPr>
              <a:t>‹#›</a:t>
            </a:fld>
            <a:endParaRPr lang="en-GB" sz="1000">
              <a:latin typeface="IB AG Light"/>
            </a:endParaRPr>
          </a:p>
        </p:txBody>
      </p:sp>
    </p:spTree>
    <p:extLst>
      <p:ext uri="{BB962C8B-B14F-4D97-AF65-F5344CB8AC3E}">
        <p14:creationId xmlns:p14="http://schemas.microsoft.com/office/powerpoint/2010/main" val="3973293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3005138" cy="461963"/>
          </a:xfrm>
          <a:prstGeom prst="rect">
            <a:avLst/>
          </a:prstGeom>
          <a:noFill/>
          <a:ln w="9525">
            <a:noFill/>
            <a:miter lim="800000"/>
            <a:headEnd/>
            <a:tailEnd/>
          </a:ln>
        </p:spPr>
        <p:txBody>
          <a:bodyPr vert="horz" wrap="square" lIns="92354" tIns="46177" rIns="92354" bIns="46177" numCol="1" anchor="t" anchorCtr="0" compatLnSpc="1">
            <a:prstTxWarp prst="textNoShape">
              <a:avLst/>
            </a:prstTxWarp>
          </a:bodyPr>
          <a:lstStyle>
            <a:lvl1pPr algn="l" defTabSz="923925">
              <a:defRPr sz="1200"/>
            </a:lvl1pPr>
          </a:lstStyle>
          <a:p>
            <a:pPr>
              <a:defRPr/>
            </a:pPr>
            <a:endParaRPr lang="en-US"/>
          </a:p>
        </p:txBody>
      </p:sp>
      <p:sp>
        <p:nvSpPr>
          <p:cNvPr id="96259" name="Rectangle 3"/>
          <p:cNvSpPr>
            <a:spLocks noGrp="1" noChangeArrowheads="1"/>
          </p:cNvSpPr>
          <p:nvPr>
            <p:ph type="dt" idx="1"/>
          </p:nvPr>
        </p:nvSpPr>
        <p:spPr bwMode="auto">
          <a:xfrm>
            <a:off x="3929063" y="0"/>
            <a:ext cx="3005137" cy="461963"/>
          </a:xfrm>
          <a:prstGeom prst="rect">
            <a:avLst/>
          </a:prstGeom>
          <a:noFill/>
          <a:ln w="9525">
            <a:noFill/>
            <a:miter lim="800000"/>
            <a:headEnd/>
            <a:tailEnd/>
          </a:ln>
        </p:spPr>
        <p:txBody>
          <a:bodyPr vert="horz" wrap="square" lIns="92354" tIns="46177" rIns="92354" bIns="46177" numCol="1" anchor="t" anchorCtr="0" compatLnSpc="1">
            <a:prstTxWarp prst="textNoShape">
              <a:avLst/>
            </a:prstTxWarp>
          </a:bodyPr>
          <a:lstStyle>
            <a:lvl1pPr algn="r" defTabSz="923925">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58875" y="692150"/>
            <a:ext cx="4616450" cy="3462338"/>
          </a:xfrm>
          <a:prstGeom prst="rect">
            <a:avLst/>
          </a:prstGeom>
          <a:noFill/>
          <a:ln w="9525">
            <a:solidFill>
              <a:srgbClr val="000000"/>
            </a:solidFill>
            <a:miter lim="800000"/>
            <a:headEnd/>
            <a:tailEnd/>
          </a:ln>
        </p:spPr>
      </p:sp>
      <p:sp>
        <p:nvSpPr>
          <p:cNvPr id="96261" name="Rectangle 5"/>
          <p:cNvSpPr>
            <a:spLocks noGrp="1" noChangeArrowheads="1"/>
          </p:cNvSpPr>
          <p:nvPr>
            <p:ph type="body" sz="quarter" idx="3"/>
          </p:nvPr>
        </p:nvSpPr>
        <p:spPr bwMode="auto">
          <a:xfrm>
            <a:off x="925513" y="4386263"/>
            <a:ext cx="5083175" cy="4154487"/>
          </a:xfrm>
          <a:prstGeom prst="rect">
            <a:avLst/>
          </a:prstGeom>
          <a:noFill/>
          <a:ln w="9525">
            <a:noFill/>
            <a:miter lim="800000"/>
            <a:headEnd/>
            <a:tailEnd/>
          </a:ln>
        </p:spPr>
        <p:txBody>
          <a:bodyPr vert="horz" wrap="square" lIns="92354" tIns="46177" rIns="92354" bIns="4617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6262" name="Rectangle 6"/>
          <p:cNvSpPr>
            <a:spLocks noGrp="1" noChangeArrowheads="1"/>
          </p:cNvSpPr>
          <p:nvPr>
            <p:ph type="ftr" sz="quarter" idx="4"/>
          </p:nvPr>
        </p:nvSpPr>
        <p:spPr bwMode="auto">
          <a:xfrm>
            <a:off x="0" y="8770938"/>
            <a:ext cx="3005138" cy="461962"/>
          </a:xfrm>
          <a:prstGeom prst="rect">
            <a:avLst/>
          </a:prstGeom>
          <a:noFill/>
          <a:ln w="9525">
            <a:noFill/>
            <a:miter lim="800000"/>
            <a:headEnd/>
            <a:tailEnd/>
          </a:ln>
        </p:spPr>
        <p:txBody>
          <a:bodyPr vert="horz" wrap="square" lIns="92354" tIns="46177" rIns="92354" bIns="46177" numCol="1" anchor="b" anchorCtr="0" compatLnSpc="1">
            <a:prstTxWarp prst="textNoShape">
              <a:avLst/>
            </a:prstTxWarp>
          </a:bodyPr>
          <a:lstStyle>
            <a:lvl1pPr algn="l" defTabSz="923925">
              <a:defRPr sz="1200"/>
            </a:lvl1pPr>
          </a:lstStyle>
          <a:p>
            <a:pPr>
              <a:defRPr/>
            </a:pPr>
            <a:endParaRPr lang="en-US"/>
          </a:p>
        </p:txBody>
      </p:sp>
      <p:sp>
        <p:nvSpPr>
          <p:cNvPr id="96263" name="Rectangle 7"/>
          <p:cNvSpPr>
            <a:spLocks noGrp="1" noChangeArrowheads="1"/>
          </p:cNvSpPr>
          <p:nvPr>
            <p:ph type="sldNum" sz="quarter" idx="5"/>
          </p:nvPr>
        </p:nvSpPr>
        <p:spPr bwMode="auto">
          <a:xfrm>
            <a:off x="3929063" y="8770938"/>
            <a:ext cx="3005137" cy="461962"/>
          </a:xfrm>
          <a:prstGeom prst="rect">
            <a:avLst/>
          </a:prstGeom>
          <a:noFill/>
          <a:ln w="9525">
            <a:noFill/>
            <a:miter lim="800000"/>
            <a:headEnd/>
            <a:tailEnd/>
          </a:ln>
        </p:spPr>
        <p:txBody>
          <a:bodyPr vert="horz" wrap="square" lIns="92354" tIns="46177" rIns="92354" bIns="46177" numCol="1" anchor="b" anchorCtr="0" compatLnSpc="1">
            <a:prstTxWarp prst="textNoShape">
              <a:avLst/>
            </a:prstTxWarp>
          </a:bodyPr>
          <a:lstStyle>
            <a:lvl1pPr algn="r" defTabSz="923925">
              <a:defRPr sz="1200"/>
            </a:lvl1pPr>
          </a:lstStyle>
          <a:p>
            <a:pPr>
              <a:defRPr/>
            </a:pPr>
            <a:fld id="{16F0BFA8-8160-488A-9CCE-E5E4C3BB5A08}" type="slidenum">
              <a:rPr lang="en-US"/>
              <a:pPr>
                <a:defRPr/>
              </a:pPr>
              <a:t>‹#›</a:t>
            </a:fld>
            <a:endParaRPr lang="en-US"/>
          </a:p>
        </p:txBody>
      </p:sp>
    </p:spTree>
    <p:extLst>
      <p:ext uri="{BB962C8B-B14F-4D97-AF65-F5344CB8AC3E}">
        <p14:creationId xmlns:p14="http://schemas.microsoft.com/office/powerpoint/2010/main" val="20819884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S PGothic" pitchFamily="34" charset="-128"/>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835FDF85-1429-4853-8F2C-C51A528A8708}" type="slidenum">
              <a:rPr lang="en-US" sz="1200"/>
              <a:pPr algn="r" defTabSz="923925"/>
              <a:t>1</a:t>
            </a:fld>
            <a:endParaRPr 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10</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eaLnBrk="1" hangingPunct="1"/>
            <a:r>
              <a:rPr lang="en-US" sz="1200" dirty="0" smtClean="0"/>
              <a:t>The incoming edge to the time event means that the time event is activated once.</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11</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12</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13</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14</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15</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16</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17</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18</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marL="166688" indent="-166688" algn="l" defTabSz="944563">
              <a:lnSpc>
                <a:spcPct val="90000"/>
              </a:lnSpc>
              <a:spcBef>
                <a:spcPct val="40000"/>
              </a:spcBef>
              <a:buClr>
                <a:schemeClr val="tx2"/>
              </a:buClr>
              <a:buFontTx/>
              <a:buChar char="•"/>
              <a:defRPr/>
            </a:pPr>
            <a:r>
              <a:rPr lang="en-US" sz="1200" dirty="0" smtClean="0"/>
              <a:t>Depending in the order of stability means that a package should depend only on packages more stable than itself. An unstable package depends on many other packages; a stable package depends on few packages. Studying package diagrams can help you spot potentially vulnerable designs resulting from the core packages of your system (such as those containing interfaces) depending on unstable packages.</a:t>
            </a:r>
            <a:endParaRPr 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19</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eaLnBrk="1" hangingPunct="1"/>
            <a:r>
              <a:rPr lang="en-US" sz="1200" dirty="0" smtClean="0"/>
              <a:t>using a </a:t>
            </a:r>
            <a:r>
              <a:rPr lang="en-US" sz="1200" b="1" i="1" dirty="0" smtClean="0"/>
              <a:t>declarative style</a:t>
            </a:r>
          </a:p>
          <a:p>
            <a:pPr eaLnBrk="1" hangingPunct="1"/>
            <a:endParaRPr lang="en-US" dirty="0" smtClean="0"/>
          </a:p>
          <a:p>
            <a:pPr eaLnBrk="1" hangingPunct="1"/>
            <a:r>
              <a:rPr lang="en-US" sz="1200" dirty="0" smtClean="0"/>
              <a:t>in the absence of </a:t>
            </a:r>
            <a:r>
              <a:rPr lang="en-US" sz="1200" b="1" i="1" dirty="0" smtClean="0"/>
              <a:t>mutable shared state</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D22967C4-1DBB-4308-B08F-75102B7FC00E}" type="slidenum">
              <a:rPr lang="en-US" sz="1200"/>
              <a:pPr algn="r" defTabSz="923925"/>
              <a:t>2</a:t>
            </a:fld>
            <a:endParaRPr lang="en-US" sz="1200"/>
          </a:p>
        </p:txBody>
      </p:sp>
      <p:sp>
        <p:nvSpPr>
          <p:cNvPr id="57347" name="Rectangle 2"/>
          <p:cNvSpPr>
            <a:spLocks noGrp="1" noRot="1" noChangeAspect="1" noChangeArrowheads="1" noTextEdit="1"/>
          </p:cNvSpPr>
          <p:nvPr>
            <p:ph type="sldImg"/>
          </p:nvPr>
        </p:nvSpPr>
        <p:spPr>
          <a:xfrm>
            <a:off x="1162050" y="692150"/>
            <a:ext cx="4616450" cy="3462338"/>
          </a:xfrm>
          <a:ln/>
        </p:spPr>
      </p:sp>
      <p:sp>
        <p:nvSpPr>
          <p:cNvPr id="57348" name="Rectangle 3"/>
          <p:cNvSpPr>
            <a:spLocks noGrp="1" noChangeArrowheads="1"/>
          </p:cNvSpPr>
          <p:nvPr>
            <p:ph type="body" idx="1"/>
          </p:nvPr>
        </p:nvSpPr>
        <p:spPr>
          <a:xfrm>
            <a:off x="923925" y="4383088"/>
            <a:ext cx="5086350" cy="4157662"/>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20</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BD91014C-DE8A-40B2-8D8E-55DE56E5BB4C}" type="slidenum">
              <a:rPr lang="en-US" sz="1200"/>
              <a:pPr algn="r" defTabSz="923925"/>
              <a:t>21</a:t>
            </a:fld>
            <a:endParaRPr lang="en-US" sz="1200"/>
          </a:p>
        </p:txBody>
      </p:sp>
      <p:sp>
        <p:nvSpPr>
          <p:cNvPr id="58371" name="Rectangle 2"/>
          <p:cNvSpPr>
            <a:spLocks noGrp="1" noRot="1" noChangeAspect="1" noChangeArrowheads="1" noTextEdit="1"/>
          </p:cNvSpPr>
          <p:nvPr>
            <p:ph type="sldImg"/>
          </p:nvPr>
        </p:nvSpPr>
        <p:spPr>
          <a:xfrm>
            <a:off x="1162050" y="692150"/>
            <a:ext cx="4616450" cy="3462338"/>
          </a:xfrm>
          <a:ln/>
        </p:spPr>
      </p:sp>
      <p:sp>
        <p:nvSpPr>
          <p:cNvPr id="58372" name="Rectangle 3"/>
          <p:cNvSpPr>
            <a:spLocks noGrp="1" noChangeArrowheads="1"/>
          </p:cNvSpPr>
          <p:nvPr>
            <p:ph type="body" idx="1"/>
          </p:nvPr>
        </p:nvSpPr>
        <p:spPr>
          <a:xfrm>
            <a:off x="923925" y="4383088"/>
            <a:ext cx="5086350" cy="4157662"/>
          </a:xfrm>
          <a:noFill/>
          <a:ln/>
        </p:spPr>
        <p:txBody>
          <a:bodyPr/>
          <a:lstStyle/>
          <a:p>
            <a:pPr eaLnBrk="1" hangingPunct="1"/>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22</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23</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24</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B1415D0-8813-4418-861C-C9C7BF2F5BD6}" type="slidenum">
              <a:rPr lang="en-US" sz="1200"/>
              <a:pPr algn="r" defTabSz="923925"/>
              <a:t>25</a:t>
            </a:fld>
            <a:endParaRPr lang="en-US" sz="1200"/>
          </a:p>
        </p:txBody>
      </p:sp>
      <p:sp>
        <p:nvSpPr>
          <p:cNvPr id="102403" name="Rectangle 2"/>
          <p:cNvSpPr>
            <a:spLocks noGrp="1" noRot="1" noChangeAspect="1" noChangeArrowheads="1" noTextEdit="1"/>
          </p:cNvSpPr>
          <p:nvPr>
            <p:ph type="sldImg"/>
          </p:nvPr>
        </p:nvSpPr>
        <p:spPr>
          <a:xfrm>
            <a:off x="1162050" y="692150"/>
            <a:ext cx="4616450" cy="3462338"/>
          </a:xfrm>
          <a:ln/>
        </p:spPr>
      </p:sp>
      <p:sp>
        <p:nvSpPr>
          <p:cNvPr id="102404" name="Rectangle 3"/>
          <p:cNvSpPr>
            <a:spLocks noGrp="1" noChangeArrowheads="1"/>
          </p:cNvSpPr>
          <p:nvPr>
            <p:ph type="body" idx="1"/>
          </p:nvPr>
        </p:nvSpPr>
        <p:spPr>
          <a:xfrm>
            <a:off x="923925" y="4383088"/>
            <a:ext cx="5086350" cy="4157662"/>
          </a:xfrm>
          <a:noFill/>
          <a:ln/>
        </p:spPr>
        <p:txBody>
          <a:bodyPr/>
          <a:lstStyle/>
          <a:p>
            <a:pPr eaLnBrk="1" hangingPunct="1"/>
            <a:endParaRPr lang="en-GB"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26</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B1415D0-8813-4418-861C-C9C7BF2F5BD6}" type="slidenum">
              <a:rPr lang="en-US" sz="1200"/>
              <a:pPr algn="r" defTabSz="923925"/>
              <a:t>27</a:t>
            </a:fld>
            <a:endParaRPr lang="en-US" sz="1200"/>
          </a:p>
        </p:txBody>
      </p:sp>
      <p:sp>
        <p:nvSpPr>
          <p:cNvPr id="102403" name="Rectangle 2"/>
          <p:cNvSpPr>
            <a:spLocks noGrp="1" noRot="1" noChangeAspect="1" noChangeArrowheads="1" noTextEdit="1"/>
          </p:cNvSpPr>
          <p:nvPr>
            <p:ph type="sldImg"/>
          </p:nvPr>
        </p:nvSpPr>
        <p:spPr>
          <a:xfrm>
            <a:off x="1162050" y="692150"/>
            <a:ext cx="4616450" cy="3462338"/>
          </a:xfrm>
          <a:ln/>
        </p:spPr>
      </p:sp>
      <p:sp>
        <p:nvSpPr>
          <p:cNvPr id="102404" name="Rectangle 3"/>
          <p:cNvSpPr>
            <a:spLocks noGrp="1" noChangeArrowheads="1"/>
          </p:cNvSpPr>
          <p:nvPr>
            <p:ph type="body" idx="1"/>
          </p:nvPr>
        </p:nvSpPr>
        <p:spPr>
          <a:xfrm>
            <a:off x="923925" y="4383088"/>
            <a:ext cx="5086350" cy="4157662"/>
          </a:xfrm>
          <a:noFill/>
          <a:ln/>
        </p:spPr>
        <p:txBody>
          <a:bodyPr/>
          <a:lstStyle/>
          <a:p>
            <a:pPr eaLnBrk="1" hangingPunct="1"/>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EA7CA846-078D-4EC9-BF57-3DF4B8D6841D}" type="slidenum">
              <a:rPr lang="en-US" sz="1200"/>
              <a:pPr algn="r" defTabSz="923925"/>
              <a:t>28</a:t>
            </a:fld>
            <a:endParaRPr lang="en-US" sz="12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BD91014C-DE8A-40B2-8D8E-55DE56E5BB4C}" type="slidenum">
              <a:rPr lang="en-US" sz="1200"/>
              <a:pPr algn="r" defTabSz="923925"/>
              <a:t>3</a:t>
            </a:fld>
            <a:endParaRPr lang="en-US" sz="1200"/>
          </a:p>
        </p:txBody>
      </p:sp>
      <p:sp>
        <p:nvSpPr>
          <p:cNvPr id="58371" name="Rectangle 2"/>
          <p:cNvSpPr>
            <a:spLocks noGrp="1" noRot="1" noChangeAspect="1" noChangeArrowheads="1" noTextEdit="1"/>
          </p:cNvSpPr>
          <p:nvPr>
            <p:ph type="sldImg"/>
          </p:nvPr>
        </p:nvSpPr>
        <p:spPr>
          <a:xfrm>
            <a:off x="1162050" y="692150"/>
            <a:ext cx="4616450" cy="3462338"/>
          </a:xfrm>
          <a:ln/>
        </p:spPr>
      </p:sp>
      <p:sp>
        <p:nvSpPr>
          <p:cNvPr id="58372" name="Rectangle 3"/>
          <p:cNvSpPr>
            <a:spLocks noGrp="1" noChangeArrowheads="1"/>
          </p:cNvSpPr>
          <p:nvPr>
            <p:ph type="body" idx="1"/>
          </p:nvPr>
        </p:nvSpPr>
        <p:spPr>
          <a:xfrm>
            <a:off x="923925" y="4383088"/>
            <a:ext cx="5086350" cy="4157662"/>
          </a:xfrm>
          <a:noFill/>
          <a:ln/>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4</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5</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6</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BD91014C-DE8A-40B2-8D8E-55DE56E5BB4C}" type="slidenum">
              <a:rPr lang="en-US" sz="1200"/>
              <a:pPr algn="r" defTabSz="923925"/>
              <a:t>7</a:t>
            </a:fld>
            <a:endParaRPr lang="en-US" sz="1200"/>
          </a:p>
        </p:txBody>
      </p:sp>
      <p:sp>
        <p:nvSpPr>
          <p:cNvPr id="58371" name="Rectangle 2"/>
          <p:cNvSpPr>
            <a:spLocks noGrp="1" noRot="1" noChangeAspect="1" noChangeArrowheads="1" noTextEdit="1"/>
          </p:cNvSpPr>
          <p:nvPr>
            <p:ph type="sldImg"/>
          </p:nvPr>
        </p:nvSpPr>
        <p:spPr>
          <a:xfrm>
            <a:off x="1162050" y="692150"/>
            <a:ext cx="4616450" cy="3462338"/>
          </a:xfrm>
          <a:ln/>
        </p:spPr>
      </p:sp>
      <p:sp>
        <p:nvSpPr>
          <p:cNvPr id="58372" name="Rectangle 3"/>
          <p:cNvSpPr>
            <a:spLocks noGrp="1" noChangeArrowheads="1"/>
          </p:cNvSpPr>
          <p:nvPr>
            <p:ph type="body" idx="1"/>
          </p:nvPr>
        </p:nvSpPr>
        <p:spPr>
          <a:xfrm>
            <a:off x="923925" y="4383088"/>
            <a:ext cx="5086350" cy="4157662"/>
          </a:xfrm>
          <a:noFill/>
          <a:ln/>
        </p:spPr>
        <p:txBody>
          <a:bodyPr/>
          <a:lstStyle/>
          <a:p>
            <a:pPr eaLnBrk="1" hangingPunct="1"/>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8</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929063" y="8770938"/>
            <a:ext cx="3005137" cy="461962"/>
          </a:xfrm>
          <a:prstGeom prst="rect">
            <a:avLst/>
          </a:prstGeom>
          <a:noFill/>
          <a:ln w="9525">
            <a:noFill/>
            <a:miter lim="800000"/>
            <a:headEnd/>
            <a:tailEnd/>
          </a:ln>
        </p:spPr>
        <p:txBody>
          <a:bodyPr lIns="92354" tIns="46177" rIns="92354" bIns="46177" anchor="b"/>
          <a:lstStyle/>
          <a:p>
            <a:pPr algn="r" defTabSz="923925"/>
            <a:fld id="{15229F5C-6A33-4FF5-A2F9-CE1B2FEC7670}" type="slidenum">
              <a:rPr lang="en-US" sz="1200"/>
              <a:pPr algn="r" defTabSz="923925"/>
              <a:t>9</a:t>
            </a:fld>
            <a:endParaRPr lang="en-US" sz="1200"/>
          </a:p>
        </p:txBody>
      </p:sp>
      <p:sp>
        <p:nvSpPr>
          <p:cNvPr id="101379" name="Rectangle 2"/>
          <p:cNvSpPr>
            <a:spLocks noGrp="1" noRot="1" noChangeAspect="1" noChangeArrowheads="1" noTextEdit="1"/>
          </p:cNvSpPr>
          <p:nvPr>
            <p:ph type="sldImg"/>
          </p:nvPr>
        </p:nvSpPr>
        <p:spPr>
          <a:xfrm>
            <a:off x="1162050" y="692150"/>
            <a:ext cx="4616450" cy="3462338"/>
          </a:xfrm>
          <a:ln/>
        </p:spPr>
      </p:sp>
      <p:sp>
        <p:nvSpPr>
          <p:cNvPr id="101380" name="Rectangle 3"/>
          <p:cNvSpPr>
            <a:spLocks noGrp="1" noChangeArrowheads="1"/>
          </p:cNvSpPr>
          <p:nvPr>
            <p:ph type="body" idx="1"/>
          </p:nvPr>
        </p:nvSpPr>
        <p:spPr>
          <a:xfrm>
            <a:off x="923925" y="4383088"/>
            <a:ext cx="5086350" cy="4157662"/>
          </a:xfrm>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471488"/>
            <a:ext cx="2084387" cy="5016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4488" y="471488"/>
            <a:ext cx="6105525" cy="5016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38"/>
          <p:cNvPicPr>
            <a:picLocks noChangeAspect="1" noChangeArrowheads="1"/>
          </p:cNvPicPr>
          <p:nvPr userDrawn="1"/>
        </p:nvPicPr>
        <p:blipFill>
          <a:blip r:embed="rId2" cstate="print"/>
          <a:srcRect/>
          <a:stretch>
            <a:fillRect/>
          </a:stretch>
        </p:blipFill>
        <p:spPr bwMode="auto">
          <a:xfrm>
            <a:off x="284163" y="901700"/>
            <a:ext cx="8516937" cy="5529263"/>
          </a:xfrm>
          <a:prstGeom prst="rect">
            <a:avLst/>
          </a:prstGeom>
          <a:noFill/>
          <a:ln w="9525">
            <a:noFill/>
            <a:miter lim="800000"/>
            <a:headEnd/>
            <a:tailEnd/>
          </a:ln>
        </p:spPr>
      </p:pic>
      <p:sp>
        <p:nvSpPr>
          <p:cNvPr id="5" name="Rectangle 113"/>
          <p:cNvSpPr>
            <a:spLocks noChangeArrowheads="1"/>
          </p:cNvSpPr>
          <p:nvPr userDrawn="1"/>
        </p:nvSpPr>
        <p:spPr bwMode="auto">
          <a:xfrm>
            <a:off x="344488" y="6557963"/>
            <a:ext cx="8451850" cy="233362"/>
          </a:xfrm>
          <a:prstGeom prst="rect">
            <a:avLst/>
          </a:prstGeom>
          <a:solidFill>
            <a:srgbClr val="CACACA"/>
          </a:solidFill>
          <a:ln w="9525">
            <a:noFill/>
            <a:miter lim="800000"/>
            <a:headEnd/>
            <a:tailEnd/>
          </a:ln>
          <a:effectLst/>
        </p:spPr>
        <p:txBody>
          <a:bodyPr wrap="none" anchor="ctr"/>
          <a:lstStyle/>
          <a:p>
            <a:pPr>
              <a:defRPr/>
            </a:pPr>
            <a:endParaRPr lang="en-US"/>
          </a:p>
        </p:txBody>
      </p:sp>
      <p:sp>
        <p:nvSpPr>
          <p:cNvPr id="6" name="Text Box 115"/>
          <p:cNvSpPr txBox="1">
            <a:spLocks noChangeArrowheads="1"/>
          </p:cNvSpPr>
          <p:nvPr userDrawn="1"/>
        </p:nvSpPr>
        <p:spPr bwMode="auto">
          <a:xfrm>
            <a:off x="5835650" y="6611938"/>
            <a:ext cx="2886075" cy="122237"/>
          </a:xfrm>
          <a:prstGeom prst="rect">
            <a:avLst/>
          </a:prstGeom>
          <a:noFill/>
          <a:ln w="9525">
            <a:noFill/>
            <a:miter lim="800000"/>
            <a:headEnd/>
            <a:tailEnd/>
          </a:ln>
          <a:effectLst/>
        </p:spPr>
        <p:txBody>
          <a:bodyPr lIns="0" tIns="0" rIns="0" bIns="0" anchor="ctr">
            <a:spAutoFit/>
          </a:bodyPr>
          <a:lstStyle/>
          <a:p>
            <a:pPr algn="r" defTabSz="820738">
              <a:spcBef>
                <a:spcPct val="50000"/>
              </a:spcBef>
              <a:defRPr/>
            </a:pPr>
            <a:fld id="{3319BD83-A7F9-4A37-B533-1FF995D76315}" type="datetime8">
              <a:rPr lang="en-US" sz="800" b="1">
                <a:solidFill>
                  <a:srgbClr val="777777"/>
                </a:solidFill>
              </a:rPr>
              <a:pPr algn="r" defTabSz="820738">
                <a:spcBef>
                  <a:spcPct val="50000"/>
                </a:spcBef>
                <a:defRPr/>
              </a:pPr>
              <a:t>8/5/2015 3:45 PM</a:t>
            </a:fld>
            <a:r>
              <a:rPr lang="en-US" sz="800" b="1" dirty="0">
                <a:solidFill>
                  <a:srgbClr val="777777"/>
                </a:solidFill>
              </a:rPr>
              <a:t> </a:t>
            </a:r>
            <a:fld id="{8DFC78C7-6B5F-4AE6-AE6D-DCD1DE02AAA6}" type="slidenum">
              <a:rPr lang="en-US" sz="800" b="1">
                <a:solidFill>
                  <a:srgbClr val="777777"/>
                </a:solidFill>
              </a:rPr>
              <a:pPr algn="r" defTabSz="820738">
                <a:spcBef>
                  <a:spcPct val="50000"/>
                </a:spcBef>
                <a:defRPr/>
              </a:pPr>
              <a:t>‹#›</a:t>
            </a:fld>
            <a:r>
              <a:rPr lang="en-US" sz="800" b="1" dirty="0">
                <a:solidFill>
                  <a:srgbClr val="777777"/>
                </a:solidFill>
              </a:rPr>
              <a:t>    </a:t>
            </a:r>
          </a:p>
        </p:txBody>
      </p:sp>
      <p:sp>
        <p:nvSpPr>
          <p:cNvPr id="7" name="Text Box 116"/>
          <p:cNvSpPr txBox="1">
            <a:spLocks noChangeArrowheads="1"/>
          </p:cNvSpPr>
          <p:nvPr userDrawn="1"/>
        </p:nvSpPr>
        <p:spPr bwMode="auto">
          <a:xfrm>
            <a:off x="914400" y="6588125"/>
            <a:ext cx="3808413" cy="168275"/>
          </a:xfrm>
          <a:prstGeom prst="rect">
            <a:avLst/>
          </a:prstGeom>
          <a:noFill/>
          <a:ln w="9525">
            <a:noFill/>
            <a:miter lim="800000"/>
            <a:headEnd/>
            <a:tailEnd/>
          </a:ln>
          <a:effectLst/>
        </p:spPr>
        <p:txBody>
          <a:bodyPr lIns="0" tIns="0" rIns="0" bIns="0" anchor="ctr">
            <a:spAutoFit/>
          </a:bodyPr>
          <a:lstStyle/>
          <a:p>
            <a:pPr algn="l" defTabSz="820738">
              <a:spcBef>
                <a:spcPct val="50000"/>
              </a:spcBef>
              <a:defRPr/>
            </a:pPr>
            <a:r>
              <a:rPr lang="en-US" sz="1100">
                <a:solidFill>
                  <a:srgbClr val="777777"/>
                </a:solidFill>
              </a:rPr>
              <a:t>CSC Proprietary and Confidential</a:t>
            </a:r>
          </a:p>
        </p:txBody>
      </p:sp>
      <p:grpSp>
        <p:nvGrpSpPr>
          <p:cNvPr id="8" name="Group 90"/>
          <p:cNvGrpSpPr>
            <a:grpSpLocks/>
          </p:cNvGrpSpPr>
          <p:nvPr userDrawn="1"/>
        </p:nvGrpSpPr>
        <p:grpSpPr bwMode="auto">
          <a:xfrm>
            <a:off x="334963" y="904875"/>
            <a:ext cx="914400" cy="514350"/>
            <a:chOff x="3611563" y="2889250"/>
            <a:chExt cx="1803400" cy="1012825"/>
          </a:xfrm>
        </p:grpSpPr>
        <p:sp>
          <p:nvSpPr>
            <p:cNvPr id="9" name="Freeform 7"/>
            <p:cNvSpPr>
              <a:spLocks/>
            </p:cNvSpPr>
            <p:nvPr/>
          </p:nvSpPr>
          <p:spPr bwMode="auto">
            <a:xfrm>
              <a:off x="3611563" y="2889250"/>
              <a:ext cx="1803400" cy="1012825"/>
            </a:xfrm>
            <a:custGeom>
              <a:avLst/>
              <a:gdLst>
                <a:gd name="T0" fmla="*/ 964 w 1136"/>
                <a:gd name="T1" fmla="*/ 638 h 638"/>
                <a:gd name="T2" fmla="*/ 1136 w 1136"/>
                <a:gd name="T3" fmla="*/ 468 h 638"/>
                <a:gd name="T4" fmla="*/ 1136 w 1136"/>
                <a:gd name="T5" fmla="*/ 0 h 638"/>
                <a:gd name="T6" fmla="*/ 172 w 1136"/>
                <a:gd name="T7" fmla="*/ 0 h 638"/>
                <a:gd name="T8" fmla="*/ 0 w 1136"/>
                <a:gd name="T9" fmla="*/ 172 h 638"/>
                <a:gd name="T10" fmla="*/ 0 w 1136"/>
                <a:gd name="T11" fmla="*/ 638 h 638"/>
                <a:gd name="T12" fmla="*/ 964 w 1136"/>
                <a:gd name="T13" fmla="*/ 638 h 638"/>
                <a:gd name="T14" fmla="*/ 0 60000 65536"/>
                <a:gd name="T15" fmla="*/ 0 60000 65536"/>
                <a:gd name="T16" fmla="*/ 0 60000 65536"/>
                <a:gd name="T17" fmla="*/ 0 60000 65536"/>
                <a:gd name="T18" fmla="*/ 0 60000 65536"/>
                <a:gd name="T19" fmla="*/ 0 60000 65536"/>
                <a:gd name="T20" fmla="*/ 0 60000 65536"/>
                <a:gd name="T21" fmla="*/ 0 w 1136"/>
                <a:gd name="T22" fmla="*/ 0 h 638"/>
                <a:gd name="T23" fmla="*/ 1136 w 1136"/>
                <a:gd name="T24" fmla="*/ 638 h 6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6" h="638">
                  <a:moveTo>
                    <a:pt x="964" y="638"/>
                  </a:moveTo>
                  <a:lnTo>
                    <a:pt x="1136" y="468"/>
                  </a:lnTo>
                  <a:lnTo>
                    <a:pt x="1136" y="0"/>
                  </a:lnTo>
                  <a:lnTo>
                    <a:pt x="172" y="0"/>
                  </a:lnTo>
                  <a:lnTo>
                    <a:pt x="0" y="172"/>
                  </a:lnTo>
                  <a:lnTo>
                    <a:pt x="0" y="638"/>
                  </a:lnTo>
                  <a:lnTo>
                    <a:pt x="964" y="638"/>
                  </a:lnTo>
                  <a:close/>
                </a:path>
              </a:pathLst>
            </a:custGeom>
            <a:solidFill>
              <a:schemeClr val="tx2"/>
            </a:solidFill>
            <a:ln w="9525">
              <a:noFill/>
              <a:round/>
              <a:headEnd/>
              <a:tailEnd/>
            </a:ln>
          </p:spPr>
          <p:txBody>
            <a:bodyPr/>
            <a:lstStyle/>
            <a:p>
              <a:pPr>
                <a:defRPr/>
              </a:pPr>
              <a:endParaRPr lang="en-US"/>
            </a:p>
          </p:txBody>
        </p:sp>
        <p:sp>
          <p:nvSpPr>
            <p:cNvPr id="10" name="Freeform 8"/>
            <p:cNvSpPr>
              <a:spLocks/>
            </p:cNvSpPr>
            <p:nvPr/>
          </p:nvSpPr>
          <p:spPr bwMode="auto">
            <a:xfrm>
              <a:off x="3830726" y="3154961"/>
              <a:ext cx="441456" cy="487656"/>
            </a:xfrm>
            <a:custGeom>
              <a:avLst/>
              <a:gdLst>
                <a:gd name="T0" fmla="*/ 97 w 117"/>
                <a:gd name="T1" fmla="*/ 86 h 130"/>
                <a:gd name="T2" fmla="*/ 96 w 117"/>
                <a:gd name="T3" fmla="*/ 87 h 130"/>
                <a:gd name="T4" fmla="*/ 65 w 117"/>
                <a:gd name="T5" fmla="*/ 101 h 130"/>
                <a:gd name="T6" fmla="*/ 43 w 117"/>
                <a:gd name="T7" fmla="*/ 93 h 130"/>
                <a:gd name="T8" fmla="*/ 32 w 117"/>
                <a:gd name="T9" fmla="*/ 65 h 130"/>
                <a:gd name="T10" fmla="*/ 32 w 117"/>
                <a:gd name="T11" fmla="*/ 64 h 130"/>
                <a:gd name="T12" fmla="*/ 65 w 117"/>
                <a:gd name="T13" fmla="*/ 28 h 130"/>
                <a:gd name="T14" fmla="*/ 95 w 117"/>
                <a:gd name="T15" fmla="*/ 41 h 130"/>
                <a:gd name="T16" fmla="*/ 116 w 117"/>
                <a:gd name="T17" fmla="*/ 20 h 130"/>
                <a:gd name="T18" fmla="*/ 115 w 117"/>
                <a:gd name="T19" fmla="*/ 19 h 130"/>
                <a:gd name="T20" fmla="*/ 65 w 117"/>
                <a:gd name="T21" fmla="*/ 0 h 130"/>
                <a:gd name="T22" fmla="*/ 0 w 117"/>
                <a:gd name="T23" fmla="*/ 65 h 130"/>
                <a:gd name="T24" fmla="*/ 0 w 117"/>
                <a:gd name="T25" fmla="*/ 65 h 130"/>
                <a:gd name="T26" fmla="*/ 22 w 117"/>
                <a:gd name="T27" fmla="*/ 114 h 130"/>
                <a:gd name="T28" fmla="*/ 64 w 117"/>
                <a:gd name="T29" fmla="*/ 130 h 130"/>
                <a:gd name="T30" fmla="*/ 64 w 117"/>
                <a:gd name="T31" fmla="*/ 130 h 130"/>
                <a:gd name="T32" fmla="*/ 116 w 117"/>
                <a:gd name="T33" fmla="*/ 107 h 130"/>
                <a:gd name="T34" fmla="*/ 117 w 117"/>
                <a:gd name="T35" fmla="*/ 106 h 130"/>
                <a:gd name="T36" fmla="*/ 97 w 117"/>
                <a:gd name="T37" fmla="*/ 86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7"/>
                <a:gd name="T58" fmla="*/ 0 h 130"/>
                <a:gd name="T59" fmla="*/ 117 w 117"/>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7" h="130">
                  <a:moveTo>
                    <a:pt x="97" y="86"/>
                  </a:moveTo>
                  <a:cubicBezTo>
                    <a:pt x="96" y="87"/>
                    <a:pt x="96" y="87"/>
                    <a:pt x="96" y="87"/>
                  </a:cubicBezTo>
                  <a:cubicBezTo>
                    <a:pt x="86" y="96"/>
                    <a:pt x="79" y="101"/>
                    <a:pt x="65" y="101"/>
                  </a:cubicBezTo>
                  <a:cubicBezTo>
                    <a:pt x="56" y="101"/>
                    <a:pt x="49" y="98"/>
                    <a:pt x="43" y="93"/>
                  </a:cubicBezTo>
                  <a:cubicBezTo>
                    <a:pt x="36" y="86"/>
                    <a:pt x="32" y="76"/>
                    <a:pt x="32" y="65"/>
                  </a:cubicBezTo>
                  <a:cubicBezTo>
                    <a:pt x="32" y="64"/>
                    <a:pt x="32" y="64"/>
                    <a:pt x="32" y="64"/>
                  </a:cubicBezTo>
                  <a:cubicBezTo>
                    <a:pt x="32" y="44"/>
                    <a:pt x="46" y="28"/>
                    <a:pt x="65" y="28"/>
                  </a:cubicBezTo>
                  <a:cubicBezTo>
                    <a:pt x="77" y="28"/>
                    <a:pt x="85" y="33"/>
                    <a:pt x="95" y="41"/>
                  </a:cubicBezTo>
                  <a:cubicBezTo>
                    <a:pt x="116" y="20"/>
                    <a:pt x="116" y="20"/>
                    <a:pt x="116" y="20"/>
                  </a:cubicBezTo>
                  <a:cubicBezTo>
                    <a:pt x="115" y="19"/>
                    <a:pt x="115" y="19"/>
                    <a:pt x="115" y="19"/>
                  </a:cubicBezTo>
                  <a:cubicBezTo>
                    <a:pt x="103" y="8"/>
                    <a:pt x="89" y="0"/>
                    <a:pt x="65" y="0"/>
                  </a:cubicBezTo>
                  <a:cubicBezTo>
                    <a:pt x="27" y="0"/>
                    <a:pt x="0" y="29"/>
                    <a:pt x="0" y="65"/>
                  </a:cubicBezTo>
                  <a:cubicBezTo>
                    <a:pt x="0" y="65"/>
                    <a:pt x="0" y="65"/>
                    <a:pt x="0" y="65"/>
                  </a:cubicBezTo>
                  <a:cubicBezTo>
                    <a:pt x="0" y="85"/>
                    <a:pt x="8" y="102"/>
                    <a:pt x="22" y="114"/>
                  </a:cubicBezTo>
                  <a:cubicBezTo>
                    <a:pt x="33" y="124"/>
                    <a:pt x="48" y="130"/>
                    <a:pt x="64" y="130"/>
                  </a:cubicBezTo>
                  <a:cubicBezTo>
                    <a:pt x="64" y="130"/>
                    <a:pt x="64" y="130"/>
                    <a:pt x="64" y="130"/>
                  </a:cubicBezTo>
                  <a:cubicBezTo>
                    <a:pt x="88" y="130"/>
                    <a:pt x="103" y="121"/>
                    <a:pt x="116" y="107"/>
                  </a:cubicBezTo>
                  <a:cubicBezTo>
                    <a:pt x="117" y="106"/>
                    <a:pt x="117" y="106"/>
                    <a:pt x="117" y="106"/>
                  </a:cubicBezTo>
                  <a:lnTo>
                    <a:pt x="97" y="86"/>
                  </a:lnTo>
                  <a:close/>
                </a:path>
              </a:pathLst>
            </a:custGeom>
            <a:solidFill>
              <a:srgbClr val="FFFFFF"/>
            </a:solidFill>
            <a:ln w="9525">
              <a:noFill/>
              <a:round/>
              <a:headEnd/>
              <a:tailEnd/>
            </a:ln>
          </p:spPr>
          <p:txBody>
            <a:bodyPr/>
            <a:lstStyle/>
            <a:p>
              <a:pPr>
                <a:defRPr/>
              </a:pPr>
              <a:endParaRPr lang="en-US"/>
            </a:p>
          </p:txBody>
        </p:sp>
        <p:sp>
          <p:nvSpPr>
            <p:cNvPr id="11" name="Freeform 9"/>
            <p:cNvSpPr>
              <a:spLocks/>
            </p:cNvSpPr>
            <p:nvPr/>
          </p:nvSpPr>
          <p:spPr bwMode="auto">
            <a:xfrm>
              <a:off x="4744950" y="3154961"/>
              <a:ext cx="438326" cy="487656"/>
            </a:xfrm>
            <a:custGeom>
              <a:avLst/>
              <a:gdLst>
                <a:gd name="T0" fmla="*/ 98 w 117"/>
                <a:gd name="T1" fmla="*/ 86 h 130"/>
                <a:gd name="T2" fmla="*/ 96 w 117"/>
                <a:gd name="T3" fmla="*/ 87 h 130"/>
                <a:gd name="T4" fmla="*/ 66 w 117"/>
                <a:gd name="T5" fmla="*/ 101 h 130"/>
                <a:gd name="T6" fmla="*/ 44 w 117"/>
                <a:gd name="T7" fmla="*/ 93 h 130"/>
                <a:gd name="T8" fmla="*/ 32 w 117"/>
                <a:gd name="T9" fmla="*/ 65 h 130"/>
                <a:gd name="T10" fmla="*/ 32 w 117"/>
                <a:gd name="T11" fmla="*/ 64 h 130"/>
                <a:gd name="T12" fmla="*/ 66 w 117"/>
                <a:gd name="T13" fmla="*/ 28 h 130"/>
                <a:gd name="T14" fmla="*/ 95 w 117"/>
                <a:gd name="T15" fmla="*/ 41 h 130"/>
                <a:gd name="T16" fmla="*/ 116 w 117"/>
                <a:gd name="T17" fmla="*/ 20 h 130"/>
                <a:gd name="T18" fmla="*/ 115 w 117"/>
                <a:gd name="T19" fmla="*/ 19 h 130"/>
                <a:gd name="T20" fmla="*/ 66 w 117"/>
                <a:gd name="T21" fmla="*/ 0 h 130"/>
                <a:gd name="T22" fmla="*/ 0 w 117"/>
                <a:gd name="T23" fmla="*/ 65 h 130"/>
                <a:gd name="T24" fmla="*/ 0 w 117"/>
                <a:gd name="T25" fmla="*/ 65 h 130"/>
                <a:gd name="T26" fmla="*/ 22 w 117"/>
                <a:gd name="T27" fmla="*/ 114 h 130"/>
                <a:gd name="T28" fmla="*/ 65 w 117"/>
                <a:gd name="T29" fmla="*/ 130 h 130"/>
                <a:gd name="T30" fmla="*/ 65 w 117"/>
                <a:gd name="T31" fmla="*/ 130 h 130"/>
                <a:gd name="T32" fmla="*/ 116 w 117"/>
                <a:gd name="T33" fmla="*/ 107 h 130"/>
                <a:gd name="T34" fmla="*/ 117 w 117"/>
                <a:gd name="T35" fmla="*/ 106 h 130"/>
                <a:gd name="T36" fmla="*/ 98 w 117"/>
                <a:gd name="T37" fmla="*/ 86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7"/>
                <a:gd name="T58" fmla="*/ 0 h 130"/>
                <a:gd name="T59" fmla="*/ 117 w 117"/>
                <a:gd name="T60" fmla="*/ 130 h 1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7" h="130">
                  <a:moveTo>
                    <a:pt x="98" y="86"/>
                  </a:moveTo>
                  <a:cubicBezTo>
                    <a:pt x="96" y="87"/>
                    <a:pt x="96" y="87"/>
                    <a:pt x="96" y="87"/>
                  </a:cubicBezTo>
                  <a:cubicBezTo>
                    <a:pt x="87" y="96"/>
                    <a:pt x="79" y="101"/>
                    <a:pt x="66" y="101"/>
                  </a:cubicBezTo>
                  <a:cubicBezTo>
                    <a:pt x="57" y="101"/>
                    <a:pt x="49" y="98"/>
                    <a:pt x="44" y="93"/>
                  </a:cubicBezTo>
                  <a:cubicBezTo>
                    <a:pt x="37" y="86"/>
                    <a:pt x="32" y="76"/>
                    <a:pt x="32" y="65"/>
                  </a:cubicBezTo>
                  <a:cubicBezTo>
                    <a:pt x="32" y="64"/>
                    <a:pt x="32" y="64"/>
                    <a:pt x="32" y="64"/>
                  </a:cubicBezTo>
                  <a:cubicBezTo>
                    <a:pt x="32" y="44"/>
                    <a:pt x="46" y="28"/>
                    <a:pt x="66" y="28"/>
                  </a:cubicBezTo>
                  <a:cubicBezTo>
                    <a:pt x="77" y="28"/>
                    <a:pt x="86" y="33"/>
                    <a:pt x="95" y="41"/>
                  </a:cubicBezTo>
                  <a:cubicBezTo>
                    <a:pt x="116" y="20"/>
                    <a:pt x="116" y="20"/>
                    <a:pt x="116" y="20"/>
                  </a:cubicBezTo>
                  <a:cubicBezTo>
                    <a:pt x="115" y="19"/>
                    <a:pt x="115" y="19"/>
                    <a:pt x="115" y="19"/>
                  </a:cubicBezTo>
                  <a:cubicBezTo>
                    <a:pt x="104" y="8"/>
                    <a:pt x="89" y="0"/>
                    <a:pt x="66" y="0"/>
                  </a:cubicBezTo>
                  <a:cubicBezTo>
                    <a:pt x="27" y="0"/>
                    <a:pt x="0" y="29"/>
                    <a:pt x="0" y="65"/>
                  </a:cubicBezTo>
                  <a:cubicBezTo>
                    <a:pt x="0" y="65"/>
                    <a:pt x="0" y="65"/>
                    <a:pt x="0" y="65"/>
                  </a:cubicBezTo>
                  <a:cubicBezTo>
                    <a:pt x="0" y="85"/>
                    <a:pt x="9" y="102"/>
                    <a:pt x="22" y="114"/>
                  </a:cubicBezTo>
                  <a:cubicBezTo>
                    <a:pt x="33" y="124"/>
                    <a:pt x="48" y="130"/>
                    <a:pt x="65" y="130"/>
                  </a:cubicBezTo>
                  <a:cubicBezTo>
                    <a:pt x="65" y="130"/>
                    <a:pt x="65" y="130"/>
                    <a:pt x="65" y="130"/>
                  </a:cubicBezTo>
                  <a:cubicBezTo>
                    <a:pt x="89" y="130"/>
                    <a:pt x="103" y="121"/>
                    <a:pt x="116" y="107"/>
                  </a:cubicBezTo>
                  <a:cubicBezTo>
                    <a:pt x="117" y="106"/>
                    <a:pt x="117" y="106"/>
                    <a:pt x="117" y="106"/>
                  </a:cubicBezTo>
                  <a:lnTo>
                    <a:pt x="98" y="86"/>
                  </a:lnTo>
                  <a:close/>
                </a:path>
              </a:pathLst>
            </a:custGeom>
            <a:solidFill>
              <a:srgbClr val="FFFFFF"/>
            </a:solidFill>
            <a:ln w="9525">
              <a:noFill/>
              <a:round/>
              <a:headEnd/>
              <a:tailEnd/>
            </a:ln>
          </p:spPr>
          <p:txBody>
            <a:bodyPr/>
            <a:lstStyle/>
            <a:p>
              <a:pPr>
                <a:defRPr/>
              </a:pPr>
              <a:endParaRPr lang="en-US"/>
            </a:p>
          </p:txBody>
        </p:sp>
        <p:sp>
          <p:nvSpPr>
            <p:cNvPr id="12" name="Freeform 10"/>
            <p:cNvSpPr>
              <a:spLocks/>
            </p:cNvSpPr>
            <p:nvPr/>
          </p:nvSpPr>
          <p:spPr bwMode="auto">
            <a:xfrm>
              <a:off x="4312885" y="3154961"/>
              <a:ext cx="378838" cy="484529"/>
            </a:xfrm>
            <a:custGeom>
              <a:avLst/>
              <a:gdLst>
                <a:gd name="T0" fmla="*/ 101 w 101"/>
                <a:gd name="T1" fmla="*/ 89 h 129"/>
                <a:gd name="T2" fmla="*/ 63 w 101"/>
                <a:gd name="T3" fmla="*/ 51 h 129"/>
                <a:gd name="T4" fmla="*/ 58 w 101"/>
                <a:gd name="T5" fmla="*/ 50 h 129"/>
                <a:gd name="T6" fmla="*/ 36 w 101"/>
                <a:gd name="T7" fmla="*/ 37 h 129"/>
                <a:gd name="T8" fmla="*/ 36 w 101"/>
                <a:gd name="T9" fmla="*/ 36 h 129"/>
                <a:gd name="T10" fmla="*/ 50 w 101"/>
                <a:gd name="T11" fmla="*/ 28 h 129"/>
                <a:gd name="T12" fmla="*/ 74 w 101"/>
                <a:gd name="T13" fmla="*/ 35 h 129"/>
                <a:gd name="T14" fmla="*/ 77 w 101"/>
                <a:gd name="T15" fmla="*/ 37 h 129"/>
                <a:gd name="T16" fmla="*/ 98 w 101"/>
                <a:gd name="T17" fmla="*/ 17 h 129"/>
                <a:gd name="T18" fmla="*/ 97 w 101"/>
                <a:gd name="T19" fmla="*/ 16 h 129"/>
                <a:gd name="T20" fmla="*/ 94 w 101"/>
                <a:gd name="T21" fmla="*/ 14 h 129"/>
                <a:gd name="T22" fmla="*/ 50 w 101"/>
                <a:gd name="T23" fmla="*/ 0 h 129"/>
                <a:gd name="T24" fmla="*/ 6 w 101"/>
                <a:gd name="T25" fmla="*/ 39 h 129"/>
                <a:gd name="T26" fmla="*/ 6 w 101"/>
                <a:gd name="T27" fmla="*/ 39 h 129"/>
                <a:gd name="T28" fmla="*/ 34 w 101"/>
                <a:gd name="T29" fmla="*/ 74 h 129"/>
                <a:gd name="T30" fmla="*/ 39 w 101"/>
                <a:gd name="T31" fmla="*/ 76 h 129"/>
                <a:gd name="T32" fmla="*/ 47 w 101"/>
                <a:gd name="T33" fmla="*/ 78 h 129"/>
                <a:gd name="T34" fmla="*/ 70 w 101"/>
                <a:gd name="T35" fmla="*/ 92 h 129"/>
                <a:gd name="T36" fmla="*/ 70 w 101"/>
                <a:gd name="T37" fmla="*/ 92 h 129"/>
                <a:gd name="T38" fmla="*/ 55 w 101"/>
                <a:gd name="T39" fmla="*/ 102 h 129"/>
                <a:gd name="T40" fmla="*/ 24 w 101"/>
                <a:gd name="T41" fmla="*/ 91 h 129"/>
                <a:gd name="T42" fmla="*/ 20 w 101"/>
                <a:gd name="T43" fmla="*/ 88 h 129"/>
                <a:gd name="T44" fmla="*/ 0 w 101"/>
                <a:gd name="T45" fmla="*/ 108 h 129"/>
                <a:gd name="T46" fmla="*/ 1 w 101"/>
                <a:gd name="T47" fmla="*/ 109 h 129"/>
                <a:gd name="T48" fmla="*/ 4 w 101"/>
                <a:gd name="T49" fmla="*/ 111 h 129"/>
                <a:gd name="T50" fmla="*/ 54 w 101"/>
                <a:gd name="T51" fmla="*/ 129 h 129"/>
                <a:gd name="T52" fmla="*/ 101 w 101"/>
                <a:gd name="T53" fmla="*/ 90 h 129"/>
                <a:gd name="T54" fmla="*/ 101 w 101"/>
                <a:gd name="T55" fmla="*/ 89 h 1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1"/>
                <a:gd name="T85" fmla="*/ 0 h 129"/>
                <a:gd name="T86" fmla="*/ 101 w 101"/>
                <a:gd name="T87" fmla="*/ 129 h 12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1" h="129">
                  <a:moveTo>
                    <a:pt x="101" y="89"/>
                  </a:moveTo>
                  <a:cubicBezTo>
                    <a:pt x="101" y="68"/>
                    <a:pt x="87" y="58"/>
                    <a:pt x="63" y="51"/>
                  </a:cubicBezTo>
                  <a:cubicBezTo>
                    <a:pt x="62" y="51"/>
                    <a:pt x="59" y="50"/>
                    <a:pt x="58" y="50"/>
                  </a:cubicBezTo>
                  <a:cubicBezTo>
                    <a:pt x="39" y="45"/>
                    <a:pt x="36" y="43"/>
                    <a:pt x="36" y="37"/>
                  </a:cubicBezTo>
                  <a:cubicBezTo>
                    <a:pt x="36" y="36"/>
                    <a:pt x="36" y="36"/>
                    <a:pt x="36" y="36"/>
                  </a:cubicBezTo>
                  <a:cubicBezTo>
                    <a:pt x="36" y="32"/>
                    <a:pt x="40" y="28"/>
                    <a:pt x="50" y="28"/>
                  </a:cubicBezTo>
                  <a:cubicBezTo>
                    <a:pt x="57" y="28"/>
                    <a:pt x="65" y="30"/>
                    <a:pt x="74" y="35"/>
                  </a:cubicBezTo>
                  <a:cubicBezTo>
                    <a:pt x="75" y="36"/>
                    <a:pt x="76" y="36"/>
                    <a:pt x="77" y="37"/>
                  </a:cubicBezTo>
                  <a:cubicBezTo>
                    <a:pt x="98" y="17"/>
                    <a:pt x="98" y="17"/>
                    <a:pt x="98" y="17"/>
                  </a:cubicBezTo>
                  <a:cubicBezTo>
                    <a:pt x="97" y="16"/>
                    <a:pt x="97" y="16"/>
                    <a:pt x="97" y="16"/>
                  </a:cubicBezTo>
                  <a:cubicBezTo>
                    <a:pt x="96" y="15"/>
                    <a:pt x="95" y="15"/>
                    <a:pt x="94" y="14"/>
                  </a:cubicBezTo>
                  <a:cubicBezTo>
                    <a:pt x="82" y="5"/>
                    <a:pt x="67" y="0"/>
                    <a:pt x="50" y="0"/>
                  </a:cubicBezTo>
                  <a:cubicBezTo>
                    <a:pt x="24" y="0"/>
                    <a:pt x="6" y="15"/>
                    <a:pt x="6" y="39"/>
                  </a:cubicBezTo>
                  <a:cubicBezTo>
                    <a:pt x="6" y="39"/>
                    <a:pt x="6" y="39"/>
                    <a:pt x="6" y="39"/>
                  </a:cubicBezTo>
                  <a:cubicBezTo>
                    <a:pt x="5" y="60"/>
                    <a:pt x="17" y="69"/>
                    <a:pt x="34" y="74"/>
                  </a:cubicBezTo>
                  <a:cubicBezTo>
                    <a:pt x="36" y="75"/>
                    <a:pt x="37" y="75"/>
                    <a:pt x="39" y="76"/>
                  </a:cubicBezTo>
                  <a:cubicBezTo>
                    <a:pt x="41" y="77"/>
                    <a:pt x="44" y="77"/>
                    <a:pt x="47" y="78"/>
                  </a:cubicBezTo>
                  <a:cubicBezTo>
                    <a:pt x="68" y="84"/>
                    <a:pt x="70" y="86"/>
                    <a:pt x="70" y="92"/>
                  </a:cubicBezTo>
                  <a:cubicBezTo>
                    <a:pt x="70" y="92"/>
                    <a:pt x="70" y="92"/>
                    <a:pt x="70" y="92"/>
                  </a:cubicBezTo>
                  <a:cubicBezTo>
                    <a:pt x="70" y="98"/>
                    <a:pt x="65" y="102"/>
                    <a:pt x="55" y="102"/>
                  </a:cubicBezTo>
                  <a:cubicBezTo>
                    <a:pt x="43" y="102"/>
                    <a:pt x="33" y="98"/>
                    <a:pt x="24" y="91"/>
                  </a:cubicBezTo>
                  <a:cubicBezTo>
                    <a:pt x="23" y="90"/>
                    <a:pt x="22" y="89"/>
                    <a:pt x="20" y="88"/>
                  </a:cubicBezTo>
                  <a:cubicBezTo>
                    <a:pt x="0" y="108"/>
                    <a:pt x="0" y="108"/>
                    <a:pt x="0" y="108"/>
                  </a:cubicBezTo>
                  <a:cubicBezTo>
                    <a:pt x="1" y="109"/>
                    <a:pt x="1" y="109"/>
                    <a:pt x="1" y="109"/>
                  </a:cubicBezTo>
                  <a:cubicBezTo>
                    <a:pt x="2" y="110"/>
                    <a:pt x="3" y="110"/>
                    <a:pt x="4" y="111"/>
                  </a:cubicBezTo>
                  <a:cubicBezTo>
                    <a:pt x="18" y="123"/>
                    <a:pt x="36" y="129"/>
                    <a:pt x="54" y="129"/>
                  </a:cubicBezTo>
                  <a:cubicBezTo>
                    <a:pt x="81" y="129"/>
                    <a:pt x="101" y="115"/>
                    <a:pt x="101" y="90"/>
                  </a:cubicBezTo>
                  <a:lnTo>
                    <a:pt x="101" y="89"/>
                  </a:lnTo>
                  <a:close/>
                </a:path>
              </a:pathLst>
            </a:custGeom>
            <a:solidFill>
              <a:srgbClr val="FFFFFF"/>
            </a:solidFill>
            <a:ln w="9525">
              <a:noFill/>
              <a:round/>
              <a:headEnd/>
              <a:tailEnd/>
            </a:ln>
          </p:spPr>
          <p:txBody>
            <a:bodyPr/>
            <a:lstStyle/>
            <a:p>
              <a:pPr>
                <a:defRPr/>
              </a:pPr>
              <a:endParaRPr lang="en-US"/>
            </a:p>
          </p:txBody>
        </p:sp>
      </p:grpSp>
      <p:sp>
        <p:nvSpPr>
          <p:cNvPr id="48136" name="Rectangle 2"/>
          <p:cNvSpPr>
            <a:spLocks noGrp="1" noChangeArrowheads="1"/>
          </p:cNvSpPr>
          <p:nvPr>
            <p:ph type="ctrTitle"/>
          </p:nvPr>
        </p:nvSpPr>
        <p:spPr>
          <a:xfrm>
            <a:off x="4124325" y="1116013"/>
            <a:ext cx="4446588" cy="1755775"/>
          </a:xfrm>
        </p:spPr>
        <p:txBody>
          <a:bodyPr anchor="ctr"/>
          <a:lstStyle>
            <a:lvl1pPr algn="r">
              <a:defRPr sz="3000" smtClean="0">
                <a:solidFill>
                  <a:schemeClr val="bg1"/>
                </a:solidFill>
                <a:latin typeface="Arial" pitchFamily="34" charset="0"/>
              </a:defRPr>
            </a:lvl1pPr>
          </a:lstStyle>
          <a:p>
            <a:r>
              <a:rPr lang="en-US" smtClean="0"/>
              <a:t>Click to edit Master title style</a:t>
            </a:r>
          </a:p>
        </p:txBody>
      </p:sp>
      <p:sp>
        <p:nvSpPr>
          <p:cNvPr id="48137" name="Rectangle 3"/>
          <p:cNvSpPr>
            <a:spLocks noGrp="1" noChangeArrowheads="1"/>
          </p:cNvSpPr>
          <p:nvPr>
            <p:ph type="subTitle" idx="1"/>
          </p:nvPr>
        </p:nvSpPr>
        <p:spPr>
          <a:xfrm>
            <a:off x="4127500" y="3429000"/>
            <a:ext cx="4443413" cy="247650"/>
          </a:xfrm>
        </p:spPr>
        <p:txBody>
          <a:bodyPr/>
          <a:lstStyle>
            <a:lvl1pPr marL="0" indent="0" algn="r">
              <a:buFontTx/>
              <a:buNone/>
              <a:defRPr sz="1800" smtClean="0">
                <a:solidFill>
                  <a:schemeClr val="bg1"/>
                </a:solidFill>
                <a:latin typeface="Arial" pitchFamily="34" charset="0"/>
              </a:defRPr>
            </a:lvl1pPr>
          </a:lstStyle>
          <a:p>
            <a:r>
              <a:rPr lang="en-US" smtClean="0"/>
              <a:t>Click to edit Master subtitle style</a:t>
            </a:r>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68"/>
          <p:cNvSpPr>
            <a:spLocks/>
          </p:cNvSpPr>
          <p:nvPr userDrawn="1"/>
        </p:nvSpPr>
        <p:spPr bwMode="auto">
          <a:xfrm>
            <a:off x="811213" y="6556375"/>
            <a:ext cx="7989887" cy="233363"/>
          </a:xfrm>
          <a:custGeom>
            <a:avLst/>
            <a:gdLst/>
            <a:ahLst/>
            <a:cxnLst>
              <a:cxn ang="0">
                <a:pos x="0" y="0"/>
              </a:cxn>
              <a:cxn ang="0">
                <a:pos x="0" y="110"/>
              </a:cxn>
              <a:cxn ang="0">
                <a:pos x="37" y="147"/>
              </a:cxn>
              <a:cxn ang="0">
                <a:pos x="5031" y="147"/>
              </a:cxn>
              <a:cxn ang="0">
                <a:pos x="5033" y="3"/>
              </a:cxn>
              <a:cxn ang="0">
                <a:pos x="0" y="0"/>
              </a:cxn>
            </a:cxnLst>
            <a:rect l="0" t="0" r="r" b="b"/>
            <a:pathLst>
              <a:path w="5033" h="147">
                <a:moveTo>
                  <a:pt x="0" y="0"/>
                </a:moveTo>
                <a:lnTo>
                  <a:pt x="0" y="110"/>
                </a:lnTo>
                <a:lnTo>
                  <a:pt x="37" y="147"/>
                </a:lnTo>
                <a:lnTo>
                  <a:pt x="5031" y="147"/>
                </a:lnTo>
                <a:lnTo>
                  <a:pt x="5033" y="3"/>
                </a:lnTo>
                <a:lnTo>
                  <a:pt x="0" y="0"/>
                </a:lnTo>
                <a:close/>
              </a:path>
            </a:pathLst>
          </a:custGeom>
          <a:solidFill>
            <a:srgbClr val="CACACA"/>
          </a:solidFill>
          <a:ln w="9525">
            <a:noFill/>
            <a:round/>
            <a:headEnd/>
            <a:tailEnd/>
          </a:ln>
          <a:effectLst/>
        </p:spPr>
        <p:txBody>
          <a:bodyPr/>
          <a:lstStyle/>
          <a:p>
            <a:pPr>
              <a:defRPr/>
            </a:pPr>
            <a:endParaRPr lang="en-US"/>
          </a:p>
        </p:txBody>
      </p:sp>
      <p:pic>
        <p:nvPicPr>
          <p:cNvPr id="5" name="Picture 89" descr="CSC Logo New"/>
          <p:cNvPicPr>
            <a:picLocks noChangeAspect="1" noChangeArrowheads="1"/>
          </p:cNvPicPr>
          <p:nvPr userDrawn="1"/>
        </p:nvPicPr>
        <p:blipFill>
          <a:blip r:embed="rId2" cstate="print"/>
          <a:srcRect/>
          <a:stretch>
            <a:fillRect/>
          </a:stretch>
        </p:blipFill>
        <p:spPr bwMode="auto">
          <a:xfrm>
            <a:off x="344488" y="6557963"/>
            <a:ext cx="412750" cy="233362"/>
          </a:xfrm>
          <a:prstGeom prst="rect">
            <a:avLst/>
          </a:prstGeom>
          <a:noFill/>
          <a:ln w="9525">
            <a:noFill/>
            <a:miter lim="800000"/>
            <a:headEnd/>
            <a:tailEnd/>
          </a:ln>
        </p:spPr>
      </p:pic>
      <p:sp>
        <p:nvSpPr>
          <p:cNvPr id="6" name="Text Box 115"/>
          <p:cNvSpPr txBox="1">
            <a:spLocks noChangeArrowheads="1"/>
          </p:cNvSpPr>
          <p:nvPr userDrawn="1"/>
        </p:nvSpPr>
        <p:spPr bwMode="auto">
          <a:xfrm>
            <a:off x="5835650" y="6611938"/>
            <a:ext cx="2886075" cy="122237"/>
          </a:xfrm>
          <a:prstGeom prst="rect">
            <a:avLst/>
          </a:prstGeom>
          <a:noFill/>
          <a:ln w="9525">
            <a:noFill/>
            <a:miter lim="800000"/>
            <a:headEnd/>
            <a:tailEnd/>
          </a:ln>
          <a:effectLst/>
        </p:spPr>
        <p:txBody>
          <a:bodyPr lIns="0" tIns="0" rIns="0" bIns="0" anchor="ctr">
            <a:spAutoFit/>
          </a:bodyPr>
          <a:lstStyle/>
          <a:p>
            <a:pPr algn="r" defTabSz="820738">
              <a:spcBef>
                <a:spcPct val="50000"/>
              </a:spcBef>
              <a:defRPr/>
            </a:pPr>
            <a:fld id="{EF9699B6-843C-4A62-AFE5-3C47EC628398}" type="datetime8">
              <a:rPr lang="en-US" sz="800" b="1">
                <a:solidFill>
                  <a:srgbClr val="777777"/>
                </a:solidFill>
              </a:rPr>
              <a:pPr algn="r" defTabSz="820738">
                <a:spcBef>
                  <a:spcPct val="50000"/>
                </a:spcBef>
                <a:defRPr/>
              </a:pPr>
              <a:t>8/5/2015 3:45 PM</a:t>
            </a:fld>
            <a:r>
              <a:rPr lang="en-US" sz="800" b="1" dirty="0">
                <a:solidFill>
                  <a:srgbClr val="777777"/>
                </a:solidFill>
              </a:rPr>
              <a:t>  </a:t>
            </a:r>
            <a:fld id="{C6CC3540-88E3-44B1-B744-8BF16938CCA7}" type="slidenum">
              <a:rPr lang="en-US" sz="800" b="1">
                <a:solidFill>
                  <a:srgbClr val="777777"/>
                </a:solidFill>
              </a:rPr>
              <a:pPr algn="r" defTabSz="820738">
                <a:spcBef>
                  <a:spcPct val="50000"/>
                </a:spcBef>
                <a:defRPr/>
              </a:pPr>
              <a:t>‹#›</a:t>
            </a:fld>
            <a:r>
              <a:rPr lang="en-US" sz="800" b="1" dirty="0">
                <a:solidFill>
                  <a:srgbClr val="777777"/>
                </a:solidFill>
              </a:rPr>
              <a:t>    </a:t>
            </a:r>
          </a:p>
        </p:txBody>
      </p:sp>
      <p:sp>
        <p:nvSpPr>
          <p:cNvPr id="7" name="Text Box 116"/>
          <p:cNvSpPr txBox="1">
            <a:spLocks noChangeArrowheads="1"/>
          </p:cNvSpPr>
          <p:nvPr userDrawn="1"/>
        </p:nvSpPr>
        <p:spPr bwMode="auto">
          <a:xfrm>
            <a:off x="914400" y="6588125"/>
            <a:ext cx="3808413" cy="168275"/>
          </a:xfrm>
          <a:prstGeom prst="rect">
            <a:avLst/>
          </a:prstGeom>
          <a:noFill/>
          <a:ln w="9525">
            <a:noFill/>
            <a:miter lim="800000"/>
            <a:headEnd/>
            <a:tailEnd/>
          </a:ln>
          <a:effectLst/>
        </p:spPr>
        <p:txBody>
          <a:bodyPr lIns="0" tIns="0" rIns="0" bIns="0" anchor="ctr">
            <a:spAutoFit/>
          </a:bodyPr>
          <a:lstStyle/>
          <a:p>
            <a:pPr algn="l" defTabSz="820738">
              <a:spcBef>
                <a:spcPct val="50000"/>
              </a:spcBef>
              <a:defRPr/>
            </a:pPr>
            <a:r>
              <a:rPr lang="en-US" sz="1100">
                <a:solidFill>
                  <a:srgbClr val="777777"/>
                </a:solidFill>
              </a:rPr>
              <a:t>CSC Proprietary and Confidential</a:t>
            </a:r>
          </a:p>
        </p:txBody>
      </p:sp>
      <p:sp>
        <p:nvSpPr>
          <p:cNvPr id="2878539" name="Rectangle 75"/>
          <p:cNvSpPr>
            <a:spLocks noGrp="1" noChangeArrowheads="1"/>
          </p:cNvSpPr>
          <p:nvPr>
            <p:ph type="ctrTitle"/>
          </p:nvPr>
        </p:nvSpPr>
        <p:spPr>
          <a:xfrm>
            <a:off x="3552825" y="2147888"/>
            <a:ext cx="4775200" cy="992187"/>
          </a:xfrm>
        </p:spPr>
        <p:txBody>
          <a:bodyPr anchor="b"/>
          <a:lstStyle>
            <a:lvl1pPr algn="r">
              <a:defRPr sz="3000">
                <a:solidFill>
                  <a:schemeClr val="bg1"/>
                </a:solidFill>
              </a:defRPr>
            </a:lvl1pPr>
          </a:lstStyle>
          <a:p>
            <a:r>
              <a:rPr lang="en-US"/>
              <a:t>Click to edit Master title style</a:t>
            </a:r>
          </a:p>
        </p:txBody>
      </p:sp>
      <p:sp>
        <p:nvSpPr>
          <p:cNvPr id="2878540" name="Rectangle 76"/>
          <p:cNvSpPr>
            <a:spLocks noGrp="1" noChangeArrowheads="1"/>
          </p:cNvSpPr>
          <p:nvPr>
            <p:ph type="subTitle" idx="1"/>
          </p:nvPr>
        </p:nvSpPr>
        <p:spPr>
          <a:xfrm>
            <a:off x="4572000" y="3429000"/>
            <a:ext cx="3756025" cy="882650"/>
          </a:xfrm>
        </p:spPr>
        <p:txBody>
          <a:bodyPr/>
          <a:lstStyle>
            <a:lvl1pPr marL="0" indent="0" algn="r">
              <a:buFontTx/>
              <a:buNone/>
              <a:defRPr sz="1800">
                <a:solidFill>
                  <a:schemeClr val="bg1"/>
                </a:solidFill>
              </a:defRPr>
            </a:lvl1pPr>
          </a:lstStyle>
          <a:p>
            <a:r>
              <a:rPr lang="en-US"/>
              <a:t>Click to edit Master subtitle style</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55800"/>
            <a:ext cx="1765300" cy="3532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374900" y="1955800"/>
            <a:ext cx="1765300" cy="3532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4488" y="471488"/>
            <a:ext cx="8342312" cy="7096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955800"/>
            <a:ext cx="3683000" cy="3532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113"/>
          <p:cNvSpPr>
            <a:spLocks noChangeArrowheads="1"/>
          </p:cNvSpPr>
          <p:nvPr userDrawn="1"/>
        </p:nvSpPr>
        <p:spPr bwMode="auto">
          <a:xfrm>
            <a:off x="344488" y="6557963"/>
            <a:ext cx="8451850" cy="233362"/>
          </a:xfrm>
          <a:prstGeom prst="rect">
            <a:avLst/>
          </a:prstGeom>
          <a:solidFill>
            <a:srgbClr val="CACACA"/>
          </a:solidFill>
          <a:ln w="9525">
            <a:noFill/>
            <a:miter lim="800000"/>
            <a:headEnd/>
            <a:tailEnd/>
          </a:ln>
          <a:effectLst/>
        </p:spPr>
        <p:txBody>
          <a:bodyPr wrap="none" anchor="ctr"/>
          <a:lstStyle/>
          <a:p>
            <a:pPr>
              <a:defRPr/>
            </a:pPr>
            <a:endParaRPr lang="en-US"/>
          </a:p>
        </p:txBody>
      </p:sp>
      <p:sp>
        <p:nvSpPr>
          <p:cNvPr id="14" name="Text Box 115"/>
          <p:cNvSpPr txBox="1">
            <a:spLocks noChangeArrowheads="1"/>
          </p:cNvSpPr>
          <p:nvPr userDrawn="1"/>
        </p:nvSpPr>
        <p:spPr bwMode="auto">
          <a:xfrm>
            <a:off x="5835650" y="6611938"/>
            <a:ext cx="2886075" cy="122237"/>
          </a:xfrm>
          <a:prstGeom prst="rect">
            <a:avLst/>
          </a:prstGeom>
          <a:noFill/>
          <a:ln w="9525">
            <a:noFill/>
            <a:miter lim="800000"/>
            <a:headEnd/>
            <a:tailEnd/>
          </a:ln>
          <a:effectLst/>
        </p:spPr>
        <p:txBody>
          <a:bodyPr lIns="0" tIns="0" rIns="0" bIns="0" anchor="ctr">
            <a:spAutoFit/>
          </a:bodyPr>
          <a:lstStyle/>
          <a:p>
            <a:pPr algn="r" defTabSz="820738">
              <a:spcBef>
                <a:spcPct val="50000"/>
              </a:spcBef>
              <a:defRPr/>
            </a:pPr>
            <a:fld id="{A45FC728-9AF9-4ABC-9563-90B406027DAD}" type="datetime8">
              <a:rPr lang="en-US" sz="800" b="1">
                <a:solidFill>
                  <a:srgbClr val="777777"/>
                </a:solidFill>
              </a:rPr>
              <a:pPr algn="r" defTabSz="820738">
                <a:spcBef>
                  <a:spcPct val="50000"/>
                </a:spcBef>
                <a:defRPr/>
              </a:pPr>
              <a:t>8/5/2015 3:45 PM</a:t>
            </a:fld>
            <a:r>
              <a:rPr lang="en-US" sz="800" b="1">
                <a:solidFill>
                  <a:srgbClr val="777777"/>
                </a:solidFill>
              </a:rPr>
              <a:t>   PPT 2003_Chairs_FMT.ppt  </a:t>
            </a:r>
            <a:fld id="{349B3B05-5C3F-421E-86E9-131A8CA959C4}" type="slidenum">
              <a:rPr lang="en-US" sz="800" b="1">
                <a:solidFill>
                  <a:srgbClr val="777777"/>
                </a:solidFill>
              </a:rPr>
              <a:pPr algn="r" defTabSz="820738">
                <a:spcBef>
                  <a:spcPct val="50000"/>
                </a:spcBef>
                <a:defRPr/>
              </a:pPr>
              <a:t>‹#›</a:t>
            </a:fld>
            <a:r>
              <a:rPr lang="en-US" sz="800" b="1">
                <a:solidFill>
                  <a:srgbClr val="777777"/>
                </a:solidFill>
              </a:rPr>
              <a:t>    </a:t>
            </a:r>
          </a:p>
        </p:txBody>
      </p:sp>
      <p:sp>
        <p:nvSpPr>
          <p:cNvPr id="15" name="Text Box 116"/>
          <p:cNvSpPr txBox="1">
            <a:spLocks noChangeArrowheads="1"/>
          </p:cNvSpPr>
          <p:nvPr userDrawn="1"/>
        </p:nvSpPr>
        <p:spPr bwMode="auto">
          <a:xfrm>
            <a:off x="914400" y="6588125"/>
            <a:ext cx="3808413" cy="168275"/>
          </a:xfrm>
          <a:prstGeom prst="rect">
            <a:avLst/>
          </a:prstGeom>
          <a:noFill/>
          <a:ln w="9525">
            <a:noFill/>
            <a:miter lim="800000"/>
            <a:headEnd/>
            <a:tailEnd/>
          </a:ln>
          <a:effectLst/>
        </p:spPr>
        <p:txBody>
          <a:bodyPr lIns="0" tIns="0" rIns="0" bIns="0" anchor="ctr">
            <a:spAutoFit/>
          </a:bodyPr>
          <a:lstStyle/>
          <a:p>
            <a:pPr algn="l" defTabSz="820738">
              <a:spcBef>
                <a:spcPct val="50000"/>
              </a:spcBef>
              <a:defRPr/>
            </a:pPr>
            <a:r>
              <a:rPr lang="en-US" sz="1100">
                <a:solidFill>
                  <a:srgbClr val="777777"/>
                </a:solidFill>
              </a:rPr>
              <a:t>CSC Proprietary and Confidential</a:t>
            </a:r>
          </a:p>
        </p:txBody>
      </p:sp>
      <p:sp>
        <p:nvSpPr>
          <p:cNvPr id="174090" name="Rectangle 10"/>
          <p:cNvSpPr>
            <a:spLocks noChangeArrowheads="1"/>
          </p:cNvSpPr>
          <p:nvPr/>
        </p:nvSpPr>
        <p:spPr bwMode="auto">
          <a:xfrm>
            <a:off x="4875213" y="1955800"/>
            <a:ext cx="3683000" cy="3532188"/>
          </a:xfrm>
          <a:prstGeom prst="rect">
            <a:avLst/>
          </a:prstGeom>
          <a:noFill/>
          <a:ln w="9525">
            <a:noFill/>
            <a:miter lim="800000"/>
            <a:headEnd/>
            <a:tailEnd/>
          </a:ln>
          <a:effectLst/>
        </p:spPr>
        <p:txBody>
          <a:bodyPr/>
          <a:lstStyle/>
          <a:p>
            <a:pPr marL="166688" indent="-166688" algn="l">
              <a:lnSpc>
                <a:spcPct val="90000"/>
              </a:lnSpc>
              <a:spcBef>
                <a:spcPct val="40000"/>
              </a:spcBef>
              <a:buClr>
                <a:srgbClr val="EE2525"/>
              </a:buClr>
              <a:buFontTx/>
              <a:buChar char="•"/>
              <a:defRPr/>
            </a:pPr>
            <a:r>
              <a:rPr lang="en-US" sz="2000"/>
              <a:t>Click to edit Master text styles</a:t>
            </a:r>
          </a:p>
          <a:p>
            <a:pPr marL="166688" indent="-166688" algn="l">
              <a:lnSpc>
                <a:spcPct val="90000"/>
              </a:lnSpc>
              <a:spcBef>
                <a:spcPct val="40000"/>
              </a:spcBef>
              <a:buClr>
                <a:srgbClr val="EE2525"/>
              </a:buClr>
              <a:buFontTx/>
              <a:buChar char="•"/>
              <a:defRPr/>
            </a:pPr>
            <a:r>
              <a:rPr lang="en-US" sz="2000"/>
              <a:t>Second level</a:t>
            </a:r>
          </a:p>
          <a:p>
            <a:pPr marL="166688" indent="-166688" algn="l">
              <a:lnSpc>
                <a:spcPct val="90000"/>
              </a:lnSpc>
              <a:spcBef>
                <a:spcPct val="40000"/>
              </a:spcBef>
              <a:buClr>
                <a:srgbClr val="EE2525"/>
              </a:buClr>
              <a:buFontTx/>
              <a:buChar char="•"/>
              <a:defRPr/>
            </a:pPr>
            <a:r>
              <a:rPr lang="en-US" sz="2000"/>
              <a:t>Third level</a:t>
            </a:r>
          </a:p>
          <a:p>
            <a:pPr marL="166688" indent="-166688" algn="l">
              <a:lnSpc>
                <a:spcPct val="90000"/>
              </a:lnSpc>
              <a:spcBef>
                <a:spcPct val="40000"/>
              </a:spcBef>
              <a:buClr>
                <a:srgbClr val="EE2525"/>
              </a:buClr>
              <a:buFontTx/>
              <a:buChar char="•"/>
              <a:defRPr/>
            </a:pPr>
            <a:r>
              <a:rPr lang="en-US" sz="2000"/>
              <a:t>Fourth level</a:t>
            </a:r>
          </a:p>
          <a:p>
            <a:pPr marL="166688" indent="-166688" algn="l">
              <a:lnSpc>
                <a:spcPct val="90000"/>
              </a:lnSpc>
              <a:spcBef>
                <a:spcPct val="40000"/>
              </a:spcBef>
              <a:buClr>
                <a:srgbClr val="EE2525"/>
              </a:buClr>
              <a:buFontTx/>
              <a:buChar char="•"/>
              <a:defRPr/>
            </a:pPr>
            <a:r>
              <a:rPr lang="en-US" sz="2000"/>
              <a:t>Fifth level</a:t>
            </a:r>
          </a:p>
        </p:txBody>
      </p:sp>
    </p:spTree>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Lst>
  <p:txStyles>
    <p:titleStyle>
      <a:lvl1pPr algn="l" rtl="0" eaLnBrk="0" fontAlgn="base" hangingPunct="0">
        <a:spcBef>
          <a:spcPct val="0"/>
        </a:spcBef>
        <a:spcAft>
          <a:spcPct val="0"/>
        </a:spcAft>
        <a:defRPr sz="2200" b="1">
          <a:solidFill>
            <a:srgbClr val="777777"/>
          </a:solidFill>
          <a:latin typeface="+mj-lt"/>
          <a:ea typeface="+mj-ea"/>
          <a:cs typeface="+mj-cs"/>
        </a:defRPr>
      </a:lvl1pPr>
      <a:lvl2pPr algn="l" rtl="0" eaLnBrk="0" fontAlgn="base" hangingPunct="0">
        <a:spcBef>
          <a:spcPct val="0"/>
        </a:spcBef>
        <a:spcAft>
          <a:spcPct val="0"/>
        </a:spcAft>
        <a:defRPr sz="2200" b="1">
          <a:solidFill>
            <a:srgbClr val="777777"/>
          </a:solidFill>
          <a:latin typeface="Arial" pitchFamily="34" charset="0"/>
          <a:cs typeface="Arial" pitchFamily="34" charset="0"/>
        </a:defRPr>
      </a:lvl2pPr>
      <a:lvl3pPr algn="l" rtl="0" eaLnBrk="0" fontAlgn="base" hangingPunct="0">
        <a:spcBef>
          <a:spcPct val="0"/>
        </a:spcBef>
        <a:spcAft>
          <a:spcPct val="0"/>
        </a:spcAft>
        <a:defRPr sz="2200" b="1">
          <a:solidFill>
            <a:srgbClr val="777777"/>
          </a:solidFill>
          <a:latin typeface="Arial" pitchFamily="34" charset="0"/>
          <a:cs typeface="Arial" pitchFamily="34" charset="0"/>
        </a:defRPr>
      </a:lvl3pPr>
      <a:lvl4pPr algn="l" rtl="0" eaLnBrk="0" fontAlgn="base" hangingPunct="0">
        <a:spcBef>
          <a:spcPct val="0"/>
        </a:spcBef>
        <a:spcAft>
          <a:spcPct val="0"/>
        </a:spcAft>
        <a:defRPr sz="2200" b="1">
          <a:solidFill>
            <a:srgbClr val="777777"/>
          </a:solidFill>
          <a:latin typeface="Arial" pitchFamily="34" charset="0"/>
          <a:cs typeface="Arial" pitchFamily="34" charset="0"/>
        </a:defRPr>
      </a:lvl4pPr>
      <a:lvl5pPr algn="l" rtl="0" eaLnBrk="0" fontAlgn="base" hangingPunct="0">
        <a:spcBef>
          <a:spcPct val="0"/>
        </a:spcBef>
        <a:spcAft>
          <a:spcPct val="0"/>
        </a:spcAft>
        <a:defRPr sz="2200" b="1">
          <a:solidFill>
            <a:srgbClr val="777777"/>
          </a:solidFill>
          <a:latin typeface="Arial" pitchFamily="34" charset="0"/>
          <a:cs typeface="Arial" pitchFamily="34" charset="0"/>
        </a:defRPr>
      </a:lvl5pPr>
      <a:lvl6pPr marL="457200" algn="l" rtl="0" fontAlgn="base">
        <a:spcBef>
          <a:spcPct val="0"/>
        </a:spcBef>
        <a:spcAft>
          <a:spcPct val="0"/>
        </a:spcAft>
        <a:defRPr sz="2200" b="1">
          <a:solidFill>
            <a:srgbClr val="777777"/>
          </a:solidFill>
          <a:latin typeface="Arial" pitchFamily="34" charset="0"/>
          <a:cs typeface="Arial" pitchFamily="34" charset="0"/>
        </a:defRPr>
      </a:lvl6pPr>
      <a:lvl7pPr marL="914400" algn="l" rtl="0" fontAlgn="base">
        <a:spcBef>
          <a:spcPct val="0"/>
        </a:spcBef>
        <a:spcAft>
          <a:spcPct val="0"/>
        </a:spcAft>
        <a:defRPr sz="2200" b="1">
          <a:solidFill>
            <a:srgbClr val="777777"/>
          </a:solidFill>
          <a:latin typeface="Arial" pitchFamily="34" charset="0"/>
          <a:cs typeface="Arial" pitchFamily="34" charset="0"/>
        </a:defRPr>
      </a:lvl7pPr>
      <a:lvl8pPr marL="1371600" algn="l" rtl="0" fontAlgn="base">
        <a:spcBef>
          <a:spcPct val="0"/>
        </a:spcBef>
        <a:spcAft>
          <a:spcPct val="0"/>
        </a:spcAft>
        <a:defRPr sz="2200" b="1">
          <a:solidFill>
            <a:srgbClr val="777777"/>
          </a:solidFill>
          <a:latin typeface="Arial" pitchFamily="34" charset="0"/>
          <a:cs typeface="Arial" pitchFamily="34" charset="0"/>
        </a:defRPr>
      </a:lvl8pPr>
      <a:lvl9pPr marL="1828800" algn="l" rtl="0" fontAlgn="base">
        <a:spcBef>
          <a:spcPct val="0"/>
        </a:spcBef>
        <a:spcAft>
          <a:spcPct val="0"/>
        </a:spcAft>
        <a:defRPr sz="2200" b="1">
          <a:solidFill>
            <a:srgbClr val="777777"/>
          </a:solidFill>
          <a:latin typeface="Arial" pitchFamily="34" charset="0"/>
          <a:cs typeface="Arial" pitchFamily="34" charset="0"/>
        </a:defRPr>
      </a:lvl9pPr>
    </p:titleStyle>
    <p:bodyStyle>
      <a:lvl1pPr marL="166688" indent="-166688" algn="l" rtl="0" eaLnBrk="0" fontAlgn="base" hangingPunct="0">
        <a:lnSpc>
          <a:spcPct val="90000"/>
        </a:lnSpc>
        <a:spcBef>
          <a:spcPct val="40000"/>
        </a:spcBef>
        <a:spcAft>
          <a:spcPct val="0"/>
        </a:spcAft>
        <a:buClr>
          <a:srgbClr val="EE2525"/>
        </a:buClr>
        <a:buChar char="•"/>
        <a:defRPr sz="2000">
          <a:solidFill>
            <a:schemeClr val="tx1"/>
          </a:solidFill>
          <a:latin typeface="+mn-lt"/>
          <a:ea typeface="+mn-ea"/>
          <a:cs typeface="+mn-cs"/>
        </a:defRPr>
      </a:lvl1pPr>
      <a:lvl2pPr marL="344488" indent="-176213" algn="l" rtl="0" eaLnBrk="0" fontAlgn="base" hangingPunct="0">
        <a:lnSpc>
          <a:spcPct val="90000"/>
        </a:lnSpc>
        <a:spcBef>
          <a:spcPct val="40000"/>
        </a:spcBef>
        <a:spcAft>
          <a:spcPct val="0"/>
        </a:spcAft>
        <a:buClr>
          <a:srgbClr val="EE2525"/>
        </a:buClr>
        <a:buChar char="–"/>
        <a:defRPr sz="2800">
          <a:solidFill>
            <a:schemeClr val="tx1"/>
          </a:solidFill>
          <a:latin typeface="+mn-lt"/>
          <a:cs typeface="+mn-cs"/>
        </a:defRPr>
      </a:lvl2pPr>
      <a:lvl3pPr marL="509588" indent="-161925" algn="l" rtl="0" eaLnBrk="0" fontAlgn="base" hangingPunct="0">
        <a:lnSpc>
          <a:spcPct val="90000"/>
        </a:lnSpc>
        <a:spcBef>
          <a:spcPct val="40000"/>
        </a:spcBef>
        <a:spcAft>
          <a:spcPct val="0"/>
        </a:spcAft>
        <a:buClr>
          <a:srgbClr val="EE2525"/>
        </a:buClr>
        <a:buChar char="•"/>
        <a:defRPr sz="1600">
          <a:solidFill>
            <a:schemeClr val="tx1"/>
          </a:solidFill>
          <a:latin typeface="+mn-lt"/>
          <a:cs typeface="+mn-cs"/>
        </a:defRPr>
      </a:lvl3pPr>
      <a:lvl4pPr marL="681038" indent="-166688" algn="l" rtl="0" eaLnBrk="0" fontAlgn="base" hangingPunct="0">
        <a:lnSpc>
          <a:spcPct val="90000"/>
        </a:lnSpc>
        <a:spcBef>
          <a:spcPct val="40000"/>
        </a:spcBef>
        <a:spcAft>
          <a:spcPct val="0"/>
        </a:spcAft>
        <a:buClr>
          <a:srgbClr val="EE2525"/>
        </a:buClr>
        <a:buChar char="–"/>
        <a:defRPr sz="1600">
          <a:solidFill>
            <a:schemeClr val="tx1"/>
          </a:solidFill>
          <a:latin typeface="+mn-lt"/>
          <a:cs typeface="+mn-cs"/>
        </a:defRPr>
      </a:lvl4pPr>
      <a:lvl5pPr marL="849313" indent="-166688" algn="l" rtl="0" eaLnBrk="0" fontAlgn="base" hangingPunct="0">
        <a:lnSpc>
          <a:spcPct val="90000"/>
        </a:lnSpc>
        <a:spcBef>
          <a:spcPct val="40000"/>
        </a:spcBef>
        <a:spcAft>
          <a:spcPct val="0"/>
        </a:spcAft>
        <a:buClr>
          <a:srgbClr val="EE2525"/>
        </a:buClr>
        <a:buFont typeface="Arial" pitchFamily="34" charset="0"/>
        <a:buChar char="»"/>
        <a:defRPr sz="1600">
          <a:solidFill>
            <a:schemeClr val="tx1"/>
          </a:solidFill>
          <a:latin typeface="+mn-lt"/>
          <a:cs typeface="+mn-cs"/>
        </a:defRPr>
      </a:lvl5pPr>
      <a:lvl6pPr marL="1306513" indent="-166688" algn="l" rtl="0" fontAlgn="base">
        <a:lnSpc>
          <a:spcPct val="90000"/>
        </a:lnSpc>
        <a:spcBef>
          <a:spcPct val="40000"/>
        </a:spcBef>
        <a:spcAft>
          <a:spcPct val="0"/>
        </a:spcAft>
        <a:buClr>
          <a:srgbClr val="EE2525"/>
        </a:buClr>
        <a:buFont typeface="Arial" pitchFamily="34" charset="0"/>
        <a:buChar char="»"/>
        <a:defRPr sz="1600">
          <a:solidFill>
            <a:schemeClr val="tx1"/>
          </a:solidFill>
          <a:latin typeface="+mn-lt"/>
          <a:cs typeface="+mn-cs"/>
        </a:defRPr>
      </a:lvl6pPr>
      <a:lvl7pPr marL="1763713" indent="-166688" algn="l" rtl="0" fontAlgn="base">
        <a:lnSpc>
          <a:spcPct val="90000"/>
        </a:lnSpc>
        <a:spcBef>
          <a:spcPct val="40000"/>
        </a:spcBef>
        <a:spcAft>
          <a:spcPct val="0"/>
        </a:spcAft>
        <a:buClr>
          <a:srgbClr val="EE2525"/>
        </a:buClr>
        <a:buFont typeface="Arial" pitchFamily="34" charset="0"/>
        <a:buChar char="»"/>
        <a:defRPr sz="1600">
          <a:solidFill>
            <a:schemeClr val="tx1"/>
          </a:solidFill>
          <a:latin typeface="+mn-lt"/>
          <a:cs typeface="+mn-cs"/>
        </a:defRPr>
      </a:lvl7pPr>
      <a:lvl8pPr marL="2220913" indent="-166688" algn="l" rtl="0" fontAlgn="base">
        <a:lnSpc>
          <a:spcPct val="90000"/>
        </a:lnSpc>
        <a:spcBef>
          <a:spcPct val="40000"/>
        </a:spcBef>
        <a:spcAft>
          <a:spcPct val="0"/>
        </a:spcAft>
        <a:buClr>
          <a:srgbClr val="EE2525"/>
        </a:buClr>
        <a:buFont typeface="Arial" pitchFamily="34" charset="0"/>
        <a:buChar char="»"/>
        <a:defRPr sz="1600">
          <a:solidFill>
            <a:schemeClr val="tx1"/>
          </a:solidFill>
          <a:latin typeface="+mn-lt"/>
          <a:cs typeface="+mn-cs"/>
        </a:defRPr>
      </a:lvl8pPr>
      <a:lvl9pPr marL="2678113" indent="-166688" algn="l" rtl="0" fontAlgn="base">
        <a:lnSpc>
          <a:spcPct val="90000"/>
        </a:lnSpc>
        <a:spcBef>
          <a:spcPct val="40000"/>
        </a:spcBef>
        <a:spcAft>
          <a:spcPct val="0"/>
        </a:spcAft>
        <a:buClr>
          <a:srgbClr val="EE2525"/>
        </a:buClr>
        <a:buFont typeface="Arial" pitchFamily="34" charset="0"/>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44488" y="457200"/>
            <a:ext cx="8455025" cy="785813"/>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br>
              <a:rPr lang="en-US" smtClean="0"/>
            </a:br>
            <a:r>
              <a:rPr lang="en-US" smtClean="0"/>
              <a:t>Second line</a:t>
            </a:r>
          </a:p>
        </p:txBody>
      </p:sp>
      <p:sp>
        <p:nvSpPr>
          <p:cNvPr id="2051" name="Rectangle 3"/>
          <p:cNvSpPr>
            <a:spLocks noGrp="1" noChangeArrowheads="1"/>
          </p:cNvSpPr>
          <p:nvPr>
            <p:ph type="body" idx="1"/>
          </p:nvPr>
        </p:nvSpPr>
        <p:spPr bwMode="auto">
          <a:xfrm>
            <a:off x="344488" y="1420813"/>
            <a:ext cx="8455025" cy="155734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4111" r:id="rId1"/>
    <p:sldLayoutId id="2147484112" r:id="rId2"/>
  </p:sldLayoutIdLst>
  <p:transition/>
  <p:timing>
    <p:tnLst>
      <p:par>
        <p:cTn id="1" dur="indefinite" restart="never" nodeType="tmRoot"/>
      </p:par>
    </p:tnLst>
  </p:timing>
  <p:txStyles>
    <p:titleStyle>
      <a:lvl1pPr algn="l" defTabSz="944563" rtl="0" eaLnBrk="0" fontAlgn="base" hangingPunct="0">
        <a:lnSpc>
          <a:spcPct val="90000"/>
        </a:lnSpc>
        <a:spcBef>
          <a:spcPct val="40000"/>
        </a:spcBef>
        <a:spcAft>
          <a:spcPct val="0"/>
        </a:spcAft>
        <a:defRPr sz="2200" b="1">
          <a:solidFill>
            <a:srgbClr val="777777"/>
          </a:solidFill>
          <a:latin typeface="Arial" pitchFamily="34" charset="0"/>
          <a:ea typeface="+mj-ea"/>
          <a:cs typeface="+mj-cs"/>
        </a:defRPr>
      </a:lvl1pPr>
      <a:lvl2pPr algn="l" defTabSz="944563" rtl="0" eaLnBrk="0" fontAlgn="base" hangingPunct="0">
        <a:lnSpc>
          <a:spcPct val="90000"/>
        </a:lnSpc>
        <a:spcBef>
          <a:spcPct val="40000"/>
        </a:spcBef>
        <a:spcAft>
          <a:spcPct val="0"/>
        </a:spcAft>
        <a:defRPr sz="2200" b="1">
          <a:solidFill>
            <a:srgbClr val="777777"/>
          </a:solidFill>
          <a:latin typeface="Arial" pitchFamily="34" charset="0"/>
        </a:defRPr>
      </a:lvl2pPr>
      <a:lvl3pPr algn="l" defTabSz="944563" rtl="0" eaLnBrk="0" fontAlgn="base" hangingPunct="0">
        <a:lnSpc>
          <a:spcPct val="90000"/>
        </a:lnSpc>
        <a:spcBef>
          <a:spcPct val="40000"/>
        </a:spcBef>
        <a:spcAft>
          <a:spcPct val="0"/>
        </a:spcAft>
        <a:defRPr sz="2200" b="1">
          <a:solidFill>
            <a:srgbClr val="777777"/>
          </a:solidFill>
          <a:latin typeface="Arial" pitchFamily="34" charset="0"/>
        </a:defRPr>
      </a:lvl3pPr>
      <a:lvl4pPr algn="l" defTabSz="944563" rtl="0" eaLnBrk="0" fontAlgn="base" hangingPunct="0">
        <a:lnSpc>
          <a:spcPct val="90000"/>
        </a:lnSpc>
        <a:spcBef>
          <a:spcPct val="40000"/>
        </a:spcBef>
        <a:spcAft>
          <a:spcPct val="0"/>
        </a:spcAft>
        <a:defRPr sz="2200" b="1">
          <a:solidFill>
            <a:srgbClr val="777777"/>
          </a:solidFill>
          <a:latin typeface="Arial" pitchFamily="34" charset="0"/>
        </a:defRPr>
      </a:lvl4pPr>
      <a:lvl5pPr algn="l" defTabSz="944563" rtl="0" eaLnBrk="0" fontAlgn="base" hangingPunct="0">
        <a:lnSpc>
          <a:spcPct val="90000"/>
        </a:lnSpc>
        <a:spcBef>
          <a:spcPct val="40000"/>
        </a:spcBef>
        <a:spcAft>
          <a:spcPct val="0"/>
        </a:spcAft>
        <a:defRPr sz="2200" b="1">
          <a:solidFill>
            <a:srgbClr val="777777"/>
          </a:solidFill>
          <a:latin typeface="Arial" pitchFamily="34" charset="0"/>
        </a:defRPr>
      </a:lvl5pPr>
      <a:lvl6pPr marL="457200" algn="l" defTabSz="944563" rtl="0" eaLnBrk="0" fontAlgn="base" hangingPunct="0">
        <a:lnSpc>
          <a:spcPct val="90000"/>
        </a:lnSpc>
        <a:spcBef>
          <a:spcPct val="40000"/>
        </a:spcBef>
        <a:spcAft>
          <a:spcPct val="0"/>
        </a:spcAft>
        <a:defRPr sz="2200" b="1">
          <a:solidFill>
            <a:schemeClr val="tx1"/>
          </a:solidFill>
          <a:latin typeface="Arial" pitchFamily="34" charset="0"/>
        </a:defRPr>
      </a:lvl6pPr>
      <a:lvl7pPr marL="914400" algn="l" defTabSz="944563" rtl="0" eaLnBrk="0" fontAlgn="base" hangingPunct="0">
        <a:lnSpc>
          <a:spcPct val="90000"/>
        </a:lnSpc>
        <a:spcBef>
          <a:spcPct val="40000"/>
        </a:spcBef>
        <a:spcAft>
          <a:spcPct val="0"/>
        </a:spcAft>
        <a:defRPr sz="2200" b="1">
          <a:solidFill>
            <a:schemeClr val="tx1"/>
          </a:solidFill>
          <a:latin typeface="Arial" pitchFamily="34" charset="0"/>
        </a:defRPr>
      </a:lvl7pPr>
      <a:lvl8pPr marL="1371600" algn="l" defTabSz="944563" rtl="0" eaLnBrk="0" fontAlgn="base" hangingPunct="0">
        <a:lnSpc>
          <a:spcPct val="90000"/>
        </a:lnSpc>
        <a:spcBef>
          <a:spcPct val="40000"/>
        </a:spcBef>
        <a:spcAft>
          <a:spcPct val="0"/>
        </a:spcAft>
        <a:defRPr sz="2200" b="1">
          <a:solidFill>
            <a:schemeClr val="tx1"/>
          </a:solidFill>
          <a:latin typeface="Arial" pitchFamily="34" charset="0"/>
        </a:defRPr>
      </a:lvl8pPr>
      <a:lvl9pPr marL="1828800" algn="l" defTabSz="944563" rtl="0" eaLnBrk="0" fontAlgn="base" hangingPunct="0">
        <a:lnSpc>
          <a:spcPct val="90000"/>
        </a:lnSpc>
        <a:spcBef>
          <a:spcPct val="40000"/>
        </a:spcBef>
        <a:spcAft>
          <a:spcPct val="0"/>
        </a:spcAft>
        <a:defRPr sz="2200" b="1">
          <a:solidFill>
            <a:schemeClr val="tx1"/>
          </a:solidFill>
          <a:latin typeface="Arial" pitchFamily="34" charset="0"/>
        </a:defRPr>
      </a:lvl9pPr>
    </p:titleStyle>
    <p:bodyStyle>
      <a:lvl1pPr marL="166688" indent="-166688" algn="l" defTabSz="944563" rtl="0" eaLnBrk="0" fontAlgn="base" hangingPunct="0">
        <a:lnSpc>
          <a:spcPct val="90000"/>
        </a:lnSpc>
        <a:spcBef>
          <a:spcPct val="40000"/>
        </a:spcBef>
        <a:spcAft>
          <a:spcPct val="0"/>
        </a:spcAft>
        <a:buClr>
          <a:schemeClr val="tx2"/>
        </a:buClr>
        <a:buChar char="•"/>
        <a:defRPr sz="2000">
          <a:solidFill>
            <a:schemeClr val="tx1"/>
          </a:solidFill>
          <a:latin typeface="Arial" pitchFamily="34" charset="0"/>
          <a:ea typeface="+mn-ea"/>
          <a:cs typeface="+mn-cs"/>
        </a:defRPr>
      </a:lvl1pPr>
      <a:lvl2pPr marL="341313" indent="-173038" algn="l" defTabSz="944563" rtl="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2pPr>
      <a:lvl3pPr marL="506413" indent="-163513" algn="l" defTabSz="944563" rtl="0" eaLnBrk="0" fontAlgn="base" hangingPunct="0">
        <a:lnSpc>
          <a:spcPct val="90000"/>
        </a:lnSpc>
        <a:spcBef>
          <a:spcPct val="40000"/>
        </a:spcBef>
        <a:spcAft>
          <a:spcPct val="0"/>
        </a:spcAft>
        <a:buClr>
          <a:schemeClr val="tx2"/>
        </a:buClr>
        <a:buChar char="•"/>
        <a:defRPr sz="1600">
          <a:solidFill>
            <a:schemeClr val="tx1"/>
          </a:solidFill>
          <a:latin typeface="Arial" pitchFamily="34" charset="0"/>
        </a:defRPr>
      </a:lvl3pPr>
      <a:lvl4pPr marL="688975" indent="-180975" algn="l" defTabSz="944563" rtl="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4pPr>
      <a:lvl5pPr marL="852488" indent="-161925" algn="l" defTabSz="944563" rtl="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Arial" pitchFamily="34" charset="0"/>
        </a:defRPr>
      </a:lvl5pPr>
      <a:lvl6pPr marL="1309688" indent="-161925" algn="l" defTabSz="944563" rtl="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0" fontAlgn="base" hangingPunct="0">
        <a:lnSpc>
          <a:spcPct val="90000"/>
        </a:lnSpc>
        <a:spcBef>
          <a:spcPct val="40000"/>
        </a:spcBef>
        <a:spcAft>
          <a:spcPct val="0"/>
        </a:spcAft>
        <a:buClr>
          <a:schemeClr val="tx2"/>
        </a:buClr>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Learning%20UML%202.0%20-%20By%20Kim&#160;Hamilton,%20Russell&#160;Miles" TargetMode="External"/><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hyperlink" Target="Agile%20Project%20Management%20with%20Scrum%20&#8211;%20by%20Ken%20Schwaber"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6"/>
          <p:cNvSpPr>
            <a:spLocks noGrp="1" noChangeArrowheads="1"/>
          </p:cNvSpPr>
          <p:nvPr>
            <p:ph type="ctrTitle"/>
          </p:nvPr>
        </p:nvSpPr>
        <p:spPr>
          <a:xfrm>
            <a:off x="4176713" y="1116013"/>
            <a:ext cx="4394200" cy="1755775"/>
          </a:xfrm>
        </p:spPr>
        <p:txBody>
          <a:bodyPr/>
          <a:lstStyle/>
          <a:p>
            <a:r>
              <a:rPr lang="en-US" sz="6600" dirty="0" smtClean="0"/>
              <a:t>UML 2.0</a:t>
            </a:r>
            <a:r>
              <a:rPr lang="en-US" dirty="0"/>
              <a:t/>
            </a:r>
            <a:br>
              <a:rPr lang="en-US" dirty="0"/>
            </a:br>
            <a:r>
              <a:rPr lang="en-US" sz="4000" dirty="0" smtClean="0"/>
              <a:t>Brief</a:t>
            </a:r>
            <a:endParaRPr lang="en-US" sz="4000" dirty="0"/>
          </a:p>
        </p:txBody>
      </p:sp>
      <p:sp>
        <p:nvSpPr>
          <p:cNvPr id="6147" name="Rectangle 17"/>
          <p:cNvSpPr>
            <a:spLocks noGrp="1" noChangeArrowheads="1"/>
          </p:cNvSpPr>
          <p:nvPr>
            <p:ph type="subTitle" idx="1"/>
          </p:nvPr>
        </p:nvSpPr>
        <p:spPr>
          <a:xfrm>
            <a:off x="5326744" y="4364718"/>
            <a:ext cx="3310310" cy="553998"/>
          </a:xfrm>
        </p:spPr>
        <p:txBody>
          <a:bodyPr/>
          <a:lstStyle/>
          <a:p>
            <a:endParaRPr lang="en-US" sz="1400" dirty="0" smtClean="0"/>
          </a:p>
          <a:p>
            <a:r>
              <a:rPr lang="en-US" b="1" dirty="0" err="1" smtClean="0"/>
              <a:t>Anh</a:t>
            </a:r>
            <a:r>
              <a:rPr lang="en-US" b="1" dirty="0" smtClean="0"/>
              <a:t> H Mai</a:t>
            </a: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dirty="0"/>
              <a:t>ACTIVITY DIAGRAMS</a:t>
            </a:r>
            <a:endParaRPr lang="en-US" dirty="0" smtClean="0"/>
          </a:p>
        </p:txBody>
      </p:sp>
      <p:sp>
        <p:nvSpPr>
          <p:cNvPr id="11" name="Rectangle 3"/>
          <p:cNvSpPr txBox="1">
            <a:spLocks noChangeArrowheads="1"/>
          </p:cNvSpPr>
          <p:nvPr/>
        </p:nvSpPr>
        <p:spPr bwMode="auto">
          <a:xfrm>
            <a:off x="357188" y="932092"/>
            <a:ext cx="8496880" cy="615553"/>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r>
              <a:rPr lang="en-US" sz="2000" b="1" dirty="0"/>
              <a:t>Decisions </a:t>
            </a:r>
            <a:r>
              <a:rPr lang="en-US" sz="2000" b="1" dirty="0" smtClean="0"/>
              <a:t>&amp; Merges</a:t>
            </a:r>
            <a:endParaRPr lang="en-US" sz="2000" b="1" dirty="0"/>
          </a:p>
          <a:p>
            <a:r>
              <a:rPr lang="en-US" sz="2000" dirty="0"/>
              <a:t> </a:t>
            </a:r>
          </a:p>
        </p:txBody>
      </p:sp>
      <p:pic>
        <p:nvPicPr>
          <p:cNvPr id="5" name="Picture 4"/>
          <p:cNvPicPr/>
          <p:nvPr/>
        </p:nvPicPr>
        <p:blipFill>
          <a:blip r:embed="rId3" cstate="print"/>
          <a:srcRect/>
          <a:stretch>
            <a:fillRect/>
          </a:stretch>
        </p:blipFill>
        <p:spPr bwMode="auto">
          <a:xfrm>
            <a:off x="2862553" y="1249392"/>
            <a:ext cx="3985922" cy="1779557"/>
          </a:xfrm>
          <a:prstGeom prst="rect">
            <a:avLst/>
          </a:prstGeom>
          <a:noFill/>
          <a:ln w="9525">
            <a:noFill/>
            <a:miter lim="800000"/>
            <a:headEnd/>
            <a:tailEnd/>
          </a:ln>
        </p:spPr>
      </p:pic>
      <p:sp>
        <p:nvSpPr>
          <p:cNvPr id="6" name="Rectangle 3"/>
          <p:cNvSpPr txBox="1">
            <a:spLocks noChangeArrowheads="1"/>
          </p:cNvSpPr>
          <p:nvPr/>
        </p:nvSpPr>
        <p:spPr bwMode="auto">
          <a:xfrm>
            <a:off x="426389" y="3148308"/>
            <a:ext cx="8496880" cy="307777"/>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r>
              <a:rPr lang="en-US" sz="2000" b="1" dirty="0"/>
              <a:t>Fork </a:t>
            </a:r>
            <a:r>
              <a:rPr lang="en-US" sz="2000" b="1" dirty="0" smtClean="0"/>
              <a:t>&amp;Join</a:t>
            </a:r>
          </a:p>
        </p:txBody>
      </p:sp>
      <p:pic>
        <p:nvPicPr>
          <p:cNvPr id="7" name="Picture 6"/>
          <p:cNvPicPr/>
          <p:nvPr/>
        </p:nvPicPr>
        <p:blipFill>
          <a:blip r:embed="rId4" cstate="print"/>
          <a:srcRect/>
          <a:stretch>
            <a:fillRect/>
          </a:stretch>
        </p:blipFill>
        <p:spPr bwMode="auto">
          <a:xfrm>
            <a:off x="1907526" y="3600449"/>
            <a:ext cx="5657850" cy="1285875"/>
          </a:xfrm>
          <a:prstGeom prst="rect">
            <a:avLst/>
          </a:prstGeom>
          <a:noFill/>
          <a:ln w="9525">
            <a:noFill/>
            <a:miter lim="800000"/>
            <a:headEnd/>
            <a:tailEnd/>
          </a:ln>
        </p:spPr>
      </p:pic>
      <p:sp>
        <p:nvSpPr>
          <p:cNvPr id="8" name="Rectangle 3"/>
          <p:cNvSpPr txBox="1">
            <a:spLocks noChangeArrowheads="1"/>
          </p:cNvSpPr>
          <p:nvPr/>
        </p:nvSpPr>
        <p:spPr bwMode="auto">
          <a:xfrm>
            <a:off x="488011" y="5081587"/>
            <a:ext cx="8496880" cy="307777"/>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r>
              <a:rPr lang="en-US" sz="2000" b="1" dirty="0"/>
              <a:t>Time </a:t>
            </a:r>
            <a:r>
              <a:rPr lang="en-US" sz="2000" b="1" dirty="0" smtClean="0"/>
              <a:t>Events</a:t>
            </a:r>
            <a:endParaRPr lang="en-US" sz="2000" b="1" dirty="0"/>
          </a:p>
        </p:txBody>
      </p:sp>
      <p:pic>
        <p:nvPicPr>
          <p:cNvPr id="9" name="Picture 8"/>
          <p:cNvPicPr/>
          <p:nvPr/>
        </p:nvPicPr>
        <p:blipFill>
          <a:blip r:embed="rId5" cstate="print"/>
          <a:srcRect/>
          <a:stretch>
            <a:fillRect/>
          </a:stretch>
        </p:blipFill>
        <p:spPr bwMode="auto">
          <a:xfrm>
            <a:off x="1510003" y="5549264"/>
            <a:ext cx="3790950" cy="695325"/>
          </a:xfrm>
          <a:prstGeom prst="rect">
            <a:avLst/>
          </a:prstGeom>
          <a:noFill/>
          <a:ln w="9525">
            <a:noFill/>
            <a:miter lim="800000"/>
            <a:headEnd/>
            <a:tailEnd/>
          </a:ln>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9415" y="5462587"/>
            <a:ext cx="188595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72522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dirty="0" smtClean="0"/>
              <a:t>CLASS DIAGRAMS</a:t>
            </a:r>
          </a:p>
        </p:txBody>
      </p:sp>
      <p:pic>
        <p:nvPicPr>
          <p:cNvPr id="6" name="Picture 5"/>
          <p:cNvPicPr/>
          <p:nvPr/>
        </p:nvPicPr>
        <p:blipFill>
          <a:blip r:embed="rId3" cstate="print"/>
          <a:srcRect/>
          <a:stretch>
            <a:fillRect/>
          </a:stretch>
        </p:blipFill>
        <p:spPr bwMode="auto">
          <a:xfrm>
            <a:off x="271463" y="1123950"/>
            <a:ext cx="3309938" cy="3543300"/>
          </a:xfrm>
          <a:prstGeom prst="rect">
            <a:avLst/>
          </a:prstGeom>
          <a:noFill/>
          <a:ln w="9525">
            <a:noFill/>
            <a:miter lim="800000"/>
            <a:headEnd/>
            <a:tailEnd/>
          </a:ln>
        </p:spPr>
      </p:pic>
      <p:sp>
        <p:nvSpPr>
          <p:cNvPr id="7" name="Rectangle 3"/>
          <p:cNvSpPr txBox="1">
            <a:spLocks noChangeArrowheads="1"/>
          </p:cNvSpPr>
          <p:nvPr/>
        </p:nvSpPr>
        <p:spPr bwMode="auto">
          <a:xfrm>
            <a:off x="5248275" y="1465492"/>
            <a:ext cx="3390900" cy="307777"/>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r>
              <a:rPr lang="en-US" sz="2000" b="1" dirty="0"/>
              <a:t>Visibility</a:t>
            </a:r>
            <a:endParaRPr lang="en-US" sz="2000" dirty="0"/>
          </a:p>
        </p:txBody>
      </p:sp>
      <p:pic>
        <p:nvPicPr>
          <p:cNvPr id="8" name="Picture 7"/>
          <p:cNvPicPr/>
          <p:nvPr/>
        </p:nvPicPr>
        <p:blipFill>
          <a:blip r:embed="rId4" cstate="print"/>
          <a:srcRect/>
          <a:stretch>
            <a:fillRect/>
          </a:stretch>
        </p:blipFill>
        <p:spPr bwMode="auto">
          <a:xfrm>
            <a:off x="5048250" y="1773269"/>
            <a:ext cx="3590925" cy="1219200"/>
          </a:xfrm>
          <a:prstGeom prst="rect">
            <a:avLst/>
          </a:prstGeom>
          <a:noFill/>
          <a:ln w="9525">
            <a:noFill/>
            <a:miter lim="800000"/>
            <a:headEnd/>
            <a:tailEnd/>
          </a:ln>
        </p:spPr>
      </p:pic>
      <p:sp>
        <p:nvSpPr>
          <p:cNvPr id="9" name="Rectangle 3"/>
          <p:cNvSpPr txBox="1">
            <a:spLocks noChangeArrowheads="1"/>
          </p:cNvSpPr>
          <p:nvPr/>
        </p:nvSpPr>
        <p:spPr bwMode="auto">
          <a:xfrm>
            <a:off x="3981449" y="3883223"/>
            <a:ext cx="4862059" cy="307777"/>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r>
              <a:rPr lang="en-US" sz="2000" b="1" dirty="0"/>
              <a:t>Class </a:t>
            </a:r>
            <a:r>
              <a:rPr lang="en-US" sz="2000" b="1" dirty="0" smtClean="0"/>
              <a:t>Relationships</a:t>
            </a:r>
            <a:endParaRPr lang="en-US" sz="2000" dirty="0"/>
          </a:p>
        </p:txBody>
      </p:sp>
      <p:pic>
        <p:nvPicPr>
          <p:cNvPr id="10" name="Picture 9"/>
          <p:cNvPicPr/>
          <p:nvPr/>
        </p:nvPicPr>
        <p:blipFill>
          <a:blip r:embed="rId5" cstate="print"/>
          <a:srcRect/>
          <a:stretch>
            <a:fillRect/>
          </a:stretch>
        </p:blipFill>
        <p:spPr bwMode="auto">
          <a:xfrm>
            <a:off x="3981450" y="4190999"/>
            <a:ext cx="4862058" cy="1706593"/>
          </a:xfrm>
          <a:prstGeom prst="rect">
            <a:avLst/>
          </a:prstGeom>
          <a:noFill/>
          <a:ln w="9525">
            <a:noFill/>
            <a:miter lim="800000"/>
            <a:headEnd/>
            <a:tailEnd/>
          </a:ln>
        </p:spPr>
      </p:pic>
    </p:spTree>
    <p:extLst>
      <p:ext uri="{BB962C8B-B14F-4D97-AF65-F5344CB8AC3E}">
        <p14:creationId xmlns:p14="http://schemas.microsoft.com/office/powerpoint/2010/main" val="32040820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dirty="0"/>
              <a:t>CLASS DIAGRAMS</a:t>
            </a:r>
            <a:endParaRPr lang="en-US" dirty="0" smtClean="0"/>
          </a:p>
        </p:txBody>
      </p:sp>
      <p:sp>
        <p:nvSpPr>
          <p:cNvPr id="11" name="Rectangle 3"/>
          <p:cNvSpPr txBox="1">
            <a:spLocks noChangeArrowheads="1"/>
          </p:cNvSpPr>
          <p:nvPr/>
        </p:nvSpPr>
        <p:spPr bwMode="auto">
          <a:xfrm>
            <a:off x="357188" y="1084492"/>
            <a:ext cx="4906474" cy="830997"/>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b="1" i="1" dirty="0" smtClean="0"/>
              <a:t>Dependency</a:t>
            </a:r>
            <a:r>
              <a:rPr lang="en-US" sz="2000" dirty="0" smtClean="0"/>
              <a:t>: a </a:t>
            </a:r>
            <a:r>
              <a:rPr lang="en-US" sz="2000" dirty="0"/>
              <a:t>class needs to know about another class to use objects of that class</a:t>
            </a:r>
            <a:r>
              <a:rPr lang="en-US" sz="2000" dirty="0" smtClean="0"/>
              <a:t>.</a:t>
            </a:r>
            <a:endParaRPr lang="en-US" sz="2000" dirty="0"/>
          </a:p>
        </p:txBody>
      </p:sp>
      <p:pic>
        <p:nvPicPr>
          <p:cNvPr id="5" name="Picture 4"/>
          <p:cNvPicPr/>
          <p:nvPr/>
        </p:nvPicPr>
        <p:blipFill>
          <a:blip r:embed="rId3" cstate="print"/>
          <a:srcRect/>
          <a:stretch>
            <a:fillRect/>
          </a:stretch>
        </p:blipFill>
        <p:spPr bwMode="auto">
          <a:xfrm>
            <a:off x="5263662" y="2136890"/>
            <a:ext cx="3819525" cy="1200150"/>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5263662" y="825849"/>
            <a:ext cx="3228975" cy="1257300"/>
          </a:xfrm>
          <a:prstGeom prst="rect">
            <a:avLst/>
          </a:prstGeom>
          <a:noFill/>
          <a:ln w="9525">
            <a:noFill/>
            <a:miter lim="800000"/>
            <a:headEnd/>
            <a:tailEnd/>
          </a:ln>
        </p:spPr>
      </p:pic>
      <p:pic>
        <p:nvPicPr>
          <p:cNvPr id="7" name="Picture 6"/>
          <p:cNvPicPr/>
          <p:nvPr/>
        </p:nvPicPr>
        <p:blipFill>
          <a:blip r:embed="rId5" cstate="print"/>
          <a:srcRect/>
          <a:stretch>
            <a:fillRect/>
          </a:stretch>
        </p:blipFill>
        <p:spPr bwMode="auto">
          <a:xfrm>
            <a:off x="5732291" y="3435305"/>
            <a:ext cx="3133725" cy="1104900"/>
          </a:xfrm>
          <a:prstGeom prst="rect">
            <a:avLst/>
          </a:prstGeom>
          <a:noFill/>
          <a:ln w="9525">
            <a:noFill/>
            <a:miter lim="800000"/>
            <a:headEnd/>
            <a:tailEnd/>
          </a:ln>
        </p:spPr>
      </p:pic>
      <p:pic>
        <p:nvPicPr>
          <p:cNvPr id="9" name="Picture 8"/>
          <p:cNvPicPr/>
          <p:nvPr/>
        </p:nvPicPr>
        <p:blipFill>
          <a:blip r:embed="rId6" cstate="print"/>
          <a:srcRect/>
          <a:stretch>
            <a:fillRect/>
          </a:stretch>
        </p:blipFill>
        <p:spPr bwMode="auto">
          <a:xfrm>
            <a:off x="5854209" y="4663441"/>
            <a:ext cx="3228977" cy="1808072"/>
          </a:xfrm>
          <a:prstGeom prst="rect">
            <a:avLst/>
          </a:prstGeom>
          <a:noFill/>
          <a:ln w="9525">
            <a:noFill/>
            <a:miter lim="800000"/>
            <a:headEnd/>
            <a:tailEnd/>
          </a:ln>
        </p:spPr>
      </p:pic>
      <p:sp>
        <p:nvSpPr>
          <p:cNvPr id="8" name="Rectangle 3"/>
          <p:cNvSpPr txBox="1">
            <a:spLocks noChangeArrowheads="1"/>
          </p:cNvSpPr>
          <p:nvPr/>
        </p:nvSpPr>
        <p:spPr bwMode="auto">
          <a:xfrm>
            <a:off x="450972" y="2396159"/>
            <a:ext cx="4812690" cy="830997"/>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b="1" i="1" dirty="0" smtClean="0"/>
              <a:t>Association: </a:t>
            </a:r>
            <a:r>
              <a:rPr lang="en-US" sz="2000" dirty="0" smtClean="0"/>
              <a:t>a </a:t>
            </a:r>
            <a:r>
              <a:rPr lang="en-US" sz="2000" dirty="0"/>
              <a:t>class will actually contain a reference to an object, or objects, of the other class in the form of an attribute. </a:t>
            </a:r>
          </a:p>
        </p:txBody>
      </p:sp>
      <p:sp>
        <p:nvSpPr>
          <p:cNvPr id="10" name="Rectangle 3"/>
          <p:cNvSpPr txBox="1">
            <a:spLocks noChangeArrowheads="1"/>
          </p:cNvSpPr>
          <p:nvPr/>
        </p:nvSpPr>
        <p:spPr bwMode="auto">
          <a:xfrm>
            <a:off x="450972" y="3555445"/>
            <a:ext cx="4812690" cy="1107996"/>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b="1" i="1" dirty="0" smtClean="0"/>
              <a:t>Aggregation: </a:t>
            </a:r>
            <a:r>
              <a:rPr lang="en-US" sz="2000" dirty="0" smtClean="0"/>
              <a:t>a </a:t>
            </a:r>
            <a:r>
              <a:rPr lang="en-US" sz="2000" dirty="0"/>
              <a:t>stronger version of association and is used to indicate that a class actually owns but may share objects of another </a:t>
            </a:r>
            <a:r>
              <a:rPr lang="en-US" sz="2000" dirty="0" smtClean="0"/>
              <a:t>class.</a:t>
            </a:r>
            <a:endParaRPr lang="en-US" sz="2000" dirty="0"/>
          </a:p>
        </p:txBody>
      </p:sp>
      <p:sp>
        <p:nvSpPr>
          <p:cNvPr id="12" name="Rectangle 3"/>
          <p:cNvSpPr txBox="1">
            <a:spLocks noChangeArrowheads="1"/>
          </p:cNvSpPr>
          <p:nvPr/>
        </p:nvSpPr>
        <p:spPr bwMode="auto">
          <a:xfrm>
            <a:off x="450972" y="5296073"/>
            <a:ext cx="4812690" cy="830997"/>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b="1" i="1" dirty="0" smtClean="0"/>
              <a:t>Composition: </a:t>
            </a:r>
            <a:r>
              <a:rPr lang="en-US" sz="2000" dirty="0" smtClean="0"/>
              <a:t>even </a:t>
            </a:r>
            <a:r>
              <a:rPr lang="en-US" sz="2000" dirty="0"/>
              <a:t>stronger relationship than aggregation, although </a:t>
            </a:r>
            <a:r>
              <a:rPr lang="en-US" sz="2000" dirty="0" smtClean="0"/>
              <a:t>work </a:t>
            </a:r>
            <a:r>
              <a:rPr lang="en-US" sz="2000" dirty="0"/>
              <a:t>in very similar ways</a:t>
            </a:r>
            <a:r>
              <a:rPr lang="en-US" sz="2000" dirty="0" smtClean="0"/>
              <a:t>.</a:t>
            </a:r>
            <a:endParaRPr lang="en-US" sz="2000" dirty="0"/>
          </a:p>
        </p:txBody>
      </p:sp>
    </p:spTree>
    <p:extLst>
      <p:ext uri="{BB962C8B-B14F-4D97-AF65-F5344CB8AC3E}">
        <p14:creationId xmlns:p14="http://schemas.microsoft.com/office/powerpoint/2010/main" val="272910350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dirty="0" smtClean="0"/>
              <a:t>OBJECT DIAGRAMS</a:t>
            </a:r>
          </a:p>
        </p:txBody>
      </p:sp>
      <p:sp>
        <p:nvSpPr>
          <p:cNvPr id="11" name="Rectangle 3"/>
          <p:cNvSpPr txBox="1">
            <a:spLocks noChangeArrowheads="1"/>
          </p:cNvSpPr>
          <p:nvPr/>
        </p:nvSpPr>
        <p:spPr bwMode="auto">
          <a:xfrm>
            <a:off x="357188" y="1084492"/>
            <a:ext cx="8496880" cy="553998"/>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dirty="0"/>
              <a:t>Describe how the objects within the system would work together in a particular scenario</a:t>
            </a:r>
            <a:r>
              <a:rPr lang="en-US" sz="2000" dirty="0" smtClean="0"/>
              <a:t>.</a:t>
            </a:r>
            <a:endParaRPr lang="en-US" sz="2000" dirty="0"/>
          </a:p>
        </p:txBody>
      </p:sp>
      <p:sp>
        <p:nvSpPr>
          <p:cNvPr id="6" name="Rectangle 3"/>
          <p:cNvSpPr txBox="1">
            <a:spLocks noChangeArrowheads="1"/>
          </p:cNvSpPr>
          <p:nvPr/>
        </p:nvSpPr>
        <p:spPr bwMode="auto">
          <a:xfrm>
            <a:off x="323559" y="4296322"/>
            <a:ext cx="8496880" cy="1231106"/>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b="1" i="1" dirty="0" smtClean="0"/>
              <a:t>Object</a:t>
            </a:r>
            <a:r>
              <a:rPr lang="en-US" sz="2000" dirty="0" smtClean="0"/>
              <a:t>: Object </a:t>
            </a:r>
            <a:r>
              <a:rPr lang="en-US" sz="2000" dirty="0"/>
              <a:t>instances of the </a:t>
            </a:r>
            <a:r>
              <a:rPr lang="en-US" sz="2000" dirty="0" smtClean="0"/>
              <a:t>classes.</a:t>
            </a:r>
            <a:endParaRPr lang="en-US" sz="2000" dirty="0"/>
          </a:p>
          <a:p>
            <a:pPr marL="166688" indent="-166688" algn="l" defTabSz="944563">
              <a:lnSpc>
                <a:spcPct val="90000"/>
              </a:lnSpc>
              <a:spcBef>
                <a:spcPct val="40000"/>
              </a:spcBef>
              <a:buClr>
                <a:schemeClr val="tx2"/>
              </a:buClr>
              <a:buFontTx/>
              <a:buChar char="•"/>
              <a:defRPr/>
            </a:pPr>
            <a:r>
              <a:rPr lang="en-US" sz="2000" b="1" i="1" dirty="0" smtClean="0"/>
              <a:t>Links</a:t>
            </a:r>
            <a:r>
              <a:rPr lang="en-US" sz="2000" dirty="0" smtClean="0"/>
              <a:t>: show </a:t>
            </a:r>
            <a:r>
              <a:rPr lang="en-US" sz="2000" dirty="0"/>
              <a:t>that the two objects can communicate with each other. </a:t>
            </a:r>
            <a:r>
              <a:rPr lang="en-US" sz="2000" dirty="0" smtClean="0"/>
              <a:t>If </a:t>
            </a:r>
            <a:r>
              <a:rPr lang="en-US" sz="2000" dirty="0"/>
              <a:t>you create a link between two objects, there must be a corresponding association between the classes.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3632" y="1930312"/>
            <a:ext cx="433387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758748"/>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dirty="0" smtClean="0"/>
              <a:t>SEQUENCE DIAGRAMS</a:t>
            </a:r>
          </a:p>
        </p:txBody>
      </p:sp>
      <p:sp>
        <p:nvSpPr>
          <p:cNvPr id="11" name="Rectangle 3"/>
          <p:cNvSpPr txBox="1">
            <a:spLocks noChangeArrowheads="1"/>
          </p:cNvSpPr>
          <p:nvPr/>
        </p:nvSpPr>
        <p:spPr bwMode="auto">
          <a:xfrm>
            <a:off x="357188" y="1084492"/>
            <a:ext cx="8496880" cy="2769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dirty="0" smtClean="0"/>
              <a:t>Captures </a:t>
            </a:r>
            <a:r>
              <a:rPr lang="en-US" sz="2000" dirty="0"/>
              <a:t>the order of interactions between parts of </a:t>
            </a:r>
            <a:r>
              <a:rPr lang="en-US" sz="2000" dirty="0" smtClean="0"/>
              <a:t>a system. </a:t>
            </a:r>
            <a:endParaRPr lang="en-US" sz="2000" dirty="0"/>
          </a:p>
        </p:txBody>
      </p:sp>
      <p:pic>
        <p:nvPicPr>
          <p:cNvPr id="6" name="Picture 5"/>
          <p:cNvPicPr/>
          <p:nvPr/>
        </p:nvPicPr>
        <p:blipFill>
          <a:blip r:embed="rId3" cstate="print"/>
          <a:srcRect/>
          <a:stretch>
            <a:fillRect/>
          </a:stretch>
        </p:blipFill>
        <p:spPr bwMode="auto">
          <a:xfrm>
            <a:off x="5352097" y="1528762"/>
            <a:ext cx="3667125" cy="1685925"/>
          </a:xfrm>
          <a:prstGeom prst="rect">
            <a:avLst/>
          </a:prstGeom>
          <a:noFill/>
          <a:ln w="9525">
            <a:noFill/>
            <a:miter lim="800000"/>
            <a:headEnd/>
            <a:tailEnd/>
          </a:ln>
        </p:spPr>
      </p:pic>
      <p:sp>
        <p:nvSpPr>
          <p:cNvPr id="5" name="Rectangle 3"/>
          <p:cNvSpPr txBox="1">
            <a:spLocks noChangeArrowheads="1"/>
          </p:cNvSpPr>
          <p:nvPr/>
        </p:nvSpPr>
        <p:spPr bwMode="auto">
          <a:xfrm>
            <a:off x="917258" y="1737539"/>
            <a:ext cx="8496880" cy="677108"/>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b="1" i="1" dirty="0" smtClean="0"/>
              <a:t>Participant </a:t>
            </a:r>
            <a:endParaRPr lang="en-US" sz="2000" b="1" i="1" dirty="0"/>
          </a:p>
          <a:p>
            <a:pPr marL="166688" indent="-166688" algn="l" defTabSz="944563">
              <a:lnSpc>
                <a:spcPct val="90000"/>
              </a:lnSpc>
              <a:spcBef>
                <a:spcPct val="40000"/>
              </a:spcBef>
              <a:buClr>
                <a:schemeClr val="tx2"/>
              </a:buClr>
              <a:buFontTx/>
              <a:buChar char="•"/>
              <a:defRPr/>
            </a:pPr>
            <a:r>
              <a:rPr lang="en-US" sz="2000" b="1" i="1" dirty="0" smtClean="0"/>
              <a:t>Time: </a:t>
            </a:r>
            <a:r>
              <a:rPr lang="en-US" sz="2000" dirty="0"/>
              <a:t>is all about ordering, not </a:t>
            </a:r>
            <a:r>
              <a:rPr lang="en-US" sz="2000" dirty="0" smtClean="0"/>
              <a:t>duration</a:t>
            </a:r>
            <a:endParaRPr lang="en-US" sz="2000" dirty="0"/>
          </a:p>
        </p:txBody>
      </p:sp>
      <p:pic>
        <p:nvPicPr>
          <p:cNvPr id="7" name="Picture 6"/>
          <p:cNvPicPr/>
          <p:nvPr/>
        </p:nvPicPr>
        <p:blipFill>
          <a:blip r:embed="rId4" cstate="print"/>
          <a:srcRect/>
          <a:stretch>
            <a:fillRect/>
          </a:stretch>
        </p:blipFill>
        <p:spPr bwMode="auto">
          <a:xfrm>
            <a:off x="3533775" y="3354704"/>
            <a:ext cx="5610225" cy="3048000"/>
          </a:xfrm>
          <a:prstGeom prst="rect">
            <a:avLst/>
          </a:prstGeom>
          <a:noFill/>
          <a:ln w="9525">
            <a:noFill/>
            <a:miter lim="800000"/>
            <a:headEnd/>
            <a:tailEnd/>
          </a:ln>
        </p:spPr>
      </p:pic>
      <p:pic>
        <p:nvPicPr>
          <p:cNvPr id="8" name="Picture 7"/>
          <p:cNvPicPr/>
          <p:nvPr/>
        </p:nvPicPr>
        <p:blipFill>
          <a:blip r:embed="rId5" cstate="print"/>
          <a:srcRect/>
          <a:stretch>
            <a:fillRect/>
          </a:stretch>
        </p:blipFill>
        <p:spPr bwMode="auto">
          <a:xfrm>
            <a:off x="357188" y="2814757"/>
            <a:ext cx="3176587" cy="2063947"/>
          </a:xfrm>
          <a:prstGeom prst="rect">
            <a:avLst/>
          </a:prstGeom>
          <a:noFill/>
          <a:ln w="9525">
            <a:noFill/>
            <a:miter lim="800000"/>
            <a:headEnd/>
            <a:tailEnd/>
          </a:ln>
        </p:spPr>
      </p:pic>
      <p:sp>
        <p:nvSpPr>
          <p:cNvPr id="9" name="Rectangle 3"/>
          <p:cNvSpPr txBox="1">
            <a:spLocks noChangeArrowheads="1"/>
          </p:cNvSpPr>
          <p:nvPr/>
        </p:nvSpPr>
        <p:spPr bwMode="auto">
          <a:xfrm>
            <a:off x="917258" y="2514779"/>
            <a:ext cx="8496880" cy="2769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b="1" dirty="0" smtClean="0"/>
              <a:t>Messages</a:t>
            </a:r>
            <a:r>
              <a:rPr lang="en-US" sz="2000" dirty="0" smtClean="0"/>
              <a:t>:</a:t>
            </a:r>
            <a:endParaRPr lang="en-US" sz="2000" dirty="0"/>
          </a:p>
        </p:txBody>
      </p:sp>
    </p:spTree>
    <p:extLst>
      <p:ext uri="{BB962C8B-B14F-4D97-AF65-F5344CB8AC3E}">
        <p14:creationId xmlns:p14="http://schemas.microsoft.com/office/powerpoint/2010/main" val="16917794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dirty="0"/>
              <a:t>TIMING DIAGRAMS</a:t>
            </a:r>
            <a:endParaRPr lang="en-US" dirty="0" smtClean="0"/>
          </a:p>
        </p:txBody>
      </p:sp>
      <p:sp>
        <p:nvSpPr>
          <p:cNvPr id="11" name="Rectangle 3"/>
          <p:cNvSpPr txBox="1">
            <a:spLocks noChangeArrowheads="1"/>
          </p:cNvSpPr>
          <p:nvPr/>
        </p:nvSpPr>
        <p:spPr bwMode="auto">
          <a:xfrm>
            <a:off x="357188" y="1084492"/>
            <a:ext cx="3449002" cy="193899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dirty="0" smtClean="0"/>
              <a:t>Describes </a:t>
            </a:r>
            <a:r>
              <a:rPr lang="en-US" sz="2000" dirty="0"/>
              <a:t>when the event is invoked, how long it takes for another participant to receive the event, and how long the receiving participant is expected to be in a particular state</a:t>
            </a:r>
            <a:r>
              <a:rPr lang="en-US" sz="2000" dirty="0" smtClean="0"/>
              <a:t>.</a:t>
            </a:r>
            <a:endParaRPr lang="en-US" sz="2000" dirty="0"/>
          </a:p>
        </p:txBody>
      </p:sp>
      <p:sp>
        <p:nvSpPr>
          <p:cNvPr id="5" name="Rectangle 3"/>
          <p:cNvSpPr txBox="1">
            <a:spLocks noChangeArrowheads="1"/>
          </p:cNvSpPr>
          <p:nvPr/>
        </p:nvSpPr>
        <p:spPr bwMode="auto">
          <a:xfrm>
            <a:off x="357186" y="4396260"/>
            <a:ext cx="3559843" cy="1785104"/>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b="1" i="1" dirty="0" smtClean="0"/>
              <a:t>States</a:t>
            </a:r>
            <a:endParaRPr lang="en-US" sz="2000" b="1" i="1" dirty="0"/>
          </a:p>
          <a:p>
            <a:pPr marL="166688" indent="-166688" algn="l" defTabSz="944563">
              <a:lnSpc>
                <a:spcPct val="90000"/>
              </a:lnSpc>
              <a:spcBef>
                <a:spcPct val="40000"/>
              </a:spcBef>
              <a:buClr>
                <a:schemeClr val="tx2"/>
              </a:buClr>
              <a:buFontTx/>
              <a:buChar char="•"/>
              <a:defRPr/>
            </a:pPr>
            <a:r>
              <a:rPr lang="en-US" sz="2000" b="1" i="1" dirty="0" smtClean="0"/>
              <a:t>Time</a:t>
            </a:r>
            <a:endParaRPr lang="en-US" sz="2000" dirty="0"/>
          </a:p>
          <a:p>
            <a:pPr marL="166688" indent="-166688" algn="l" defTabSz="944563">
              <a:lnSpc>
                <a:spcPct val="90000"/>
              </a:lnSpc>
              <a:spcBef>
                <a:spcPct val="40000"/>
              </a:spcBef>
              <a:buClr>
                <a:schemeClr val="tx2"/>
              </a:buClr>
              <a:buFontTx/>
              <a:buChar char="•"/>
              <a:defRPr/>
            </a:pPr>
            <a:r>
              <a:rPr lang="en-US" sz="2000" b="1" i="1" dirty="0"/>
              <a:t>Events, </a:t>
            </a:r>
            <a:r>
              <a:rPr lang="en-US" sz="2000" b="1" i="1" dirty="0" smtClean="0"/>
              <a:t>Messages</a:t>
            </a:r>
            <a:endParaRPr lang="en-US" sz="2000" dirty="0"/>
          </a:p>
          <a:p>
            <a:pPr marL="166688" indent="-166688" algn="l" defTabSz="944563">
              <a:lnSpc>
                <a:spcPct val="90000"/>
              </a:lnSpc>
              <a:spcBef>
                <a:spcPct val="40000"/>
              </a:spcBef>
              <a:buClr>
                <a:schemeClr val="tx2"/>
              </a:buClr>
              <a:buFontTx/>
              <a:buChar char="•"/>
              <a:defRPr/>
            </a:pPr>
            <a:r>
              <a:rPr lang="en-US" sz="2000" b="1" i="1" dirty="0"/>
              <a:t>Timing Constraint Formats</a:t>
            </a:r>
          </a:p>
          <a:p>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7031" y="419348"/>
            <a:ext cx="5013155" cy="6175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9702495"/>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440" y="3849619"/>
            <a:ext cx="6893719" cy="2123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226" name="Rectangle 2"/>
          <p:cNvSpPr>
            <a:spLocks noGrp="1" noChangeArrowheads="1"/>
          </p:cNvSpPr>
          <p:nvPr>
            <p:ph type="title" idx="4294967295"/>
          </p:nvPr>
        </p:nvSpPr>
        <p:spPr/>
        <p:txBody>
          <a:bodyPr/>
          <a:lstStyle/>
          <a:p>
            <a:r>
              <a:rPr lang="en-US" dirty="0" smtClean="0"/>
              <a:t>COMPOSITE DIAGRAMS</a:t>
            </a:r>
          </a:p>
        </p:txBody>
      </p:sp>
      <p:sp>
        <p:nvSpPr>
          <p:cNvPr id="11" name="Rectangle 3"/>
          <p:cNvSpPr txBox="1">
            <a:spLocks noChangeArrowheads="1"/>
          </p:cNvSpPr>
          <p:nvPr/>
        </p:nvSpPr>
        <p:spPr bwMode="auto">
          <a:xfrm>
            <a:off x="357188" y="1084492"/>
            <a:ext cx="8496880" cy="553998"/>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dirty="0"/>
              <a:t>Model how objects work together inside a class, or how objects achieve a goal.</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9425" y="1871663"/>
            <a:ext cx="333375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9425" y="1871663"/>
            <a:ext cx="3467100"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1060" y="3811785"/>
            <a:ext cx="7323829" cy="2199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1285" y="1871663"/>
            <a:ext cx="7388685" cy="4459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270866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dirty="0" smtClean="0"/>
              <a:t>COMPONET </a:t>
            </a:r>
            <a:r>
              <a:rPr lang="en-US" dirty="0"/>
              <a:t>DIAGRAMS</a:t>
            </a:r>
            <a:endParaRPr lang="en-US" dirty="0" smtClean="0"/>
          </a:p>
        </p:txBody>
      </p:sp>
      <p:sp>
        <p:nvSpPr>
          <p:cNvPr id="11" name="Rectangle 3"/>
          <p:cNvSpPr txBox="1">
            <a:spLocks noChangeArrowheads="1"/>
          </p:cNvSpPr>
          <p:nvPr/>
        </p:nvSpPr>
        <p:spPr bwMode="auto">
          <a:xfrm>
            <a:off x="357188" y="1084492"/>
            <a:ext cx="8496880" cy="273921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dirty="0"/>
              <a:t>Describes components within your system and the interfaces they use to interact with each other.</a:t>
            </a:r>
          </a:p>
          <a:p>
            <a:pPr marL="166688" indent="-166688" algn="l" defTabSz="944563">
              <a:lnSpc>
                <a:spcPct val="90000"/>
              </a:lnSpc>
              <a:spcBef>
                <a:spcPct val="40000"/>
              </a:spcBef>
              <a:buClr>
                <a:schemeClr val="tx2"/>
              </a:buClr>
              <a:buFontTx/>
              <a:buChar char="•"/>
              <a:defRPr/>
            </a:pPr>
            <a:endParaRPr lang="en-US" sz="2000" dirty="0"/>
          </a:p>
          <a:p>
            <a:pPr marL="166688" indent="-166688" algn="l" defTabSz="944563">
              <a:lnSpc>
                <a:spcPct val="90000"/>
              </a:lnSpc>
              <a:spcBef>
                <a:spcPct val="40000"/>
              </a:spcBef>
              <a:buClr>
                <a:schemeClr val="tx2"/>
              </a:buClr>
              <a:buFontTx/>
              <a:buChar char="•"/>
              <a:defRPr/>
            </a:pPr>
            <a:r>
              <a:rPr lang="en-US" sz="2000" b="1" i="1" dirty="0" smtClean="0"/>
              <a:t>Component: </a:t>
            </a:r>
            <a:r>
              <a:rPr lang="en-US" sz="2000" dirty="0" smtClean="0"/>
              <a:t>an </a:t>
            </a:r>
            <a:r>
              <a:rPr lang="en-US" sz="2000" dirty="0"/>
              <a:t>encapsulated, reusable, and replaceable part of </a:t>
            </a:r>
            <a:r>
              <a:rPr lang="en-US" sz="2000" dirty="0" smtClean="0"/>
              <a:t>software</a:t>
            </a:r>
            <a:endParaRPr lang="en-US" sz="2000" dirty="0"/>
          </a:p>
          <a:p>
            <a:pPr marL="623888" lvl="1" indent="-166688" algn="l" defTabSz="944563">
              <a:lnSpc>
                <a:spcPct val="90000"/>
              </a:lnSpc>
              <a:spcBef>
                <a:spcPct val="40000"/>
              </a:spcBef>
              <a:buClr>
                <a:schemeClr val="tx2"/>
              </a:buClr>
              <a:buFontTx/>
              <a:buChar char="•"/>
              <a:defRPr/>
            </a:pPr>
            <a:r>
              <a:rPr lang="en-US" sz="2000" b="1" i="1" dirty="0" smtClean="0"/>
              <a:t>Provided Interfaces</a:t>
            </a:r>
            <a:r>
              <a:rPr lang="en-US" sz="2000" dirty="0" smtClean="0"/>
              <a:t>: </a:t>
            </a:r>
            <a:r>
              <a:rPr lang="en-US" sz="2000" dirty="0"/>
              <a:t>A component's provided interface describes the services provided by the component.</a:t>
            </a:r>
          </a:p>
          <a:p>
            <a:pPr marL="623888" lvl="1" indent="-166688" algn="l" defTabSz="944563">
              <a:lnSpc>
                <a:spcPct val="90000"/>
              </a:lnSpc>
              <a:spcBef>
                <a:spcPct val="40000"/>
              </a:spcBef>
              <a:buClr>
                <a:schemeClr val="tx2"/>
              </a:buClr>
              <a:buFontTx/>
              <a:buChar char="•"/>
              <a:defRPr/>
            </a:pPr>
            <a:r>
              <a:rPr lang="en-US" sz="2000" b="1" i="1" dirty="0" smtClean="0"/>
              <a:t>Required Interfaces</a:t>
            </a:r>
            <a:r>
              <a:rPr lang="en-US" sz="2000" dirty="0" smtClean="0"/>
              <a:t>: </a:t>
            </a:r>
            <a:r>
              <a:rPr lang="en-US" sz="2000" dirty="0"/>
              <a:t>declares the services a component will need</a:t>
            </a:r>
            <a:r>
              <a:rPr lang="en-US" sz="2000" dirty="0" smtClean="0"/>
              <a:t>.</a:t>
            </a:r>
            <a:endParaRPr lang="en-US" sz="2000" dirty="0"/>
          </a:p>
          <a:p>
            <a:endParaRPr lang="en-US" sz="2000" dirty="0"/>
          </a:p>
        </p:txBody>
      </p:sp>
      <p:pic>
        <p:nvPicPr>
          <p:cNvPr id="10" name="Picture 9"/>
          <p:cNvPicPr/>
          <p:nvPr/>
        </p:nvPicPr>
        <p:blipFill>
          <a:blip r:embed="rId3" cstate="print"/>
          <a:srcRect/>
          <a:stretch>
            <a:fillRect/>
          </a:stretch>
        </p:blipFill>
        <p:spPr bwMode="auto">
          <a:xfrm>
            <a:off x="2151988" y="4286250"/>
            <a:ext cx="5334000" cy="857250"/>
          </a:xfrm>
          <a:prstGeom prst="rect">
            <a:avLst/>
          </a:prstGeom>
          <a:noFill/>
          <a:ln w="9525">
            <a:noFill/>
            <a:miter lim="800000"/>
            <a:headEnd/>
            <a:tailEnd/>
          </a:ln>
        </p:spPr>
      </p:pic>
    </p:spTree>
    <p:extLst>
      <p:ext uri="{BB962C8B-B14F-4D97-AF65-F5344CB8AC3E}">
        <p14:creationId xmlns:p14="http://schemas.microsoft.com/office/powerpoint/2010/main" val="1689782660"/>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dirty="0" smtClean="0"/>
              <a:t>PACKAGES DIAGRAMS</a:t>
            </a:r>
          </a:p>
        </p:txBody>
      </p:sp>
      <p:sp>
        <p:nvSpPr>
          <p:cNvPr id="11" name="Rectangle 3"/>
          <p:cNvSpPr txBox="1">
            <a:spLocks noChangeArrowheads="1"/>
          </p:cNvSpPr>
          <p:nvPr/>
        </p:nvSpPr>
        <p:spPr bwMode="auto">
          <a:xfrm>
            <a:off x="357188" y="1084492"/>
            <a:ext cx="5792152" cy="553998"/>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dirty="0" smtClean="0"/>
              <a:t>The </a:t>
            </a:r>
            <a:r>
              <a:rPr lang="en-US" sz="2000" dirty="0"/>
              <a:t>hierarchical organization of groups of classes and components</a:t>
            </a:r>
            <a:r>
              <a:rPr lang="en-US" sz="2000" dirty="0" smtClean="0"/>
              <a:t>.</a:t>
            </a:r>
            <a:endParaRPr lang="en-US" sz="2000" dirty="0"/>
          </a:p>
        </p:txBody>
      </p:sp>
      <p:pic>
        <p:nvPicPr>
          <p:cNvPr id="5" name="Picture 4"/>
          <p:cNvPicPr/>
          <p:nvPr/>
        </p:nvPicPr>
        <p:blipFill>
          <a:blip r:embed="rId3" cstate="print"/>
          <a:srcRect/>
          <a:stretch>
            <a:fillRect/>
          </a:stretch>
        </p:blipFill>
        <p:spPr bwMode="auto">
          <a:xfrm>
            <a:off x="6494435" y="857440"/>
            <a:ext cx="2326005" cy="1562100"/>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2645900" y="3697497"/>
            <a:ext cx="3695700" cy="1079500"/>
          </a:xfrm>
          <a:prstGeom prst="rect">
            <a:avLst/>
          </a:prstGeom>
          <a:noFill/>
          <a:ln w="9525">
            <a:noFill/>
            <a:miter lim="800000"/>
            <a:headEnd/>
            <a:tailEnd/>
          </a:ln>
        </p:spPr>
      </p:pic>
      <p:sp>
        <p:nvSpPr>
          <p:cNvPr id="7" name="Rectangle 3"/>
          <p:cNvSpPr txBox="1">
            <a:spLocks noChangeArrowheads="1"/>
          </p:cNvSpPr>
          <p:nvPr/>
        </p:nvSpPr>
        <p:spPr bwMode="auto">
          <a:xfrm>
            <a:off x="323560" y="2557831"/>
            <a:ext cx="8340380" cy="954107"/>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dirty="0" smtClean="0"/>
              <a:t>Package </a:t>
            </a:r>
            <a:r>
              <a:rPr lang="en-US" sz="2000" dirty="0"/>
              <a:t>Dependency</a:t>
            </a:r>
          </a:p>
          <a:p>
            <a:pPr marL="623888" lvl="1" indent="-166688" algn="l" defTabSz="944563">
              <a:lnSpc>
                <a:spcPct val="90000"/>
              </a:lnSpc>
              <a:spcBef>
                <a:spcPct val="40000"/>
              </a:spcBef>
              <a:buClr>
                <a:schemeClr val="tx2"/>
              </a:buClr>
              <a:buFontTx/>
              <a:buChar char="•"/>
              <a:defRPr/>
            </a:pPr>
            <a:r>
              <a:rPr lang="en-US" sz="2000" dirty="0" smtClean="0"/>
              <a:t>If </a:t>
            </a:r>
            <a:r>
              <a:rPr lang="en-US" sz="2000" dirty="0"/>
              <a:t>an element in package A uses an element in package B, then package A depends on package B, </a:t>
            </a:r>
          </a:p>
        </p:txBody>
      </p:sp>
      <p:sp>
        <p:nvSpPr>
          <p:cNvPr id="8" name="Rectangle 3"/>
          <p:cNvSpPr txBox="1">
            <a:spLocks noChangeArrowheads="1"/>
          </p:cNvSpPr>
          <p:nvPr/>
        </p:nvSpPr>
        <p:spPr bwMode="auto">
          <a:xfrm>
            <a:off x="323560" y="4955612"/>
            <a:ext cx="8496880" cy="1077218"/>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dirty="0" smtClean="0"/>
              <a:t>Avoiding: </a:t>
            </a:r>
          </a:p>
          <a:p>
            <a:pPr marL="623888" lvl="1" indent="-166688" algn="l" defTabSz="944563">
              <a:lnSpc>
                <a:spcPct val="90000"/>
              </a:lnSpc>
              <a:spcBef>
                <a:spcPct val="40000"/>
              </a:spcBef>
              <a:buClr>
                <a:schemeClr val="tx2"/>
              </a:buClr>
              <a:buFontTx/>
              <a:buChar char="•"/>
              <a:defRPr/>
            </a:pPr>
            <a:r>
              <a:rPr lang="en-US" sz="2000" b="1" i="1" dirty="0" smtClean="0"/>
              <a:t>Cyclical </a:t>
            </a:r>
            <a:r>
              <a:rPr lang="en-US" sz="2000" b="1" i="1" dirty="0"/>
              <a:t>package dependencies</a:t>
            </a:r>
            <a:r>
              <a:rPr lang="en-US" sz="2000" dirty="0"/>
              <a:t> </a:t>
            </a:r>
            <a:endParaRPr lang="en-US" sz="2000" dirty="0" smtClean="0"/>
          </a:p>
          <a:p>
            <a:pPr marL="623888" lvl="1" indent="-166688" algn="l" defTabSz="944563">
              <a:lnSpc>
                <a:spcPct val="90000"/>
              </a:lnSpc>
              <a:spcBef>
                <a:spcPct val="40000"/>
              </a:spcBef>
              <a:buClr>
                <a:schemeClr val="tx2"/>
              </a:buClr>
              <a:buFontTx/>
              <a:buChar char="•"/>
              <a:defRPr/>
            </a:pPr>
            <a:r>
              <a:rPr lang="en-US" sz="2000" dirty="0" smtClean="0"/>
              <a:t>Depending </a:t>
            </a:r>
            <a:r>
              <a:rPr lang="en-US" sz="2000" dirty="0"/>
              <a:t>in the </a:t>
            </a:r>
            <a:r>
              <a:rPr lang="en-US" sz="2000" b="1" i="1" dirty="0" smtClean="0"/>
              <a:t>direction </a:t>
            </a:r>
            <a:r>
              <a:rPr lang="en-US" sz="2000" b="1" i="1" dirty="0"/>
              <a:t>of </a:t>
            </a:r>
            <a:r>
              <a:rPr lang="en-US" sz="2000" b="1" i="1" dirty="0" smtClean="0"/>
              <a:t>stability</a:t>
            </a:r>
            <a:endParaRPr lang="en-US" sz="2000" b="1" i="1" dirty="0"/>
          </a:p>
        </p:txBody>
      </p:sp>
    </p:spTree>
    <p:extLst>
      <p:ext uri="{BB962C8B-B14F-4D97-AF65-F5344CB8AC3E}">
        <p14:creationId xmlns:p14="http://schemas.microsoft.com/office/powerpoint/2010/main" val="3262674216"/>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dirty="0" smtClean="0"/>
              <a:t>STATE DIAGRAMS</a:t>
            </a:r>
          </a:p>
        </p:txBody>
      </p:sp>
      <p:sp>
        <p:nvSpPr>
          <p:cNvPr id="11" name="Rectangle 3"/>
          <p:cNvSpPr txBox="1">
            <a:spLocks noChangeArrowheads="1"/>
          </p:cNvSpPr>
          <p:nvPr/>
        </p:nvSpPr>
        <p:spPr bwMode="auto">
          <a:xfrm>
            <a:off x="357188" y="1084492"/>
            <a:ext cx="8496880" cy="553998"/>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dirty="0" smtClean="0"/>
              <a:t>The </a:t>
            </a:r>
            <a:r>
              <a:rPr lang="en-US" sz="2000" dirty="0"/>
              <a:t>state of an object throughout its lifetime and the events that can change that state</a:t>
            </a:r>
            <a:r>
              <a:rPr lang="en-US" sz="2000" dirty="0" smtClean="0"/>
              <a:t>.</a:t>
            </a:r>
            <a:endParaRPr lang="en-US" sz="2000" dirty="0"/>
          </a:p>
        </p:txBody>
      </p:sp>
      <p:pic>
        <p:nvPicPr>
          <p:cNvPr id="8" name="Picture 7"/>
          <p:cNvPicPr/>
          <p:nvPr/>
        </p:nvPicPr>
        <p:blipFill>
          <a:blip r:embed="rId3" cstate="print"/>
          <a:srcRect/>
          <a:stretch>
            <a:fillRect/>
          </a:stretch>
        </p:blipFill>
        <p:spPr bwMode="auto">
          <a:xfrm>
            <a:off x="1451582" y="1975006"/>
            <a:ext cx="6515127" cy="2424186"/>
          </a:xfrm>
          <a:prstGeom prst="rect">
            <a:avLst/>
          </a:prstGeom>
          <a:noFill/>
          <a:ln w="9525">
            <a:noFill/>
            <a:miter lim="800000"/>
            <a:headEnd/>
            <a:tailEnd/>
          </a:ln>
        </p:spPr>
      </p:pic>
      <p:sp>
        <p:nvSpPr>
          <p:cNvPr id="5" name="Rectangle 3"/>
          <p:cNvSpPr txBox="1">
            <a:spLocks noChangeArrowheads="1"/>
          </p:cNvSpPr>
          <p:nvPr/>
        </p:nvSpPr>
        <p:spPr bwMode="auto">
          <a:xfrm>
            <a:off x="357188" y="4627792"/>
            <a:ext cx="8496880" cy="1477328"/>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b="1" dirty="0" smtClean="0"/>
              <a:t>State: </a:t>
            </a:r>
            <a:r>
              <a:rPr lang="en-US" sz="2000" dirty="0" smtClean="0"/>
              <a:t>a </a:t>
            </a:r>
            <a:r>
              <a:rPr lang="en-US" sz="2000" dirty="0"/>
              <a:t>condition of being at a certain time. </a:t>
            </a:r>
          </a:p>
          <a:p>
            <a:pPr marL="623888" lvl="1" indent="-166688" algn="l" defTabSz="944563">
              <a:lnSpc>
                <a:spcPct val="90000"/>
              </a:lnSpc>
              <a:spcBef>
                <a:spcPct val="40000"/>
              </a:spcBef>
              <a:buClr>
                <a:schemeClr val="tx2"/>
              </a:buClr>
              <a:buFontTx/>
              <a:buChar char="•"/>
              <a:defRPr/>
            </a:pPr>
            <a:r>
              <a:rPr lang="en-US" sz="2000" dirty="0" smtClean="0"/>
              <a:t>Initial state</a:t>
            </a:r>
          </a:p>
          <a:p>
            <a:pPr marL="623888" lvl="1" indent="-166688" algn="l" defTabSz="944563">
              <a:lnSpc>
                <a:spcPct val="90000"/>
              </a:lnSpc>
              <a:spcBef>
                <a:spcPct val="40000"/>
              </a:spcBef>
              <a:buClr>
                <a:schemeClr val="tx2"/>
              </a:buClr>
              <a:buFontTx/>
              <a:buChar char="•"/>
              <a:defRPr/>
            </a:pPr>
            <a:r>
              <a:rPr lang="en-US" sz="2000" dirty="0" smtClean="0"/>
              <a:t>Final state</a:t>
            </a:r>
            <a:endParaRPr lang="en-US" sz="2000" dirty="0"/>
          </a:p>
          <a:p>
            <a:pPr marL="166688" indent="-166688" algn="l" defTabSz="944563">
              <a:lnSpc>
                <a:spcPct val="90000"/>
              </a:lnSpc>
              <a:spcBef>
                <a:spcPct val="40000"/>
              </a:spcBef>
              <a:buClr>
                <a:schemeClr val="tx2"/>
              </a:buClr>
              <a:buFontTx/>
              <a:buChar char="•"/>
              <a:defRPr/>
            </a:pPr>
            <a:r>
              <a:rPr lang="en-US" sz="2000" b="1" dirty="0" smtClean="0"/>
              <a:t>Transition</a:t>
            </a:r>
            <a:r>
              <a:rPr lang="en-US" sz="2000" dirty="0" smtClean="0"/>
              <a:t>: a </a:t>
            </a:r>
            <a:r>
              <a:rPr lang="en-US" sz="2000" dirty="0"/>
              <a:t>change of </a:t>
            </a:r>
            <a:r>
              <a:rPr lang="en-US" sz="2000" dirty="0" smtClean="0"/>
              <a:t>states</a:t>
            </a:r>
            <a:endParaRPr lang="en-US" sz="2000" dirty="0"/>
          </a:p>
        </p:txBody>
      </p:sp>
    </p:spTree>
    <p:extLst>
      <p:ext uri="{BB962C8B-B14F-4D97-AF65-F5344CB8AC3E}">
        <p14:creationId xmlns:p14="http://schemas.microsoft.com/office/powerpoint/2010/main" val="784738514"/>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1"/>
          <p:cNvSpPr>
            <a:spLocks noGrp="1" noChangeArrowheads="1"/>
          </p:cNvSpPr>
          <p:nvPr>
            <p:ph type="title" idx="4294967295"/>
          </p:nvPr>
        </p:nvSpPr>
        <p:spPr/>
        <p:txBody>
          <a:bodyPr/>
          <a:lstStyle/>
          <a:p>
            <a:r>
              <a:rPr lang="en-US" dirty="0" smtClean="0"/>
              <a:t>Outline</a:t>
            </a:r>
            <a:endParaRPr lang="en-US" b="0" dirty="0" smtClean="0"/>
          </a:p>
        </p:txBody>
      </p:sp>
      <p:sp>
        <p:nvSpPr>
          <p:cNvPr id="7171" name="Rectangle 12"/>
          <p:cNvSpPr>
            <a:spLocks noGrp="1" noChangeArrowheads="1"/>
          </p:cNvSpPr>
          <p:nvPr>
            <p:ph type="body" idx="4294967295"/>
          </p:nvPr>
        </p:nvSpPr>
        <p:spPr>
          <a:xfrm>
            <a:off x="344488" y="960437"/>
            <a:ext cx="8455025" cy="4278094"/>
          </a:xfrm>
        </p:spPr>
        <p:txBody>
          <a:bodyPr/>
          <a:lstStyle/>
          <a:p>
            <a:r>
              <a:rPr lang="en-US" dirty="0" smtClean="0"/>
              <a:t>Introduction</a:t>
            </a:r>
          </a:p>
          <a:p>
            <a:r>
              <a:rPr lang="en-US" dirty="0" smtClean="0"/>
              <a:t>Diagrams</a:t>
            </a:r>
          </a:p>
          <a:p>
            <a:pPr lvl="1"/>
            <a:r>
              <a:rPr lang="en-US" dirty="0" smtClean="0"/>
              <a:t>Use Cases</a:t>
            </a:r>
            <a:endParaRPr lang="en-US" sz="1600" dirty="0" smtClean="0"/>
          </a:p>
          <a:p>
            <a:pPr lvl="1"/>
            <a:r>
              <a:rPr lang="en-US" dirty="0" smtClean="0"/>
              <a:t>Activity Diagrams</a:t>
            </a:r>
            <a:endParaRPr lang="en-US" dirty="0"/>
          </a:p>
          <a:p>
            <a:pPr lvl="1"/>
            <a:r>
              <a:rPr lang="en-US" dirty="0"/>
              <a:t>Class Diagrams</a:t>
            </a:r>
            <a:endParaRPr lang="en-US" dirty="0" smtClean="0"/>
          </a:p>
          <a:p>
            <a:pPr lvl="1"/>
            <a:r>
              <a:rPr lang="en-US" dirty="0"/>
              <a:t>Object </a:t>
            </a:r>
            <a:r>
              <a:rPr lang="en-US" dirty="0" smtClean="0"/>
              <a:t>Diagrams</a:t>
            </a:r>
            <a:endParaRPr lang="en-US" dirty="0"/>
          </a:p>
          <a:p>
            <a:pPr lvl="1"/>
            <a:r>
              <a:rPr lang="en-US" dirty="0"/>
              <a:t>Sequence Diagrams</a:t>
            </a:r>
            <a:endParaRPr lang="en-US" dirty="0" smtClean="0"/>
          </a:p>
          <a:p>
            <a:pPr lvl="1"/>
            <a:r>
              <a:rPr lang="en-US" dirty="0" smtClean="0"/>
              <a:t>Timing </a:t>
            </a:r>
            <a:r>
              <a:rPr lang="en-US" dirty="0"/>
              <a:t>Diagrams</a:t>
            </a:r>
            <a:endParaRPr lang="en-US" dirty="0" smtClean="0"/>
          </a:p>
          <a:p>
            <a:pPr lvl="1"/>
            <a:r>
              <a:rPr lang="en-US" dirty="0"/>
              <a:t>Composite Diagrams</a:t>
            </a:r>
            <a:endParaRPr lang="en-US" dirty="0" smtClean="0"/>
          </a:p>
          <a:p>
            <a:pPr lvl="1"/>
            <a:r>
              <a:rPr lang="en-US" dirty="0" smtClean="0"/>
              <a:t>Package</a:t>
            </a:r>
          </a:p>
          <a:p>
            <a:pPr lvl="1"/>
            <a:r>
              <a:rPr lang="en-US" dirty="0" smtClean="0"/>
              <a:t>State Diagrams</a:t>
            </a:r>
          </a:p>
          <a:p>
            <a:pPr lvl="1"/>
            <a:r>
              <a:rPr lang="en-US" dirty="0"/>
              <a:t>Deployment Diagrams</a:t>
            </a:r>
            <a:endParaRPr lang="en-US" dirty="0" smtClean="0"/>
          </a:p>
          <a:p>
            <a:r>
              <a:rPr lang="en-US" dirty="0" smtClean="0"/>
              <a:t>Practices (in Agile)</a:t>
            </a:r>
          </a:p>
        </p:txBody>
      </p:sp>
      <p:sp>
        <p:nvSpPr>
          <p:cNvPr id="7172" name="Rectangle 8"/>
          <p:cNvSpPr>
            <a:spLocks noChangeArrowheads="1"/>
          </p:cNvSpPr>
          <p:nvPr/>
        </p:nvSpPr>
        <p:spPr bwMode="auto">
          <a:xfrm>
            <a:off x="344488" y="762000"/>
            <a:ext cx="6435725" cy="396875"/>
          </a:xfrm>
          <a:prstGeom prst="rect">
            <a:avLst/>
          </a:prstGeom>
          <a:noFill/>
          <a:ln w="9525">
            <a:noFill/>
            <a:miter lim="800000"/>
            <a:headEnd/>
            <a:tailEnd/>
          </a:ln>
        </p:spPr>
        <p:txBody>
          <a:bodyPr lIns="0" tIns="0" rIns="0" bIns="0"/>
          <a:lstStyle/>
          <a:p>
            <a:pPr algn="l" defTabSz="944563">
              <a:lnSpc>
                <a:spcPct val="90000"/>
              </a:lnSpc>
              <a:spcBef>
                <a:spcPct val="40000"/>
              </a:spcBef>
            </a:pPr>
            <a:endParaRPr lang="en-US" sz="2000">
              <a:solidFill>
                <a:srgbClr val="777777"/>
              </a:solidFill>
            </a:endParaRPr>
          </a:p>
        </p:txBody>
      </p:sp>
    </p:spTree>
    <p:extLst>
      <p:ext uri="{BB962C8B-B14F-4D97-AF65-F5344CB8AC3E}">
        <p14:creationId xmlns:p14="http://schemas.microsoft.com/office/powerpoint/2010/main" val="2317024079"/>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dirty="0" smtClean="0"/>
              <a:t>DEPLOYMENT DIAGRAMS</a:t>
            </a:r>
          </a:p>
        </p:txBody>
      </p:sp>
      <p:sp>
        <p:nvSpPr>
          <p:cNvPr id="11" name="Rectangle 3"/>
          <p:cNvSpPr txBox="1">
            <a:spLocks noChangeArrowheads="1"/>
          </p:cNvSpPr>
          <p:nvPr/>
        </p:nvSpPr>
        <p:spPr bwMode="auto">
          <a:xfrm>
            <a:off x="357188" y="1084492"/>
            <a:ext cx="8786812" cy="553998"/>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dirty="0" smtClean="0"/>
              <a:t>The </a:t>
            </a:r>
            <a:r>
              <a:rPr lang="en-US" sz="2000" dirty="0"/>
              <a:t>physical view of your system, </a:t>
            </a:r>
            <a:r>
              <a:rPr lang="en-US" sz="2000" dirty="0" smtClean="0"/>
              <a:t>how </a:t>
            </a:r>
            <a:r>
              <a:rPr lang="en-US" sz="2000" dirty="0"/>
              <a:t>software gets assigned to hardware and how the pieces </a:t>
            </a:r>
            <a:r>
              <a:rPr lang="en-US" sz="2000" dirty="0" smtClean="0"/>
              <a:t>communicate.</a:t>
            </a:r>
            <a:endParaRPr lang="en-US" sz="2000" dirty="0"/>
          </a:p>
        </p:txBody>
      </p:sp>
      <p:pic>
        <p:nvPicPr>
          <p:cNvPr id="5" name="Picture 4"/>
          <p:cNvPicPr/>
          <p:nvPr/>
        </p:nvPicPr>
        <p:blipFill>
          <a:blip r:embed="rId3" cstate="print"/>
          <a:srcRect/>
          <a:stretch>
            <a:fillRect/>
          </a:stretch>
        </p:blipFill>
        <p:spPr bwMode="auto">
          <a:xfrm>
            <a:off x="3727059" y="2347150"/>
            <a:ext cx="5276850" cy="4029075"/>
          </a:xfrm>
          <a:prstGeom prst="rect">
            <a:avLst/>
          </a:prstGeom>
          <a:noFill/>
          <a:ln w="9525">
            <a:noFill/>
            <a:miter lim="800000"/>
            <a:headEnd/>
            <a:tailEnd/>
          </a:ln>
        </p:spPr>
      </p:pic>
      <p:sp>
        <p:nvSpPr>
          <p:cNvPr id="7" name="Rectangle 3"/>
          <p:cNvSpPr txBox="1">
            <a:spLocks noChangeArrowheads="1"/>
          </p:cNvSpPr>
          <p:nvPr/>
        </p:nvSpPr>
        <p:spPr bwMode="auto">
          <a:xfrm>
            <a:off x="357188" y="3235256"/>
            <a:ext cx="3563302" cy="2462213"/>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b="1" dirty="0" smtClean="0"/>
              <a:t>Artifacts</a:t>
            </a:r>
            <a:r>
              <a:rPr lang="en-US" sz="2000" dirty="0" smtClean="0"/>
              <a:t>: physical </a:t>
            </a:r>
            <a:r>
              <a:rPr lang="en-US" sz="2000" dirty="0"/>
              <a:t>files that execute or are used by your </a:t>
            </a:r>
            <a:r>
              <a:rPr lang="en-US" sz="2000" dirty="0" smtClean="0"/>
              <a:t>software (.exe, .jar, .</a:t>
            </a:r>
            <a:r>
              <a:rPr lang="en-US" sz="2000" dirty="0" err="1" smtClean="0"/>
              <a:t>dlls</a:t>
            </a:r>
            <a:r>
              <a:rPr lang="en-US" sz="2000" dirty="0" smtClean="0"/>
              <a:t>, .java, .xml, .properties)</a:t>
            </a:r>
          </a:p>
          <a:p>
            <a:pPr marL="166688" indent="-166688" algn="l" defTabSz="944563">
              <a:lnSpc>
                <a:spcPct val="90000"/>
              </a:lnSpc>
              <a:spcBef>
                <a:spcPct val="40000"/>
              </a:spcBef>
              <a:buClr>
                <a:schemeClr val="tx2"/>
              </a:buClr>
              <a:buFontTx/>
              <a:buChar char="•"/>
              <a:defRPr/>
            </a:pPr>
            <a:r>
              <a:rPr lang="en-US" sz="2000" b="1" dirty="0"/>
              <a:t>Node</a:t>
            </a:r>
            <a:r>
              <a:rPr lang="en-US" sz="2000" dirty="0"/>
              <a:t>: hardware or software resource that can host software or related files. </a:t>
            </a:r>
          </a:p>
          <a:p>
            <a:pPr marL="166688" indent="-166688" algn="l" defTabSz="944563">
              <a:lnSpc>
                <a:spcPct val="90000"/>
              </a:lnSpc>
              <a:spcBef>
                <a:spcPct val="40000"/>
              </a:spcBef>
              <a:buClr>
                <a:schemeClr val="tx2"/>
              </a:buClr>
              <a:buFontTx/>
              <a:buChar char="•"/>
              <a:defRPr/>
            </a:pPr>
            <a:endParaRPr lang="en-US" sz="2000" dirty="0" smtClean="0"/>
          </a:p>
        </p:txBody>
      </p:sp>
    </p:spTree>
    <p:extLst>
      <p:ext uri="{BB962C8B-B14F-4D97-AF65-F5344CB8AC3E}">
        <p14:creationId xmlns:p14="http://schemas.microsoft.com/office/powerpoint/2010/main" val="1407474141"/>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ctrTitle"/>
          </p:nvPr>
        </p:nvSpPr>
        <p:spPr/>
        <p:txBody>
          <a:bodyPr/>
          <a:lstStyle/>
          <a:p>
            <a:r>
              <a:rPr lang="en-US" dirty="0" smtClean="0"/>
              <a:t>PRACTICES</a:t>
            </a:r>
            <a:endParaRPr lang="en-US" dirty="0"/>
          </a:p>
        </p:txBody>
      </p:sp>
      <p:sp>
        <p:nvSpPr>
          <p:cNvPr id="8195" name="Rectangle 9"/>
          <p:cNvSpPr>
            <a:spLocks noChangeArrowheads="1"/>
          </p:cNvSpPr>
          <p:nvPr/>
        </p:nvSpPr>
        <p:spPr bwMode="auto">
          <a:xfrm>
            <a:off x="342900" y="439738"/>
            <a:ext cx="8461375" cy="617537"/>
          </a:xfrm>
          <a:prstGeom prst="rect">
            <a:avLst/>
          </a:prstGeom>
          <a:noFill/>
          <a:ln w="12700">
            <a:noFill/>
            <a:miter lim="800000"/>
            <a:headEnd/>
            <a:tailEnd/>
          </a:ln>
        </p:spPr>
        <p:txBody>
          <a:bodyPr lIns="0" tIns="0" rIns="0" bIns="0"/>
          <a:lstStyle/>
          <a:p>
            <a:pPr algn="r" defTabSz="944563" eaLnBrk="1" hangingPunct="1">
              <a:lnSpc>
                <a:spcPct val="95000"/>
              </a:lnSpc>
            </a:pPr>
            <a:r>
              <a:rPr lang="en-US" sz="2200" dirty="0" smtClean="0">
                <a:solidFill>
                  <a:srgbClr val="777777"/>
                </a:solidFill>
              </a:rPr>
              <a:t>UML 2.0 UML</a:t>
            </a:r>
            <a:endParaRPr lang="en-US" sz="2200" dirty="0">
              <a:solidFill>
                <a:srgbClr val="777777"/>
              </a:solidFill>
            </a:endParaRPr>
          </a:p>
        </p:txBody>
      </p:sp>
    </p:spTree>
    <p:extLst>
      <p:ext uri="{BB962C8B-B14F-4D97-AF65-F5344CB8AC3E}">
        <p14:creationId xmlns:p14="http://schemas.microsoft.com/office/powerpoint/2010/main" val="260742044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dirty="0" smtClean="0"/>
              <a:t>UML in Agile Practice</a:t>
            </a:r>
            <a:endParaRPr lang="en-US" dirty="0" smtClean="0"/>
          </a:p>
        </p:txBody>
      </p:sp>
      <p:sp>
        <p:nvSpPr>
          <p:cNvPr id="7" name="Rectangle 3"/>
          <p:cNvSpPr txBox="1">
            <a:spLocks noChangeArrowheads="1"/>
          </p:cNvSpPr>
          <p:nvPr/>
        </p:nvSpPr>
        <p:spPr bwMode="auto">
          <a:xfrm>
            <a:off x="1249993" y="2023210"/>
            <a:ext cx="6711270" cy="2539157"/>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algn="l" defTabSz="944563">
              <a:lnSpc>
                <a:spcPct val="90000"/>
              </a:lnSpc>
              <a:spcBef>
                <a:spcPct val="40000"/>
              </a:spcBef>
              <a:buClr>
                <a:schemeClr val="tx2"/>
              </a:buClr>
              <a:defRPr/>
            </a:pPr>
            <a:r>
              <a:rPr lang="en-US" sz="4800" i="1" dirty="0" smtClean="0">
                <a:latin typeface="Viner Hand ITC" panose="03070502030502020203" pitchFamily="66" charset="0"/>
              </a:rPr>
              <a:t>“We </a:t>
            </a:r>
            <a:r>
              <a:rPr lang="en-US" sz="4800" i="1" dirty="0">
                <a:latin typeface="Viner Hand ITC" panose="03070502030502020203" pitchFamily="66" charset="0"/>
              </a:rPr>
              <a:t>do not use UML </a:t>
            </a:r>
            <a:r>
              <a:rPr lang="en-US" sz="6600" b="1" i="1" dirty="0">
                <a:latin typeface="Viner Hand ITC" panose="03070502030502020203" pitchFamily="66" charset="0"/>
              </a:rPr>
              <a:t>BECAUSE</a:t>
            </a:r>
            <a:r>
              <a:rPr lang="en-US" sz="6600" i="1" dirty="0">
                <a:latin typeface="Viner Hand ITC" panose="03070502030502020203" pitchFamily="66" charset="0"/>
              </a:rPr>
              <a:t> </a:t>
            </a:r>
            <a:endParaRPr lang="en-US" sz="6600" i="1" dirty="0" smtClean="0">
              <a:latin typeface="Viner Hand ITC" panose="03070502030502020203" pitchFamily="66" charset="0"/>
            </a:endParaRPr>
          </a:p>
          <a:p>
            <a:pPr algn="l" defTabSz="944563">
              <a:lnSpc>
                <a:spcPct val="90000"/>
              </a:lnSpc>
              <a:spcBef>
                <a:spcPct val="40000"/>
              </a:spcBef>
              <a:buClr>
                <a:schemeClr val="tx2"/>
              </a:buClr>
              <a:defRPr/>
            </a:pPr>
            <a:r>
              <a:rPr lang="en-US" sz="4800" i="1" dirty="0" smtClean="0">
                <a:latin typeface="Viner Hand ITC" panose="03070502030502020203" pitchFamily="66" charset="0"/>
              </a:rPr>
              <a:t>we </a:t>
            </a:r>
            <a:r>
              <a:rPr lang="en-US" sz="4800" i="1" dirty="0">
                <a:latin typeface="Viner Hand ITC" panose="03070502030502020203" pitchFamily="66" charset="0"/>
              </a:rPr>
              <a:t>are </a:t>
            </a:r>
            <a:r>
              <a:rPr lang="en-US" sz="4800" i="1" dirty="0" smtClean="0">
                <a:latin typeface="Viner Hand ITC" panose="03070502030502020203" pitchFamily="66" charset="0"/>
              </a:rPr>
              <a:t>agile”</a:t>
            </a:r>
            <a:endParaRPr lang="en-US" sz="4800" dirty="0">
              <a:latin typeface="Viner Hand ITC" panose="03070502030502020203" pitchFamily="66" charset="0"/>
            </a:endParaRPr>
          </a:p>
        </p:txBody>
      </p:sp>
      <p:cxnSp>
        <p:nvCxnSpPr>
          <p:cNvPr id="3" name="Straight Connector 2"/>
          <p:cNvCxnSpPr/>
          <p:nvPr/>
        </p:nvCxnSpPr>
        <p:spPr bwMode="auto">
          <a:xfrm>
            <a:off x="899886" y="2510971"/>
            <a:ext cx="6662057" cy="1117600"/>
          </a:xfrm>
          <a:prstGeom prst="line">
            <a:avLst/>
          </a:prstGeom>
          <a:solidFill>
            <a:schemeClr val="accent1"/>
          </a:solidFill>
          <a:ln w="101600"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flipV="1">
            <a:off x="551543" y="2510971"/>
            <a:ext cx="6662057" cy="781817"/>
          </a:xfrm>
          <a:prstGeom prst="line">
            <a:avLst/>
          </a:prstGeom>
          <a:solidFill>
            <a:schemeClr val="accent1"/>
          </a:solidFill>
          <a:ln w="1016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8982237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dirty="0"/>
              <a:t>UML in Agile Practice</a:t>
            </a:r>
            <a:endParaRPr lang="en-US" dirty="0" smtClean="0"/>
          </a:p>
        </p:txBody>
      </p:sp>
      <p:sp>
        <p:nvSpPr>
          <p:cNvPr id="11" name="Rectangle 3"/>
          <p:cNvSpPr txBox="1">
            <a:spLocks noChangeArrowheads="1"/>
          </p:cNvSpPr>
          <p:nvPr/>
        </p:nvSpPr>
        <p:spPr bwMode="auto">
          <a:xfrm>
            <a:off x="357188" y="1084492"/>
            <a:ext cx="8496880" cy="1877437"/>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b="1" i="1" dirty="0" smtClean="0"/>
              <a:t>Start point </a:t>
            </a:r>
            <a:r>
              <a:rPr lang="en-US" sz="2000" dirty="0" smtClean="0"/>
              <a:t>to collate</a:t>
            </a:r>
          </a:p>
          <a:p>
            <a:pPr marL="166688" indent="-166688" algn="l" defTabSz="944563">
              <a:lnSpc>
                <a:spcPct val="90000"/>
              </a:lnSpc>
              <a:spcBef>
                <a:spcPct val="40000"/>
              </a:spcBef>
              <a:buClr>
                <a:schemeClr val="tx2"/>
              </a:buClr>
              <a:buFontTx/>
              <a:buChar char="•"/>
              <a:defRPr/>
            </a:pPr>
            <a:r>
              <a:rPr lang="en-US" sz="2000" dirty="0"/>
              <a:t>Shouldn't be a </a:t>
            </a:r>
            <a:r>
              <a:rPr lang="en-US" sz="2000" b="1" i="1" dirty="0"/>
              <a:t>delivered artifact</a:t>
            </a:r>
            <a:r>
              <a:rPr lang="en-US" sz="2000" dirty="0"/>
              <a:t>. </a:t>
            </a:r>
          </a:p>
          <a:p>
            <a:pPr marL="166688" indent="-166688" algn="l" defTabSz="944563">
              <a:lnSpc>
                <a:spcPct val="90000"/>
              </a:lnSpc>
              <a:spcBef>
                <a:spcPct val="40000"/>
              </a:spcBef>
              <a:buClr>
                <a:schemeClr val="tx2"/>
              </a:buClr>
              <a:buFontTx/>
              <a:buChar char="•"/>
              <a:defRPr/>
            </a:pPr>
            <a:r>
              <a:rPr lang="en-US" sz="2000" dirty="0" smtClean="0"/>
              <a:t>Don't </a:t>
            </a:r>
            <a:r>
              <a:rPr lang="en-US" sz="2000" b="1" i="1" dirty="0"/>
              <a:t>over use </a:t>
            </a:r>
            <a:r>
              <a:rPr lang="en-US" sz="2000" dirty="0"/>
              <a:t>it/abuse </a:t>
            </a:r>
            <a:r>
              <a:rPr lang="en-US" sz="2000" dirty="0" smtClean="0"/>
              <a:t>it</a:t>
            </a:r>
          </a:p>
          <a:p>
            <a:pPr marL="166688" indent="-166688" algn="l" defTabSz="944563">
              <a:lnSpc>
                <a:spcPct val="90000"/>
              </a:lnSpc>
              <a:spcBef>
                <a:spcPct val="40000"/>
              </a:spcBef>
              <a:buClr>
                <a:schemeClr val="tx2"/>
              </a:buClr>
              <a:buFontTx/>
              <a:buChar char="•"/>
              <a:defRPr/>
            </a:pPr>
            <a:r>
              <a:rPr lang="en-US" sz="2000" dirty="0" smtClean="0"/>
              <a:t>Focus </a:t>
            </a:r>
            <a:r>
              <a:rPr lang="en-US" sz="2000" dirty="0"/>
              <a:t>on the </a:t>
            </a:r>
            <a:r>
              <a:rPr lang="en-US" sz="2000" b="1" i="1" dirty="0"/>
              <a:t>real issue</a:t>
            </a:r>
            <a:r>
              <a:rPr lang="en-US" sz="2000" dirty="0"/>
              <a:t>.</a:t>
            </a:r>
          </a:p>
          <a:p>
            <a:pPr marL="166688" indent="-166688" algn="l" defTabSz="944563">
              <a:lnSpc>
                <a:spcPct val="90000"/>
              </a:lnSpc>
              <a:spcBef>
                <a:spcPct val="40000"/>
              </a:spcBef>
              <a:buClr>
                <a:schemeClr val="tx2"/>
              </a:buClr>
              <a:buFontTx/>
              <a:buChar char="•"/>
              <a:defRPr/>
            </a:pPr>
            <a:endParaRPr lang="en-US" sz="20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6120" y="2612570"/>
            <a:ext cx="5487947" cy="3693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8356868"/>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dirty="0" smtClean="0"/>
              <a:t>INTERIM REPORTS</a:t>
            </a:r>
          </a:p>
        </p:txBody>
      </p:sp>
      <p:sp>
        <p:nvSpPr>
          <p:cNvPr id="11" name="Rectangle 3"/>
          <p:cNvSpPr txBox="1">
            <a:spLocks noChangeArrowheads="1"/>
          </p:cNvSpPr>
          <p:nvPr/>
        </p:nvSpPr>
        <p:spPr bwMode="auto">
          <a:xfrm>
            <a:off x="357188" y="1084492"/>
            <a:ext cx="8496880" cy="677108"/>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dirty="0" smtClean="0"/>
              <a:t>A cleaned-up version of the system architecture diagram</a:t>
            </a:r>
          </a:p>
          <a:p>
            <a:pPr marL="166688" indent="-166688" algn="l" defTabSz="944563">
              <a:lnSpc>
                <a:spcPct val="90000"/>
              </a:lnSpc>
              <a:spcBef>
                <a:spcPct val="40000"/>
              </a:spcBef>
              <a:buClr>
                <a:schemeClr val="tx2"/>
              </a:buClr>
              <a:buFontTx/>
              <a:buChar char="•"/>
              <a:defRPr/>
            </a:pPr>
            <a:r>
              <a:rPr lang="en-US" sz="2000" dirty="0" smtClean="0"/>
              <a:t>Post </a:t>
            </a:r>
            <a:r>
              <a:rPr lang="en-US" sz="2000" dirty="0"/>
              <a:t>on the wall of the team room. </a:t>
            </a:r>
          </a:p>
        </p:txBody>
      </p:sp>
      <p:pic>
        <p:nvPicPr>
          <p:cNvPr id="6" name="Picture 5"/>
          <p:cNvPicPr/>
          <p:nvPr/>
        </p:nvPicPr>
        <p:blipFill>
          <a:blip r:embed="rId3" cstate="print"/>
          <a:srcRect/>
          <a:stretch>
            <a:fillRect/>
          </a:stretch>
        </p:blipFill>
        <p:spPr bwMode="auto">
          <a:xfrm>
            <a:off x="2095790" y="1864470"/>
            <a:ext cx="4676775" cy="2877185"/>
          </a:xfrm>
          <a:prstGeom prst="rect">
            <a:avLst/>
          </a:prstGeom>
          <a:noFill/>
          <a:ln w="9525">
            <a:noFill/>
            <a:miter lim="800000"/>
            <a:headEnd/>
            <a:tailEnd/>
          </a:ln>
        </p:spPr>
      </p:pic>
      <p:sp>
        <p:nvSpPr>
          <p:cNvPr id="5" name="Rectangle 3"/>
          <p:cNvSpPr txBox="1">
            <a:spLocks noChangeArrowheads="1"/>
          </p:cNvSpPr>
          <p:nvPr/>
        </p:nvSpPr>
        <p:spPr bwMode="auto">
          <a:xfrm>
            <a:off x="357187" y="4916761"/>
            <a:ext cx="8496880" cy="1477328"/>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dirty="0" smtClean="0"/>
              <a:t>Synchronized </a:t>
            </a:r>
            <a:r>
              <a:rPr lang="en-US" sz="2000" dirty="0"/>
              <a:t>with Sprint review dates &amp; </a:t>
            </a:r>
            <a:r>
              <a:rPr lang="en-US" sz="2000" dirty="0" smtClean="0"/>
              <a:t>progress. Ex: </a:t>
            </a:r>
            <a:endParaRPr lang="en-US" sz="2000" dirty="0"/>
          </a:p>
          <a:p>
            <a:pPr marL="623888" lvl="1" indent="-166688" algn="l" defTabSz="944563">
              <a:lnSpc>
                <a:spcPct val="90000"/>
              </a:lnSpc>
              <a:spcBef>
                <a:spcPct val="40000"/>
              </a:spcBef>
              <a:buClr>
                <a:schemeClr val="tx2"/>
              </a:buClr>
              <a:buFontTx/>
              <a:buChar char="•"/>
              <a:defRPr/>
            </a:pPr>
            <a:r>
              <a:rPr lang="en-US" sz="2000" dirty="0"/>
              <a:t>Blue represented the first milestone. </a:t>
            </a:r>
          </a:p>
          <a:p>
            <a:pPr marL="623888" lvl="1" indent="-166688" algn="l" defTabSz="944563">
              <a:lnSpc>
                <a:spcPct val="90000"/>
              </a:lnSpc>
              <a:spcBef>
                <a:spcPct val="40000"/>
              </a:spcBef>
              <a:buClr>
                <a:schemeClr val="tx2"/>
              </a:buClr>
              <a:buFontTx/>
              <a:buChar char="•"/>
              <a:defRPr/>
            </a:pPr>
            <a:r>
              <a:rPr lang="en-US" sz="2000" dirty="0"/>
              <a:t>Light blue for partially completed</a:t>
            </a:r>
          </a:p>
          <a:p>
            <a:pPr marL="623888" lvl="1" indent="-166688" algn="l" defTabSz="944563">
              <a:lnSpc>
                <a:spcPct val="90000"/>
              </a:lnSpc>
              <a:spcBef>
                <a:spcPct val="40000"/>
              </a:spcBef>
              <a:buClr>
                <a:schemeClr val="tx2"/>
              </a:buClr>
              <a:buFontTx/>
              <a:buChar char="•"/>
              <a:defRPr/>
            </a:pPr>
            <a:r>
              <a:rPr lang="en-US" sz="2000" dirty="0" smtClean="0"/>
              <a:t>Dark </a:t>
            </a:r>
            <a:r>
              <a:rPr lang="en-US" sz="2000" dirty="0"/>
              <a:t>blue for </a:t>
            </a:r>
            <a:r>
              <a:rPr lang="en-US" sz="2000" dirty="0" smtClean="0"/>
              <a:t>completed</a:t>
            </a:r>
            <a:endParaRPr lang="en-US" sz="2000" dirty="0"/>
          </a:p>
        </p:txBody>
      </p:sp>
    </p:spTree>
    <p:extLst>
      <p:ext uri="{BB962C8B-B14F-4D97-AF65-F5344CB8AC3E}">
        <p14:creationId xmlns:p14="http://schemas.microsoft.com/office/powerpoint/2010/main" val="94982167"/>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7"/>
          <p:cNvSpPr>
            <a:spLocks noGrp="1" noChangeArrowheads="1"/>
          </p:cNvSpPr>
          <p:nvPr>
            <p:ph type="ctrTitle"/>
          </p:nvPr>
        </p:nvSpPr>
        <p:spPr/>
        <p:txBody>
          <a:bodyPr/>
          <a:lstStyle/>
          <a:p>
            <a:r>
              <a:rPr lang="en-US" dirty="0" smtClean="0"/>
              <a:t>REFERENCES</a:t>
            </a:r>
            <a:endParaRPr lang="en-US" dirty="0"/>
          </a:p>
        </p:txBody>
      </p:sp>
      <p:sp>
        <p:nvSpPr>
          <p:cNvPr id="53251" name="Rectangle 9"/>
          <p:cNvSpPr>
            <a:spLocks noChangeArrowheads="1"/>
          </p:cNvSpPr>
          <p:nvPr/>
        </p:nvSpPr>
        <p:spPr bwMode="auto">
          <a:xfrm>
            <a:off x="342900" y="439738"/>
            <a:ext cx="8461375" cy="617537"/>
          </a:xfrm>
          <a:prstGeom prst="rect">
            <a:avLst/>
          </a:prstGeom>
          <a:noFill/>
          <a:ln w="12700">
            <a:noFill/>
            <a:miter lim="800000"/>
            <a:headEnd/>
            <a:tailEnd/>
          </a:ln>
        </p:spPr>
        <p:txBody>
          <a:bodyPr lIns="0" tIns="0" rIns="0" bIns="0"/>
          <a:lstStyle/>
          <a:p>
            <a:pPr algn="r" defTabSz="944563" eaLnBrk="1" hangingPunct="1">
              <a:lnSpc>
                <a:spcPct val="95000"/>
              </a:lnSpc>
            </a:pPr>
            <a:r>
              <a:rPr lang="en-US" sz="2200" dirty="0">
                <a:solidFill>
                  <a:srgbClr val="777777"/>
                </a:solidFill>
              </a:rPr>
              <a:t>UML 2.0 UML</a:t>
            </a:r>
          </a:p>
        </p:txBody>
      </p:sp>
    </p:spTree>
    <p:extLst>
      <p:ext uri="{BB962C8B-B14F-4D97-AF65-F5344CB8AC3E}">
        <p14:creationId xmlns:p14="http://schemas.microsoft.com/office/powerpoint/2010/main" val="248459484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dirty="0" smtClean="0"/>
              <a:t>REFERENCES</a:t>
            </a:r>
          </a:p>
        </p:txBody>
      </p:sp>
      <p:sp>
        <p:nvSpPr>
          <p:cNvPr id="11" name="Rectangle 3"/>
          <p:cNvSpPr txBox="1">
            <a:spLocks noChangeArrowheads="1"/>
          </p:cNvSpPr>
          <p:nvPr/>
        </p:nvSpPr>
        <p:spPr bwMode="auto">
          <a:xfrm>
            <a:off x="557915" y="1129100"/>
            <a:ext cx="8463427" cy="492443"/>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342900" indent="-342900" algn="l">
              <a:buFont typeface="+mj-lt"/>
              <a:buAutoNum type="arabicPeriod"/>
            </a:pPr>
            <a:r>
              <a:rPr lang="en-US" sz="1600" dirty="0" smtClean="0">
                <a:hlinkClick r:id="rId3" action="ppaction://hlinkfile"/>
              </a:rPr>
              <a:t>Learning </a:t>
            </a:r>
            <a:r>
              <a:rPr lang="en-US" sz="1600" dirty="0">
                <a:hlinkClick r:id="rId3" action="ppaction://hlinkfile"/>
              </a:rPr>
              <a:t>UML 2.0 - By Kim Hamilton, Russell </a:t>
            </a:r>
            <a:r>
              <a:rPr lang="en-US" sz="1600" dirty="0" smtClean="0">
                <a:hlinkClick r:id="rId3" action="ppaction://hlinkfile"/>
              </a:rPr>
              <a:t>Miles</a:t>
            </a:r>
            <a:endParaRPr lang="en-US" sz="1600" dirty="0" smtClean="0"/>
          </a:p>
          <a:p>
            <a:pPr marL="342900" indent="-342900" algn="l">
              <a:buFont typeface="+mj-lt"/>
              <a:buAutoNum type="arabicPeriod"/>
            </a:pPr>
            <a:r>
              <a:rPr lang="en-US" sz="1600" dirty="0" smtClean="0">
                <a:hlinkClick r:id="rId4" action="ppaction://hlinkfile"/>
              </a:rPr>
              <a:t>Agile Project Management with Scrum – by Ken </a:t>
            </a:r>
            <a:r>
              <a:rPr lang="en-US" sz="1600" dirty="0" err="1" smtClean="0">
                <a:hlinkClick r:id="rId4" action="ppaction://hlinkfile"/>
              </a:rPr>
              <a:t>Schwaber</a:t>
            </a:r>
            <a:endParaRPr lang="en-US" sz="1600" dirty="0"/>
          </a:p>
        </p:txBody>
      </p:sp>
    </p:spTree>
    <p:extLst>
      <p:ext uri="{BB962C8B-B14F-4D97-AF65-F5344CB8AC3E}">
        <p14:creationId xmlns:p14="http://schemas.microsoft.com/office/powerpoint/2010/main" val="1621192237"/>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7"/>
          <p:cNvSpPr>
            <a:spLocks noGrp="1" noChangeArrowheads="1"/>
          </p:cNvSpPr>
          <p:nvPr>
            <p:ph type="ctrTitle"/>
          </p:nvPr>
        </p:nvSpPr>
        <p:spPr/>
        <p:txBody>
          <a:bodyPr/>
          <a:lstStyle/>
          <a:p>
            <a:r>
              <a:rPr lang="en-US" sz="7200" dirty="0"/>
              <a:t>Q&amp;A</a:t>
            </a:r>
          </a:p>
        </p:txBody>
      </p:sp>
      <p:sp>
        <p:nvSpPr>
          <p:cNvPr id="53251" name="Rectangle 9"/>
          <p:cNvSpPr>
            <a:spLocks noChangeArrowheads="1"/>
          </p:cNvSpPr>
          <p:nvPr/>
        </p:nvSpPr>
        <p:spPr bwMode="auto">
          <a:xfrm>
            <a:off x="342900" y="439738"/>
            <a:ext cx="8461375" cy="617537"/>
          </a:xfrm>
          <a:prstGeom prst="rect">
            <a:avLst/>
          </a:prstGeom>
          <a:noFill/>
          <a:ln w="12700">
            <a:noFill/>
            <a:miter lim="800000"/>
            <a:headEnd/>
            <a:tailEnd/>
          </a:ln>
        </p:spPr>
        <p:txBody>
          <a:bodyPr lIns="0" tIns="0" rIns="0" bIns="0"/>
          <a:lstStyle/>
          <a:p>
            <a:pPr algn="r" defTabSz="944563" eaLnBrk="1" hangingPunct="1">
              <a:lnSpc>
                <a:spcPct val="95000"/>
              </a:lnSpc>
            </a:pPr>
            <a:r>
              <a:rPr lang="en-US" sz="2200" dirty="0">
                <a:solidFill>
                  <a:srgbClr val="777777"/>
                </a:solidFill>
              </a:rPr>
              <a:t>UML 2.0 UML</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7"/>
          <p:cNvSpPr>
            <a:spLocks noGrp="1" noChangeArrowheads="1"/>
          </p:cNvSpPr>
          <p:nvPr>
            <p:ph type="ctrTitle"/>
          </p:nvPr>
        </p:nvSpPr>
        <p:spPr/>
        <p:txBody>
          <a:bodyPr/>
          <a:lstStyle/>
          <a:p>
            <a:r>
              <a:rPr lang="en-US" sz="3800" dirty="0"/>
              <a:t>THANK YOU </a:t>
            </a:r>
            <a:r>
              <a:rPr lang="en-US" sz="3800" dirty="0" smtClean="0"/>
              <a:t>!</a:t>
            </a:r>
            <a:endParaRPr lang="en-US" sz="3800" dirty="0"/>
          </a:p>
        </p:txBody>
      </p:sp>
      <p:sp>
        <p:nvSpPr>
          <p:cNvPr id="54275" name="Rectangle 9"/>
          <p:cNvSpPr>
            <a:spLocks noChangeArrowheads="1"/>
          </p:cNvSpPr>
          <p:nvPr/>
        </p:nvSpPr>
        <p:spPr bwMode="auto">
          <a:xfrm>
            <a:off x="163513" y="439738"/>
            <a:ext cx="8640762" cy="454025"/>
          </a:xfrm>
          <a:prstGeom prst="rect">
            <a:avLst/>
          </a:prstGeom>
          <a:noFill/>
          <a:ln w="12700">
            <a:noFill/>
            <a:miter lim="800000"/>
            <a:headEnd/>
            <a:tailEnd/>
          </a:ln>
        </p:spPr>
        <p:txBody>
          <a:bodyPr lIns="0" tIns="0" rIns="0" bIns="0"/>
          <a:lstStyle/>
          <a:p>
            <a:pPr algn="r" defTabSz="944563" eaLnBrk="1" hangingPunct="1">
              <a:lnSpc>
                <a:spcPct val="95000"/>
              </a:lnSpc>
            </a:pPr>
            <a:r>
              <a:rPr lang="en-US" sz="2200" dirty="0">
                <a:solidFill>
                  <a:srgbClr val="777777"/>
                </a:solidFill>
              </a:rPr>
              <a:t>UML 2.0 UML</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ctrTitle"/>
          </p:nvPr>
        </p:nvSpPr>
        <p:spPr/>
        <p:txBody>
          <a:bodyPr/>
          <a:lstStyle/>
          <a:p>
            <a:r>
              <a:rPr lang="en-US" dirty="0" smtClean="0"/>
              <a:t>INTRODUCTION</a:t>
            </a:r>
            <a:endParaRPr lang="en-US" dirty="0"/>
          </a:p>
        </p:txBody>
      </p:sp>
      <p:sp>
        <p:nvSpPr>
          <p:cNvPr id="8195" name="Rectangle 9"/>
          <p:cNvSpPr>
            <a:spLocks noChangeArrowheads="1"/>
          </p:cNvSpPr>
          <p:nvPr/>
        </p:nvSpPr>
        <p:spPr bwMode="auto">
          <a:xfrm>
            <a:off x="342900" y="439738"/>
            <a:ext cx="8461375" cy="617537"/>
          </a:xfrm>
          <a:prstGeom prst="rect">
            <a:avLst/>
          </a:prstGeom>
          <a:noFill/>
          <a:ln w="12700">
            <a:noFill/>
            <a:miter lim="800000"/>
            <a:headEnd/>
            <a:tailEnd/>
          </a:ln>
        </p:spPr>
        <p:txBody>
          <a:bodyPr lIns="0" tIns="0" rIns="0" bIns="0"/>
          <a:lstStyle/>
          <a:p>
            <a:pPr algn="r" defTabSz="944563" eaLnBrk="1" hangingPunct="1">
              <a:lnSpc>
                <a:spcPct val="95000"/>
              </a:lnSpc>
            </a:pPr>
            <a:r>
              <a:rPr lang="en-US" sz="2200" dirty="0" smtClean="0">
                <a:solidFill>
                  <a:srgbClr val="777777"/>
                </a:solidFill>
              </a:rPr>
              <a:t>UML 2.0 UML</a:t>
            </a:r>
            <a:endParaRPr lang="en-US" sz="2200" dirty="0">
              <a:solidFill>
                <a:srgbClr val="777777"/>
              </a:solidFill>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dirty="0" smtClean="0"/>
              <a:t>INTRODUCTION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063" y="1076325"/>
            <a:ext cx="6286500"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175" y="4174944"/>
            <a:ext cx="6010275"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3"/>
          <p:cNvSpPr txBox="1">
            <a:spLocks noChangeArrowheads="1"/>
          </p:cNvSpPr>
          <p:nvPr/>
        </p:nvSpPr>
        <p:spPr bwMode="auto">
          <a:xfrm>
            <a:off x="2066925" y="2886075"/>
            <a:ext cx="5181600" cy="1218795"/>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lgn="l" defTabSz="944563">
              <a:lnSpc>
                <a:spcPct val="90000"/>
              </a:lnSpc>
              <a:spcBef>
                <a:spcPct val="40000"/>
              </a:spcBef>
              <a:buClr>
                <a:schemeClr val="tx2"/>
              </a:buClr>
              <a:defRPr/>
            </a:pPr>
            <a:r>
              <a:rPr lang="en-US" sz="4400" dirty="0" smtClean="0">
                <a:latin typeface="Mistral" panose="03090702030407020403" pitchFamily="66" charset="0"/>
              </a:rPr>
              <a:t>The system needs to be large with four legs and a trunk</a:t>
            </a:r>
            <a:endParaRPr lang="en-US" sz="4400" b="1" kern="0" dirty="0" smtClean="0">
              <a:solidFill>
                <a:schemeClr val="accent4"/>
              </a:solidFill>
              <a:latin typeface="Mistral" panose="03090702030407020403" pitchFamily="66" charset="0"/>
              <a:ea typeface="+mn-ea"/>
            </a:endParaRPr>
          </a:p>
        </p:txBody>
      </p:sp>
    </p:spTree>
    <p:extLst>
      <p:ext uri="{BB962C8B-B14F-4D97-AF65-F5344CB8AC3E}">
        <p14:creationId xmlns:p14="http://schemas.microsoft.com/office/powerpoint/2010/main" val="365906383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dirty="0" smtClean="0"/>
              <a:t>INTRODUCTION</a:t>
            </a:r>
          </a:p>
        </p:txBody>
      </p:sp>
      <p:sp>
        <p:nvSpPr>
          <p:cNvPr id="11" name="Rectangle 3"/>
          <p:cNvSpPr txBox="1">
            <a:spLocks noChangeArrowheads="1"/>
          </p:cNvSpPr>
          <p:nvPr/>
        </p:nvSpPr>
        <p:spPr bwMode="auto">
          <a:xfrm>
            <a:off x="357188" y="1084492"/>
            <a:ext cx="8385368" cy="1477328"/>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lvl="0" indent="-166688" algn="l" defTabSz="944563">
              <a:lnSpc>
                <a:spcPct val="90000"/>
              </a:lnSpc>
              <a:spcBef>
                <a:spcPct val="40000"/>
              </a:spcBef>
              <a:buClr>
                <a:schemeClr val="tx2"/>
              </a:buClr>
              <a:buFontTx/>
              <a:buChar char="•"/>
              <a:defRPr/>
            </a:pPr>
            <a:r>
              <a:rPr lang="en-US" sz="2000" b="1" dirty="0" smtClean="0"/>
              <a:t>UML </a:t>
            </a:r>
            <a:r>
              <a:rPr lang="en-US" sz="2000" b="1" dirty="0"/>
              <a:t>1.x</a:t>
            </a:r>
            <a:r>
              <a:rPr lang="en-US" sz="2000" dirty="0"/>
              <a:t> </a:t>
            </a:r>
            <a:r>
              <a:rPr lang="en-US" sz="2000" dirty="0" smtClean="0"/>
              <a:t>	</a:t>
            </a:r>
          </a:p>
          <a:p>
            <a:pPr marL="623888" lvl="1" indent="-166688" algn="l" defTabSz="944563">
              <a:lnSpc>
                <a:spcPct val="90000"/>
              </a:lnSpc>
              <a:spcBef>
                <a:spcPct val="40000"/>
              </a:spcBef>
              <a:buClr>
                <a:schemeClr val="tx2"/>
              </a:buClr>
              <a:buFontTx/>
              <a:buChar char="•"/>
              <a:defRPr/>
            </a:pPr>
            <a:r>
              <a:rPr lang="en-US" sz="2000" dirty="0" smtClean="0"/>
              <a:t>Humans</a:t>
            </a:r>
            <a:r>
              <a:rPr lang="en-US" sz="2000" dirty="0"/>
              <a:t>. </a:t>
            </a:r>
            <a:endParaRPr lang="en-US" sz="2000" dirty="0" smtClean="0"/>
          </a:p>
          <a:p>
            <a:pPr marL="166688" indent="-166688" algn="l" defTabSz="944563">
              <a:lnSpc>
                <a:spcPct val="90000"/>
              </a:lnSpc>
              <a:spcBef>
                <a:spcPct val="40000"/>
              </a:spcBef>
              <a:buClr>
                <a:schemeClr val="tx2"/>
              </a:buClr>
              <a:buFontTx/>
              <a:buChar char="•"/>
              <a:defRPr/>
            </a:pPr>
            <a:r>
              <a:rPr lang="en-US" sz="2000" b="1" dirty="0" smtClean="0"/>
              <a:t>UML 2.x</a:t>
            </a:r>
          </a:p>
          <a:p>
            <a:pPr marL="623888" lvl="1" indent="-166688" algn="l" defTabSz="944563">
              <a:lnSpc>
                <a:spcPct val="90000"/>
              </a:lnSpc>
              <a:spcBef>
                <a:spcPct val="40000"/>
              </a:spcBef>
              <a:buClr>
                <a:schemeClr val="tx2"/>
              </a:buClr>
              <a:buFontTx/>
              <a:buChar char="•"/>
              <a:defRPr/>
            </a:pPr>
            <a:r>
              <a:rPr lang="en-US" sz="2000" dirty="0" smtClean="0"/>
              <a:t>Computer </a:t>
            </a:r>
            <a:r>
              <a:rPr lang="en-US" sz="2000" dirty="0"/>
              <a:t>Aided Systems Engineering (CASE</a:t>
            </a:r>
            <a:r>
              <a:rPr lang="en-US" sz="2000" dirty="0" smtClean="0"/>
              <a: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113" y="4495799"/>
            <a:ext cx="2336582"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3082" y="4040980"/>
            <a:ext cx="3255338" cy="2233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0481" y="4367211"/>
            <a:ext cx="157162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bwMode="auto">
          <a:xfrm>
            <a:off x="2705100" y="4500561"/>
            <a:ext cx="266700" cy="131445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endParaRPr>
          </a:p>
        </p:txBody>
      </p:sp>
      <p:sp>
        <p:nvSpPr>
          <p:cNvPr id="13" name="Right Arrow 12"/>
          <p:cNvSpPr/>
          <p:nvPr/>
        </p:nvSpPr>
        <p:spPr bwMode="auto">
          <a:xfrm>
            <a:off x="6743700" y="4462460"/>
            <a:ext cx="266700" cy="131445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endParaRPr>
          </a:p>
        </p:txBody>
      </p:sp>
      <p:sp>
        <p:nvSpPr>
          <p:cNvPr id="14" name="Rectangle 3"/>
          <p:cNvSpPr txBox="1">
            <a:spLocks noChangeArrowheads="1"/>
          </p:cNvSpPr>
          <p:nvPr/>
        </p:nvSpPr>
        <p:spPr bwMode="auto">
          <a:xfrm>
            <a:off x="328613" y="2630040"/>
            <a:ext cx="8385368" cy="1077218"/>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623888" lvl="1" indent="-166688" algn="l" defTabSz="944563">
              <a:lnSpc>
                <a:spcPct val="90000"/>
              </a:lnSpc>
              <a:spcBef>
                <a:spcPct val="40000"/>
              </a:spcBef>
              <a:buClr>
                <a:schemeClr val="tx2"/>
              </a:buClr>
              <a:buFontTx/>
              <a:buChar char="•"/>
              <a:defRPr/>
            </a:pPr>
            <a:r>
              <a:rPr lang="en-US" sz="2000" dirty="0" smtClean="0"/>
              <a:t>Model Driven Architectures (MDAs) </a:t>
            </a:r>
          </a:p>
          <a:p>
            <a:pPr marL="623888" lvl="1" indent="-166688" algn="l" defTabSz="944563">
              <a:lnSpc>
                <a:spcPct val="90000"/>
              </a:lnSpc>
              <a:spcBef>
                <a:spcPct val="40000"/>
              </a:spcBef>
              <a:buClr>
                <a:schemeClr val="tx2"/>
              </a:buClr>
              <a:buFontTx/>
              <a:buChar char="•"/>
              <a:defRPr/>
            </a:pPr>
            <a:r>
              <a:rPr lang="en-US" sz="2000" dirty="0"/>
              <a:t>Platform Independent Models (PIMs</a:t>
            </a:r>
            <a:r>
              <a:rPr lang="en-US" sz="2000" dirty="0" smtClean="0"/>
              <a:t>)</a:t>
            </a:r>
          </a:p>
          <a:p>
            <a:pPr marL="623888" lvl="1" indent="-166688" algn="l" defTabSz="944563">
              <a:lnSpc>
                <a:spcPct val="90000"/>
              </a:lnSpc>
              <a:spcBef>
                <a:spcPct val="40000"/>
              </a:spcBef>
              <a:buClr>
                <a:schemeClr val="tx2"/>
              </a:buClr>
              <a:buFontTx/>
              <a:buChar char="•"/>
              <a:defRPr/>
            </a:pPr>
            <a:r>
              <a:rPr lang="en-US" sz="2000" dirty="0" smtClean="0"/>
              <a:t>Platform </a:t>
            </a:r>
            <a:r>
              <a:rPr lang="en-US" sz="2000" dirty="0"/>
              <a:t>Specific Models (PSMs</a:t>
            </a:r>
            <a:r>
              <a:rPr lang="en-US" sz="2000" dirty="0" smtClean="0"/>
              <a:t>)</a:t>
            </a:r>
            <a:endParaRPr lang="en-US" sz="2000" kern="0" dirty="0" smtClean="0">
              <a:solidFill>
                <a:schemeClr val="accent4"/>
              </a:solidFill>
              <a:ea typeface="+mn-ea"/>
            </a:endParaRPr>
          </a:p>
        </p:txBody>
      </p:sp>
    </p:spTree>
    <p:extLst>
      <p:ext uri="{BB962C8B-B14F-4D97-AF65-F5344CB8AC3E}">
        <p14:creationId xmlns:p14="http://schemas.microsoft.com/office/powerpoint/2010/main" val="13766674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dirty="0"/>
              <a:t>INTRODUCTION</a:t>
            </a:r>
            <a:endParaRPr lang="en-US" dirty="0" smtClean="0"/>
          </a:p>
        </p:txBody>
      </p:sp>
      <p:sp>
        <p:nvSpPr>
          <p:cNvPr id="7" name="Rectangle 3"/>
          <p:cNvSpPr txBox="1">
            <a:spLocks noChangeArrowheads="1"/>
          </p:cNvSpPr>
          <p:nvPr/>
        </p:nvSpPr>
        <p:spPr bwMode="auto">
          <a:xfrm>
            <a:off x="-33336" y="1092476"/>
            <a:ext cx="9115424" cy="954107"/>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623888" lvl="1" indent="-166688" algn="l" defTabSz="944563">
              <a:lnSpc>
                <a:spcPct val="90000"/>
              </a:lnSpc>
              <a:spcBef>
                <a:spcPct val="40000"/>
              </a:spcBef>
              <a:buClr>
                <a:schemeClr val="tx2"/>
              </a:buClr>
              <a:buFontTx/>
              <a:buChar char="•"/>
              <a:defRPr/>
            </a:pPr>
            <a:r>
              <a:rPr lang="en-US" sz="2000" b="1" dirty="0" err="1"/>
              <a:t>Kruchten's</a:t>
            </a:r>
            <a:r>
              <a:rPr lang="en-US" sz="2000" b="1" dirty="0"/>
              <a:t> 4+1 view model</a:t>
            </a:r>
          </a:p>
          <a:p>
            <a:pPr marL="1081088" lvl="2" indent="-166688" algn="l" defTabSz="944563">
              <a:lnSpc>
                <a:spcPct val="90000"/>
              </a:lnSpc>
              <a:spcBef>
                <a:spcPct val="40000"/>
              </a:spcBef>
              <a:buClr>
                <a:schemeClr val="tx2"/>
              </a:buClr>
              <a:buFontTx/>
              <a:buChar char="•"/>
              <a:defRPr/>
            </a:pPr>
            <a:r>
              <a:rPr lang="en-US" sz="2000" b="1" dirty="0" smtClean="0"/>
              <a:t>Use </a:t>
            </a:r>
            <a:r>
              <a:rPr lang="en-US" sz="2000" b="1" dirty="0"/>
              <a:t>case </a:t>
            </a:r>
            <a:r>
              <a:rPr lang="en-US" sz="2000" b="1" dirty="0" smtClean="0"/>
              <a:t>view: </a:t>
            </a:r>
            <a:r>
              <a:rPr lang="en-US" sz="2000" dirty="0" smtClean="0"/>
              <a:t> functionality </a:t>
            </a:r>
            <a:r>
              <a:rPr lang="en-US" sz="2000" dirty="0"/>
              <a:t>of the system </a:t>
            </a:r>
            <a:r>
              <a:rPr lang="en-US" sz="2000" dirty="0" smtClean="0"/>
              <a:t>from </a:t>
            </a:r>
            <a:r>
              <a:rPr lang="en-US" sz="2000" dirty="0"/>
              <a:t>the perspective of the outside world.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425" y="2075158"/>
            <a:ext cx="4419600" cy="2358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txBox="1">
            <a:spLocks noChangeArrowheads="1"/>
          </p:cNvSpPr>
          <p:nvPr/>
        </p:nvSpPr>
        <p:spPr bwMode="auto">
          <a:xfrm>
            <a:off x="-66674" y="4548188"/>
            <a:ext cx="9182100" cy="2031325"/>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081088" lvl="2" indent="-166688" algn="l" defTabSz="944563">
              <a:lnSpc>
                <a:spcPct val="90000"/>
              </a:lnSpc>
              <a:spcBef>
                <a:spcPct val="40000"/>
              </a:spcBef>
              <a:buClr>
                <a:schemeClr val="tx2"/>
              </a:buClr>
              <a:buFontTx/>
              <a:buChar char="•"/>
              <a:defRPr/>
            </a:pPr>
            <a:r>
              <a:rPr lang="en-US" sz="2000" b="1" dirty="0"/>
              <a:t>Logical view</a:t>
            </a:r>
            <a:r>
              <a:rPr lang="en-US" sz="2000" dirty="0"/>
              <a:t>: abstract descriptions of a system's parts. </a:t>
            </a:r>
          </a:p>
          <a:p>
            <a:pPr marL="1081088" lvl="2" indent="-166688" algn="l" defTabSz="944563">
              <a:lnSpc>
                <a:spcPct val="90000"/>
              </a:lnSpc>
              <a:spcBef>
                <a:spcPct val="40000"/>
              </a:spcBef>
              <a:buClr>
                <a:schemeClr val="tx2"/>
              </a:buClr>
              <a:buFontTx/>
              <a:buChar char="•"/>
              <a:defRPr/>
            </a:pPr>
            <a:r>
              <a:rPr lang="en-US" sz="2000" b="1" dirty="0" smtClean="0"/>
              <a:t>Process </a:t>
            </a:r>
            <a:r>
              <a:rPr lang="en-US" sz="2000" b="1" dirty="0"/>
              <a:t>view</a:t>
            </a:r>
            <a:r>
              <a:rPr lang="en-US" sz="2000" dirty="0"/>
              <a:t>: visualize what must happen within your system. </a:t>
            </a:r>
          </a:p>
          <a:p>
            <a:pPr marL="1081088" lvl="2" indent="-166688" algn="l" defTabSz="944563">
              <a:lnSpc>
                <a:spcPct val="90000"/>
              </a:lnSpc>
              <a:spcBef>
                <a:spcPct val="40000"/>
              </a:spcBef>
              <a:buClr>
                <a:schemeClr val="tx2"/>
              </a:buClr>
              <a:buFontTx/>
              <a:buChar char="•"/>
              <a:defRPr/>
            </a:pPr>
            <a:r>
              <a:rPr lang="en-US" sz="2000" b="1" dirty="0" smtClean="0"/>
              <a:t>Development </a:t>
            </a:r>
            <a:r>
              <a:rPr lang="en-US" sz="2000" b="1" dirty="0"/>
              <a:t>view</a:t>
            </a:r>
            <a:r>
              <a:rPr lang="en-US" sz="2000" dirty="0"/>
              <a:t>: how parts are organized into modules and components. </a:t>
            </a:r>
          </a:p>
          <a:p>
            <a:pPr marL="1081088" lvl="2" indent="-166688" algn="l" defTabSz="944563">
              <a:lnSpc>
                <a:spcPct val="90000"/>
              </a:lnSpc>
              <a:spcBef>
                <a:spcPct val="40000"/>
              </a:spcBef>
              <a:buClr>
                <a:schemeClr val="tx2"/>
              </a:buClr>
              <a:buFontTx/>
              <a:buChar char="•"/>
              <a:defRPr/>
            </a:pPr>
            <a:r>
              <a:rPr lang="en-US" sz="2000" b="1" dirty="0" smtClean="0"/>
              <a:t>Physical view: </a:t>
            </a:r>
            <a:r>
              <a:rPr lang="en-US" sz="2000" dirty="0" smtClean="0"/>
              <a:t>how </a:t>
            </a:r>
            <a:r>
              <a:rPr lang="en-US" sz="2000" dirty="0"/>
              <a:t>the abstract parts map into the final deployed system. </a:t>
            </a:r>
          </a:p>
        </p:txBody>
      </p:sp>
    </p:spTree>
    <p:extLst>
      <p:ext uri="{BB962C8B-B14F-4D97-AF65-F5344CB8AC3E}">
        <p14:creationId xmlns:p14="http://schemas.microsoft.com/office/powerpoint/2010/main" val="96723208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ctrTitle"/>
          </p:nvPr>
        </p:nvSpPr>
        <p:spPr/>
        <p:txBody>
          <a:bodyPr/>
          <a:lstStyle/>
          <a:p>
            <a:r>
              <a:rPr lang="en-US" dirty="0" smtClean="0"/>
              <a:t>DIAGRAMS</a:t>
            </a:r>
            <a:endParaRPr lang="en-US" dirty="0"/>
          </a:p>
        </p:txBody>
      </p:sp>
      <p:sp>
        <p:nvSpPr>
          <p:cNvPr id="8195" name="Rectangle 9"/>
          <p:cNvSpPr>
            <a:spLocks noChangeArrowheads="1"/>
          </p:cNvSpPr>
          <p:nvPr/>
        </p:nvSpPr>
        <p:spPr bwMode="auto">
          <a:xfrm>
            <a:off x="342900" y="439738"/>
            <a:ext cx="8461375" cy="617537"/>
          </a:xfrm>
          <a:prstGeom prst="rect">
            <a:avLst/>
          </a:prstGeom>
          <a:noFill/>
          <a:ln w="12700">
            <a:noFill/>
            <a:miter lim="800000"/>
            <a:headEnd/>
            <a:tailEnd/>
          </a:ln>
        </p:spPr>
        <p:txBody>
          <a:bodyPr lIns="0" tIns="0" rIns="0" bIns="0"/>
          <a:lstStyle/>
          <a:p>
            <a:pPr algn="r" defTabSz="944563" eaLnBrk="1" hangingPunct="1">
              <a:lnSpc>
                <a:spcPct val="95000"/>
              </a:lnSpc>
            </a:pPr>
            <a:r>
              <a:rPr lang="en-US" sz="2200" dirty="0">
                <a:solidFill>
                  <a:srgbClr val="777777"/>
                </a:solidFill>
              </a:rPr>
              <a:t>UML 2.0 UML</a:t>
            </a:r>
          </a:p>
        </p:txBody>
      </p:sp>
    </p:spTree>
    <p:extLst>
      <p:ext uri="{BB962C8B-B14F-4D97-AF65-F5344CB8AC3E}">
        <p14:creationId xmlns:p14="http://schemas.microsoft.com/office/powerpoint/2010/main" val="114795212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dirty="0" smtClean="0"/>
              <a:t>USE CASES</a:t>
            </a:r>
          </a:p>
        </p:txBody>
      </p:sp>
      <p:sp>
        <p:nvSpPr>
          <p:cNvPr id="11" name="Rectangle 3"/>
          <p:cNvSpPr txBox="1">
            <a:spLocks noChangeArrowheads="1"/>
          </p:cNvSpPr>
          <p:nvPr/>
        </p:nvSpPr>
        <p:spPr bwMode="auto">
          <a:xfrm>
            <a:off x="357188" y="1084492"/>
            <a:ext cx="8273856" cy="1631216"/>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b="1" dirty="0"/>
              <a:t>Use Case</a:t>
            </a:r>
            <a:r>
              <a:rPr lang="en-US" sz="2000" dirty="0"/>
              <a:t>: Interactions between your system and users or other external systems. </a:t>
            </a:r>
            <a:endParaRPr lang="en-US" sz="2000" dirty="0" smtClean="0"/>
          </a:p>
          <a:p>
            <a:pPr marL="166688" indent="-166688" algn="l" defTabSz="944563">
              <a:lnSpc>
                <a:spcPct val="90000"/>
              </a:lnSpc>
              <a:spcBef>
                <a:spcPct val="40000"/>
              </a:spcBef>
              <a:buClr>
                <a:schemeClr val="tx2"/>
              </a:buClr>
              <a:buFontTx/>
              <a:buChar char="•"/>
              <a:defRPr/>
            </a:pPr>
            <a:r>
              <a:rPr lang="en-US" sz="2000" b="1" dirty="0" smtClean="0"/>
              <a:t>Actors</a:t>
            </a:r>
            <a:r>
              <a:rPr lang="en-US" sz="2000" dirty="0" smtClean="0"/>
              <a:t>: a </a:t>
            </a:r>
            <a:r>
              <a:rPr lang="en-US" sz="2000" dirty="0"/>
              <a:t>black </a:t>
            </a:r>
            <a:r>
              <a:rPr lang="en-US" sz="2000" dirty="0" smtClean="0"/>
              <a:t>box. Must </a:t>
            </a:r>
            <a:r>
              <a:rPr lang="en-US" sz="2000" dirty="0"/>
              <a:t>interact with your system.</a:t>
            </a:r>
          </a:p>
          <a:p>
            <a:pPr marL="166688" indent="-166688" algn="l" defTabSz="944563">
              <a:lnSpc>
                <a:spcPct val="90000"/>
              </a:lnSpc>
              <a:spcBef>
                <a:spcPct val="40000"/>
              </a:spcBef>
              <a:buClr>
                <a:schemeClr val="tx2"/>
              </a:buClr>
              <a:buFontTx/>
              <a:buChar char="•"/>
              <a:defRPr/>
            </a:pPr>
            <a:r>
              <a:rPr lang="en-US" sz="2000" b="1" dirty="0" smtClean="0"/>
              <a:t>Communication Lines</a:t>
            </a:r>
            <a:r>
              <a:rPr lang="en-US" sz="2000" dirty="0" smtClean="0"/>
              <a:t>: show </a:t>
            </a:r>
            <a:r>
              <a:rPr lang="en-US" sz="2000" dirty="0"/>
              <a:t>that </a:t>
            </a:r>
            <a:r>
              <a:rPr lang="en-US" sz="2000" dirty="0" smtClean="0"/>
              <a:t>actor </a:t>
            </a:r>
            <a:r>
              <a:rPr lang="en-US" sz="2000" dirty="0"/>
              <a:t>is </a:t>
            </a:r>
            <a:r>
              <a:rPr lang="en-US" sz="2000" dirty="0" smtClean="0"/>
              <a:t>involved </a:t>
            </a:r>
            <a:r>
              <a:rPr lang="en-US" sz="2000" dirty="0"/>
              <a:t>in a use case, not to imply an information </a:t>
            </a:r>
            <a:r>
              <a:rPr lang="en-US" sz="2000" dirty="0" smtClean="0"/>
              <a:t>exchange or </a:t>
            </a:r>
            <a:r>
              <a:rPr lang="en-US" sz="2000" dirty="0"/>
              <a:t>that the actor starts the use case. </a:t>
            </a:r>
            <a:endParaRPr lang="en-US" sz="1600" dirty="0"/>
          </a:p>
        </p:txBody>
      </p:sp>
      <p:pic>
        <p:nvPicPr>
          <p:cNvPr id="5" name="Picture 4"/>
          <p:cNvPicPr/>
          <p:nvPr/>
        </p:nvPicPr>
        <p:blipFill>
          <a:blip r:embed="rId3" cstate="print"/>
          <a:srcRect/>
          <a:stretch>
            <a:fillRect/>
          </a:stretch>
        </p:blipFill>
        <p:spPr bwMode="auto">
          <a:xfrm>
            <a:off x="131666" y="2715708"/>
            <a:ext cx="4295775" cy="3600450"/>
          </a:xfrm>
          <a:prstGeom prst="rect">
            <a:avLst/>
          </a:prstGeom>
          <a:noFill/>
          <a:ln w="9525">
            <a:noFill/>
            <a:miter lim="800000"/>
            <a:headEnd/>
            <a:tailEnd/>
          </a:ln>
        </p:spPr>
      </p:pic>
      <p:sp>
        <p:nvSpPr>
          <p:cNvPr id="6" name="Rectangle 3"/>
          <p:cNvSpPr txBox="1">
            <a:spLocks noChangeArrowheads="1"/>
          </p:cNvSpPr>
          <p:nvPr/>
        </p:nvSpPr>
        <p:spPr bwMode="auto">
          <a:xfrm>
            <a:off x="4619625" y="4507585"/>
            <a:ext cx="4401944" cy="1785104"/>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b="1" dirty="0" smtClean="0"/>
              <a:t>&lt;&lt;</a:t>
            </a:r>
            <a:r>
              <a:rPr lang="en-US" sz="2000" b="1" dirty="0"/>
              <a:t>include&gt;&gt; </a:t>
            </a:r>
            <a:r>
              <a:rPr lang="en-US" sz="2000" dirty="0" smtClean="0"/>
              <a:t>: supports </a:t>
            </a:r>
            <a:r>
              <a:rPr lang="en-US" sz="2000" dirty="0"/>
              <a:t>reuse between use cases</a:t>
            </a:r>
          </a:p>
          <a:p>
            <a:pPr marL="166688" indent="-166688" algn="l" defTabSz="944563">
              <a:lnSpc>
                <a:spcPct val="90000"/>
              </a:lnSpc>
              <a:spcBef>
                <a:spcPct val="40000"/>
              </a:spcBef>
              <a:buClr>
                <a:schemeClr val="tx2"/>
              </a:buClr>
              <a:buFontTx/>
              <a:buChar char="•"/>
              <a:defRPr/>
            </a:pPr>
            <a:r>
              <a:rPr lang="en-US" sz="2000" b="1" dirty="0" smtClean="0"/>
              <a:t>&lt;&lt;</a:t>
            </a:r>
            <a:r>
              <a:rPr lang="en-US" sz="2000" b="1" dirty="0"/>
              <a:t>extend&gt;&gt; </a:t>
            </a:r>
            <a:r>
              <a:rPr lang="en-US" sz="2000" dirty="0" smtClean="0"/>
              <a:t>: similar </a:t>
            </a:r>
            <a:r>
              <a:rPr lang="en-US" sz="2000" dirty="0"/>
              <a:t>to the &lt;&lt;include</a:t>
            </a:r>
            <a:r>
              <a:rPr lang="en-US" sz="2000" dirty="0" smtClean="0"/>
              <a:t>&gt;&gt;, </a:t>
            </a:r>
            <a:r>
              <a:rPr lang="en-US" sz="2000" dirty="0"/>
              <a:t>but that this reuse was optional and dependent either on a </a:t>
            </a:r>
            <a:r>
              <a:rPr lang="en-US" sz="2000" dirty="0" smtClean="0"/>
              <a:t>runtime/ system decision</a:t>
            </a:r>
            <a:r>
              <a:rPr lang="en-US" sz="1600" dirty="0"/>
              <a:t>.</a:t>
            </a:r>
          </a:p>
        </p:txBody>
      </p:sp>
    </p:spTree>
    <p:extLst>
      <p:ext uri="{BB962C8B-B14F-4D97-AF65-F5344CB8AC3E}">
        <p14:creationId xmlns:p14="http://schemas.microsoft.com/office/powerpoint/2010/main" val="2930486572"/>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dirty="0" smtClean="0"/>
              <a:t>ACTIVITY DIAGRAMS</a:t>
            </a:r>
          </a:p>
        </p:txBody>
      </p:sp>
      <p:sp>
        <p:nvSpPr>
          <p:cNvPr id="11" name="Rectangle 3"/>
          <p:cNvSpPr txBox="1">
            <a:spLocks noChangeArrowheads="1"/>
          </p:cNvSpPr>
          <p:nvPr/>
        </p:nvSpPr>
        <p:spPr bwMode="auto">
          <a:xfrm>
            <a:off x="357188" y="1084492"/>
            <a:ext cx="8496880" cy="2769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dirty="0"/>
              <a:t>Activity: Sequential and parallel activities within your system</a:t>
            </a:r>
            <a:r>
              <a:rPr lang="en-US" sz="2000" dirty="0" smtClean="0"/>
              <a:t>.</a:t>
            </a:r>
            <a:endParaRPr lang="en-US" sz="2000" dirty="0"/>
          </a:p>
        </p:txBody>
      </p:sp>
      <p:pic>
        <p:nvPicPr>
          <p:cNvPr id="4" name="Picture 3"/>
          <p:cNvPicPr/>
          <p:nvPr/>
        </p:nvPicPr>
        <p:blipFill>
          <a:blip r:embed="rId3" cstate="print"/>
          <a:srcRect/>
          <a:stretch>
            <a:fillRect/>
          </a:stretch>
        </p:blipFill>
        <p:spPr bwMode="auto">
          <a:xfrm>
            <a:off x="2981325" y="1380541"/>
            <a:ext cx="2800350" cy="5029835"/>
          </a:xfrm>
          <a:prstGeom prst="rect">
            <a:avLst/>
          </a:prstGeom>
          <a:noFill/>
          <a:ln w="9525">
            <a:noFill/>
            <a:miter lim="800000"/>
            <a:headEnd/>
            <a:tailEnd/>
          </a:ln>
        </p:spPr>
      </p:pic>
      <p:sp>
        <p:nvSpPr>
          <p:cNvPr id="5" name="Rectangle 3"/>
          <p:cNvSpPr txBox="1">
            <a:spLocks noChangeArrowheads="1"/>
          </p:cNvSpPr>
          <p:nvPr/>
        </p:nvSpPr>
        <p:spPr bwMode="auto">
          <a:xfrm>
            <a:off x="357188" y="1884592"/>
            <a:ext cx="1947862" cy="326243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b="1" dirty="0" smtClean="0"/>
              <a:t>Initial node</a:t>
            </a:r>
            <a:r>
              <a:rPr lang="en-US" sz="2000" dirty="0" smtClean="0"/>
              <a:t>: marks </a:t>
            </a:r>
            <a:r>
              <a:rPr lang="en-US" sz="2000" dirty="0"/>
              <a:t>the start of the </a:t>
            </a:r>
            <a:r>
              <a:rPr lang="en-US" sz="2000" dirty="0" smtClean="0"/>
              <a:t>activity</a:t>
            </a:r>
          </a:p>
          <a:p>
            <a:pPr marL="166688" indent="-166688" algn="l" defTabSz="944563">
              <a:lnSpc>
                <a:spcPct val="90000"/>
              </a:lnSpc>
              <a:spcBef>
                <a:spcPct val="40000"/>
              </a:spcBef>
              <a:buClr>
                <a:schemeClr val="tx2"/>
              </a:buClr>
              <a:buFontTx/>
              <a:buChar char="•"/>
              <a:defRPr/>
            </a:pPr>
            <a:r>
              <a:rPr lang="en-US" sz="2000" b="1" dirty="0" smtClean="0"/>
              <a:t>Actions</a:t>
            </a:r>
            <a:endParaRPr lang="en-US" sz="2000" dirty="0" smtClean="0"/>
          </a:p>
          <a:p>
            <a:pPr marL="166688" indent="-166688" algn="l" defTabSz="944563">
              <a:lnSpc>
                <a:spcPct val="90000"/>
              </a:lnSpc>
              <a:spcBef>
                <a:spcPct val="40000"/>
              </a:spcBef>
              <a:buClr>
                <a:schemeClr val="tx2"/>
              </a:buClr>
              <a:buFontTx/>
              <a:buChar char="•"/>
              <a:defRPr/>
            </a:pPr>
            <a:r>
              <a:rPr lang="en-US" sz="2000" b="1" dirty="0" smtClean="0"/>
              <a:t>Path</a:t>
            </a:r>
            <a:r>
              <a:rPr lang="en-US" sz="2000" dirty="0" smtClean="0"/>
              <a:t>: show the flow of activities</a:t>
            </a:r>
          </a:p>
          <a:p>
            <a:pPr marL="166688" indent="-166688" algn="l" defTabSz="944563">
              <a:lnSpc>
                <a:spcPct val="90000"/>
              </a:lnSpc>
              <a:spcBef>
                <a:spcPct val="40000"/>
              </a:spcBef>
              <a:buClr>
                <a:schemeClr val="tx2"/>
              </a:buClr>
              <a:buFontTx/>
              <a:buChar char="•"/>
              <a:defRPr/>
            </a:pPr>
            <a:r>
              <a:rPr lang="en-US" sz="2000" b="1" dirty="0"/>
              <a:t>Final node</a:t>
            </a:r>
            <a:r>
              <a:rPr lang="en-US" sz="2000" dirty="0"/>
              <a:t>: marks the end of the activity. </a:t>
            </a:r>
          </a:p>
          <a:p>
            <a:pPr marL="166688" indent="-166688" algn="l" defTabSz="944563">
              <a:lnSpc>
                <a:spcPct val="90000"/>
              </a:lnSpc>
              <a:spcBef>
                <a:spcPct val="40000"/>
              </a:spcBef>
              <a:buClr>
                <a:schemeClr val="tx2"/>
              </a:buClr>
              <a:buFontTx/>
              <a:buChar char="•"/>
              <a:defRPr/>
            </a:pPr>
            <a:endParaRPr lang="en-US" sz="2000" dirty="0"/>
          </a:p>
        </p:txBody>
      </p:sp>
      <p:sp>
        <p:nvSpPr>
          <p:cNvPr id="6" name="Rectangle 3"/>
          <p:cNvSpPr txBox="1">
            <a:spLocks noChangeArrowheads="1"/>
          </p:cNvSpPr>
          <p:nvPr/>
        </p:nvSpPr>
        <p:spPr bwMode="auto">
          <a:xfrm>
            <a:off x="6486525" y="1691581"/>
            <a:ext cx="2367543" cy="3046988"/>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marL="166688" indent="-166688" algn="l" defTabSz="944563">
              <a:lnSpc>
                <a:spcPct val="90000"/>
              </a:lnSpc>
              <a:spcBef>
                <a:spcPct val="40000"/>
              </a:spcBef>
              <a:buClr>
                <a:schemeClr val="tx2"/>
              </a:buClr>
              <a:buFontTx/>
              <a:buChar char="•"/>
              <a:defRPr/>
            </a:pPr>
            <a:r>
              <a:rPr lang="en-US" sz="2000" b="1" dirty="0" smtClean="0"/>
              <a:t>Decision node</a:t>
            </a:r>
            <a:r>
              <a:rPr lang="en-US" sz="2000" dirty="0" smtClean="0"/>
              <a:t>: analogous </a:t>
            </a:r>
            <a:r>
              <a:rPr lang="en-US" sz="2000" dirty="0"/>
              <a:t>to an if-else statement in code. </a:t>
            </a:r>
          </a:p>
          <a:p>
            <a:pPr marL="166688" indent="-166688" algn="l" defTabSz="944563">
              <a:lnSpc>
                <a:spcPct val="90000"/>
              </a:lnSpc>
              <a:spcBef>
                <a:spcPct val="40000"/>
              </a:spcBef>
              <a:buClr>
                <a:schemeClr val="tx2"/>
              </a:buClr>
              <a:buFontTx/>
              <a:buChar char="•"/>
              <a:defRPr/>
            </a:pPr>
            <a:r>
              <a:rPr lang="en-US" sz="2000" b="1" dirty="0" smtClean="0"/>
              <a:t>Merge node</a:t>
            </a:r>
            <a:r>
              <a:rPr lang="en-US" sz="2000" dirty="0" smtClean="0"/>
              <a:t>: marks </a:t>
            </a:r>
            <a:r>
              <a:rPr lang="en-US" sz="2000" dirty="0"/>
              <a:t>the end of the conditional behavior.</a:t>
            </a:r>
          </a:p>
          <a:p>
            <a:pPr marL="166688" indent="-166688" algn="l" defTabSz="944563">
              <a:lnSpc>
                <a:spcPct val="90000"/>
              </a:lnSpc>
              <a:spcBef>
                <a:spcPct val="40000"/>
              </a:spcBef>
              <a:buClr>
                <a:schemeClr val="tx2"/>
              </a:buClr>
              <a:buFontTx/>
              <a:buChar char="•"/>
              <a:defRPr/>
            </a:pPr>
            <a:endParaRPr lang="en-US" sz="2000" dirty="0"/>
          </a:p>
          <a:p>
            <a:endParaRPr lang="en-US" sz="2000" dirty="0"/>
          </a:p>
        </p:txBody>
      </p:sp>
      <p:cxnSp>
        <p:nvCxnSpPr>
          <p:cNvPr id="3" name="Straight Connector 2"/>
          <p:cNvCxnSpPr/>
          <p:nvPr/>
        </p:nvCxnSpPr>
        <p:spPr bwMode="auto">
          <a:xfrm flipV="1">
            <a:off x="2305050" y="1691582"/>
            <a:ext cx="2152650" cy="594418"/>
          </a:xfrm>
          <a:prstGeom prst="line">
            <a:avLst/>
          </a:prstGeom>
          <a:solidFill>
            <a:schemeClr val="accent1"/>
          </a:solidFill>
          <a:ln w="9525" cap="flat" cmpd="sng" algn="ctr">
            <a:solidFill>
              <a:srgbClr val="3333FF"/>
            </a:solidFill>
            <a:prstDash val="solid"/>
            <a:round/>
            <a:headEnd type="none" w="med" len="med"/>
            <a:tailEnd type="triangle" w="med" len="med"/>
          </a:ln>
          <a:effectLst/>
        </p:spPr>
      </p:cxnSp>
      <p:cxnSp>
        <p:nvCxnSpPr>
          <p:cNvPr id="12" name="Straight Connector 11"/>
          <p:cNvCxnSpPr/>
          <p:nvPr/>
        </p:nvCxnSpPr>
        <p:spPr bwMode="auto">
          <a:xfrm flipV="1">
            <a:off x="2505075" y="2788891"/>
            <a:ext cx="1676400" cy="221010"/>
          </a:xfrm>
          <a:prstGeom prst="line">
            <a:avLst/>
          </a:prstGeom>
          <a:solidFill>
            <a:schemeClr val="accent1"/>
          </a:solidFill>
          <a:ln w="9525" cap="flat" cmpd="sng" algn="ctr">
            <a:solidFill>
              <a:srgbClr val="3333FF"/>
            </a:solidFill>
            <a:prstDash val="solid"/>
            <a:round/>
            <a:headEnd type="none" w="med" len="med"/>
            <a:tailEnd type="triangle" w="med" len="med"/>
          </a:ln>
          <a:effectLst/>
        </p:spPr>
      </p:cxnSp>
      <p:cxnSp>
        <p:nvCxnSpPr>
          <p:cNvPr id="14" name="Straight Connector 13"/>
          <p:cNvCxnSpPr/>
          <p:nvPr/>
        </p:nvCxnSpPr>
        <p:spPr bwMode="auto">
          <a:xfrm>
            <a:off x="2505075" y="3609975"/>
            <a:ext cx="1952625" cy="542925"/>
          </a:xfrm>
          <a:prstGeom prst="line">
            <a:avLst/>
          </a:prstGeom>
          <a:solidFill>
            <a:schemeClr val="accent1"/>
          </a:solidFill>
          <a:ln w="9525" cap="flat" cmpd="sng" algn="ctr">
            <a:solidFill>
              <a:srgbClr val="3333FF"/>
            </a:solidFill>
            <a:prstDash val="solid"/>
            <a:round/>
            <a:headEnd type="none" w="med" len="med"/>
            <a:tailEnd type="triangle" w="med" len="med"/>
          </a:ln>
          <a:effectLst/>
        </p:spPr>
      </p:cxnSp>
      <p:cxnSp>
        <p:nvCxnSpPr>
          <p:cNvPr id="16" name="Straight Connector 15"/>
          <p:cNvCxnSpPr/>
          <p:nvPr/>
        </p:nvCxnSpPr>
        <p:spPr bwMode="auto">
          <a:xfrm>
            <a:off x="2419350" y="4738569"/>
            <a:ext cx="2038350" cy="1338381"/>
          </a:xfrm>
          <a:prstGeom prst="line">
            <a:avLst/>
          </a:prstGeom>
          <a:solidFill>
            <a:schemeClr val="accent1"/>
          </a:solidFill>
          <a:ln w="9525" cap="flat" cmpd="sng" algn="ctr">
            <a:solidFill>
              <a:srgbClr val="3333FF"/>
            </a:solidFill>
            <a:prstDash val="solid"/>
            <a:round/>
            <a:headEnd type="none" w="med" len="med"/>
            <a:tailEnd type="triangle" w="med" len="med"/>
          </a:ln>
          <a:effectLst/>
        </p:spPr>
      </p:cxnSp>
      <p:cxnSp>
        <p:nvCxnSpPr>
          <p:cNvPr id="23" name="Straight Connector 22"/>
          <p:cNvCxnSpPr/>
          <p:nvPr/>
        </p:nvCxnSpPr>
        <p:spPr bwMode="auto">
          <a:xfrm flipH="1">
            <a:off x="4695825" y="1884592"/>
            <a:ext cx="1790700" cy="2382608"/>
          </a:xfrm>
          <a:prstGeom prst="line">
            <a:avLst/>
          </a:prstGeom>
          <a:solidFill>
            <a:schemeClr val="accent1"/>
          </a:solidFill>
          <a:ln w="9525" cap="flat" cmpd="sng" algn="ctr">
            <a:solidFill>
              <a:srgbClr val="3333FF"/>
            </a:solidFill>
            <a:prstDash val="solid"/>
            <a:round/>
            <a:headEnd type="none" w="med" len="med"/>
            <a:tailEnd type="triangle" w="med" len="med"/>
          </a:ln>
          <a:effectLst/>
        </p:spPr>
      </p:cxnSp>
      <p:cxnSp>
        <p:nvCxnSpPr>
          <p:cNvPr id="26" name="Straight Connector 25"/>
          <p:cNvCxnSpPr/>
          <p:nvPr/>
        </p:nvCxnSpPr>
        <p:spPr bwMode="auto">
          <a:xfrm flipH="1">
            <a:off x="4695825" y="3025151"/>
            <a:ext cx="1790700" cy="2594599"/>
          </a:xfrm>
          <a:prstGeom prst="line">
            <a:avLst/>
          </a:prstGeom>
          <a:solidFill>
            <a:schemeClr val="accent1"/>
          </a:solidFill>
          <a:ln w="9525" cap="flat" cmpd="sng" algn="ctr">
            <a:solidFill>
              <a:srgbClr val="3333FF"/>
            </a:solidFill>
            <a:prstDash val="solid"/>
            <a:round/>
            <a:headEnd type="none" w="med" len="med"/>
            <a:tailEnd type="triangle" w="med" len="med"/>
          </a:ln>
          <a:effectLst/>
        </p:spPr>
      </p:cxnSp>
    </p:spTree>
    <p:extLst>
      <p:ext uri="{BB962C8B-B14F-4D97-AF65-F5344CB8AC3E}">
        <p14:creationId xmlns:p14="http://schemas.microsoft.com/office/powerpoint/2010/main" val="10104194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2 Content 2 Subtitles">
  <a:themeElements>
    <a:clrScheme name="2 Content 2 Subtitl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 Content 2 Subtit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 Content 2 Subtitl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 Content 2 Subtitl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 Content 2 Subtitl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 Content 2 Subtitl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 Content 2 Subtitl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 Content 2 Subtitl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 Content 2 Subtitl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 Content 2 Subtitl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 Content 2 Subtitl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 Content 2 Subtitl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 Content 2 Subtitl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 Content 2 Subtitl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SLC08_Final">
  <a:themeElements>
    <a:clrScheme name="SLC08_Final 3">
      <a:dk1>
        <a:srgbClr val="000000"/>
      </a:dk1>
      <a:lt1>
        <a:srgbClr val="FFFFFF"/>
      </a:lt1>
      <a:dk2>
        <a:srgbClr val="EE2525"/>
      </a:dk2>
      <a:lt2>
        <a:srgbClr val="969696"/>
      </a:lt2>
      <a:accent1>
        <a:srgbClr val="6AADE4"/>
      </a:accent1>
      <a:accent2>
        <a:srgbClr val="124570"/>
      </a:accent2>
      <a:accent3>
        <a:srgbClr val="FFFFFF"/>
      </a:accent3>
      <a:accent4>
        <a:srgbClr val="000000"/>
      </a:accent4>
      <a:accent5>
        <a:srgbClr val="B9D3EF"/>
      </a:accent5>
      <a:accent6>
        <a:srgbClr val="0F3E65"/>
      </a:accent6>
      <a:hlink>
        <a:srgbClr val="B6BF00"/>
      </a:hlink>
      <a:folHlink>
        <a:srgbClr val="850057"/>
      </a:folHlink>
    </a:clrScheme>
    <a:fontScheme name="2_SLC08_Final">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MS PGothic" pitchFamily="34" charset="-128"/>
          </a:defRPr>
        </a:defPPr>
      </a:lstStyle>
    </a:lnDef>
  </a:objectDefaults>
  <a:extraClrSchemeLst>
    <a:extraClrScheme>
      <a:clrScheme name="SLC08_Final 1">
        <a:dk1>
          <a:srgbClr val="000000"/>
        </a:dk1>
        <a:lt1>
          <a:srgbClr val="FFFFFF"/>
        </a:lt1>
        <a:dk2>
          <a:srgbClr val="CF001E"/>
        </a:dk2>
        <a:lt2>
          <a:srgbClr val="808080"/>
        </a:lt2>
        <a:accent1>
          <a:srgbClr val="2C7C58"/>
        </a:accent1>
        <a:accent2>
          <a:srgbClr val="1B51FF"/>
        </a:accent2>
        <a:accent3>
          <a:srgbClr val="FFFFFF"/>
        </a:accent3>
        <a:accent4>
          <a:srgbClr val="000000"/>
        </a:accent4>
        <a:accent5>
          <a:srgbClr val="ACBFB4"/>
        </a:accent5>
        <a:accent6>
          <a:srgbClr val="1749E7"/>
        </a:accent6>
        <a:hlink>
          <a:srgbClr val="660066"/>
        </a:hlink>
        <a:folHlink>
          <a:srgbClr val="FF8600"/>
        </a:folHlink>
      </a:clrScheme>
      <a:clrMap bg1="lt1" tx1="dk1" bg2="lt2" tx2="dk2" accent1="accent1" accent2="accent2" accent3="accent3" accent4="accent4" accent5="accent5" accent6="accent6" hlink="hlink" folHlink="folHlink"/>
    </a:extraClrScheme>
    <a:extraClrScheme>
      <a:clrScheme name="SLC08_Final 2">
        <a:dk1>
          <a:srgbClr val="000000"/>
        </a:dk1>
        <a:lt1>
          <a:srgbClr val="FFFFFF"/>
        </a:lt1>
        <a:dk2>
          <a:srgbClr val="EA2839"/>
        </a:dk2>
        <a:lt2>
          <a:srgbClr val="F2AF00"/>
        </a:lt2>
        <a:accent1>
          <a:srgbClr val="B6BF00"/>
        </a:accent1>
        <a:accent2>
          <a:srgbClr val="557630"/>
        </a:accent2>
        <a:accent3>
          <a:srgbClr val="FFFFFF"/>
        </a:accent3>
        <a:accent4>
          <a:srgbClr val="000000"/>
        </a:accent4>
        <a:accent5>
          <a:srgbClr val="D7DCAA"/>
        </a:accent5>
        <a:accent6>
          <a:srgbClr val="4C6A2A"/>
        </a:accent6>
        <a:hlink>
          <a:srgbClr val="6AADE4"/>
        </a:hlink>
        <a:folHlink>
          <a:srgbClr val="005172"/>
        </a:folHlink>
      </a:clrScheme>
      <a:clrMap bg1="lt1" tx1="dk1" bg2="lt2" tx2="dk2" accent1="accent1" accent2="accent2" accent3="accent3" accent4="accent4" accent5="accent5" accent6="accent6" hlink="hlink" folHlink="folHlink"/>
    </a:extraClrScheme>
    <a:extraClrScheme>
      <a:clrScheme name="SLC08_Final 3">
        <a:dk1>
          <a:srgbClr val="000000"/>
        </a:dk1>
        <a:lt1>
          <a:srgbClr val="FFFFFF"/>
        </a:lt1>
        <a:dk2>
          <a:srgbClr val="EE2525"/>
        </a:dk2>
        <a:lt2>
          <a:srgbClr val="969696"/>
        </a:lt2>
        <a:accent1>
          <a:srgbClr val="6AADE4"/>
        </a:accent1>
        <a:accent2>
          <a:srgbClr val="124570"/>
        </a:accent2>
        <a:accent3>
          <a:srgbClr val="FFFFFF"/>
        </a:accent3>
        <a:accent4>
          <a:srgbClr val="000000"/>
        </a:accent4>
        <a:accent5>
          <a:srgbClr val="B9D3EF"/>
        </a:accent5>
        <a:accent6>
          <a:srgbClr val="0F3E65"/>
        </a:accent6>
        <a:hlink>
          <a:srgbClr val="B6BF00"/>
        </a:hlink>
        <a:folHlink>
          <a:srgbClr val="850057"/>
        </a:folHlink>
      </a:clrScheme>
      <a:clrMap bg1="lt1" tx1="dk1" bg2="lt2" tx2="dk2" accent1="accent1" accent2="accent2" accent3="accent3" accent4="accent4" accent5="accent5" accent6="accent6" hlink="hlink" folHlink="folHlink"/>
    </a:extraClrScheme>
    <a:extraClrScheme>
      <a:clrScheme name="SLC08_Final 4">
        <a:dk1>
          <a:srgbClr val="000000"/>
        </a:dk1>
        <a:lt1>
          <a:srgbClr val="FFFFFF"/>
        </a:lt1>
        <a:dk2>
          <a:srgbClr val="EE2525"/>
        </a:dk2>
        <a:lt2>
          <a:srgbClr val="969696"/>
        </a:lt2>
        <a:accent1>
          <a:srgbClr val="124570"/>
        </a:accent1>
        <a:accent2>
          <a:srgbClr val="6AADE4"/>
        </a:accent2>
        <a:accent3>
          <a:srgbClr val="FFFFFF"/>
        </a:accent3>
        <a:accent4>
          <a:srgbClr val="000000"/>
        </a:accent4>
        <a:accent5>
          <a:srgbClr val="AAB0BB"/>
        </a:accent5>
        <a:accent6>
          <a:srgbClr val="5F9CCF"/>
        </a:accent6>
        <a:hlink>
          <a:srgbClr val="850057"/>
        </a:hlink>
        <a:folHlink>
          <a:srgbClr val="B6BF00"/>
        </a:folHlink>
      </a:clrScheme>
      <a:clrMap bg1="lt1" tx1="dk1" bg2="lt2" tx2="dk2" accent1="accent1" accent2="accent2" accent3="accent3" accent4="accent4" accent5="accent5" accent6="accent6" hlink="hlink" folHlink="folHlink"/>
    </a:extraClrScheme>
    <a:extraClrScheme>
      <a:clrScheme name="SLC08_Final 5">
        <a:dk1>
          <a:srgbClr val="000000"/>
        </a:dk1>
        <a:lt1>
          <a:srgbClr val="FFFFFF"/>
        </a:lt1>
        <a:dk2>
          <a:srgbClr val="EE2525"/>
        </a:dk2>
        <a:lt2>
          <a:srgbClr val="969696"/>
        </a:lt2>
        <a:accent1>
          <a:srgbClr val="6AADE4"/>
        </a:accent1>
        <a:accent2>
          <a:srgbClr val="850057"/>
        </a:accent2>
        <a:accent3>
          <a:srgbClr val="FFFFFF"/>
        </a:accent3>
        <a:accent4>
          <a:srgbClr val="000000"/>
        </a:accent4>
        <a:accent5>
          <a:srgbClr val="B9D3EF"/>
        </a:accent5>
        <a:accent6>
          <a:srgbClr val="78004E"/>
        </a:accent6>
        <a:hlink>
          <a:srgbClr val="B6BF00"/>
        </a:hlink>
        <a:folHlink>
          <a:srgbClr val="12457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13724</TotalTime>
  <Words>977</Words>
  <Application>Microsoft Office PowerPoint</Application>
  <PresentationFormat>On-screen Show (4:3)</PresentationFormat>
  <Paragraphs>164</Paragraphs>
  <Slides>28</Slides>
  <Notes>28</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2 Content 2 Subtitles</vt:lpstr>
      <vt:lpstr>2_SLC08_Final</vt:lpstr>
      <vt:lpstr>UML 2.0 Brief</vt:lpstr>
      <vt:lpstr>Outline</vt:lpstr>
      <vt:lpstr>INTRODUCTION</vt:lpstr>
      <vt:lpstr>INTRODUCTION</vt:lpstr>
      <vt:lpstr>INTRODUCTION</vt:lpstr>
      <vt:lpstr>INTRODUCTION</vt:lpstr>
      <vt:lpstr>DIAGRAMS</vt:lpstr>
      <vt:lpstr>USE CASES</vt:lpstr>
      <vt:lpstr>ACTIVITY DIAGRAMS</vt:lpstr>
      <vt:lpstr>ACTIVITY DIAGRAMS</vt:lpstr>
      <vt:lpstr>CLASS DIAGRAMS</vt:lpstr>
      <vt:lpstr>CLASS DIAGRAMS</vt:lpstr>
      <vt:lpstr>OBJECT DIAGRAMS</vt:lpstr>
      <vt:lpstr>SEQUENCE DIAGRAMS</vt:lpstr>
      <vt:lpstr>TIMING DIAGRAMS</vt:lpstr>
      <vt:lpstr>COMPOSITE DIAGRAMS</vt:lpstr>
      <vt:lpstr>COMPONET DIAGRAMS</vt:lpstr>
      <vt:lpstr>PACKAGES DIAGRAMS</vt:lpstr>
      <vt:lpstr>STATE DIAGRAMS</vt:lpstr>
      <vt:lpstr>DEPLOYMENT DIAGRAMS</vt:lpstr>
      <vt:lpstr>PRACTICES</vt:lpstr>
      <vt:lpstr>UML in Agile Practice</vt:lpstr>
      <vt:lpstr>UML in Agile Practice</vt:lpstr>
      <vt:lpstr>INTERIM REPORTS</vt:lpstr>
      <vt:lpstr>REFERENCES</vt:lpstr>
      <vt:lpstr>REFERENCES</vt:lpstr>
      <vt:lpstr>Q&amp;A</vt:lpstr>
      <vt:lpstr>THANK YOU !</vt:lpstr>
    </vt:vector>
  </TitlesOfParts>
  <Company>CSC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c:title>
  <dc:creator>agersten</dc:creator>
  <cp:lastModifiedBy>Mai, Anh Hoang</cp:lastModifiedBy>
  <cp:revision>1824</cp:revision>
  <cp:lastPrinted>2008-04-07T14:28:45Z</cp:lastPrinted>
  <dcterms:created xsi:type="dcterms:W3CDTF">2008-04-23T23:39:27Z</dcterms:created>
  <dcterms:modified xsi:type="dcterms:W3CDTF">2015-08-05T08:57:46Z</dcterms:modified>
</cp:coreProperties>
</file>