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262" r:id="rId3"/>
    <p:sldId id="260" r:id="rId4"/>
    <p:sldId id="296" r:id="rId5"/>
    <p:sldId id="297" r:id="rId6"/>
    <p:sldId id="298" r:id="rId7"/>
    <p:sldId id="300" r:id="rId8"/>
    <p:sldId id="302" r:id="rId9"/>
    <p:sldId id="303" r:id="rId10"/>
    <p:sldId id="304" r:id="rId11"/>
    <p:sldId id="306" r:id="rId12"/>
    <p:sldId id="307" r:id="rId13"/>
    <p:sldId id="308" r:id="rId14"/>
    <p:sldId id="309" r:id="rId15"/>
    <p:sldId id="310" r:id="rId16"/>
    <p:sldId id="311" r:id="rId17"/>
    <p:sldId id="275" r:id="rId18"/>
  </p:sldIdLst>
  <p:sldSz cx="9144000" cy="5143500" type="screen16x9"/>
  <p:notesSz cx="6858000" cy="9144000"/>
  <p:embeddedFontLst>
    <p:embeddedFont>
      <p:font typeface="Balsamiq Sans" panose="020B0604020202020204" charset="0"/>
      <p:regular r:id="rId20"/>
      <p:bold r:id="rId21"/>
      <p:italic r:id="rId22"/>
      <p:boldItalic r:id="rId23"/>
    </p:embeddedFont>
    <p:embeddedFont>
      <p:font typeface="Bebas Neue" panose="020B0606020202050201" pitchFamily="34" charset="0"/>
      <p:regular r:id="rId24"/>
    </p:embeddedFont>
    <p:embeddedFont>
      <p:font typeface="Space Grotesk" panose="020B0604020202020204" charset="0"/>
      <p:regular r:id="rId25"/>
      <p:bold r:id="rId26"/>
    </p:embeddedFont>
    <p:embeddedFont>
      <p:font typeface="Varela Round" panose="00000500000000000000" pitchFamily="2" charset="-79"/>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EFC97-5275-4F70-B162-C3CF04B535FE}" v="50" dt="2023-08-11T07:43:09.801"/>
  </p1510:revLst>
</p1510:revInfo>
</file>

<file path=ppt/tableStyles.xml><?xml version="1.0" encoding="utf-8"?>
<a:tblStyleLst xmlns:a="http://schemas.openxmlformats.org/drawingml/2006/main" def="{57379B4E-D064-489E-8BC4-FFDFFC50F59F}">
  <a:tblStyle styleId="{57379B4E-D064-489E-8BC4-FFDFFC50F5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CCCCF5-4DFA-47B5-B779-9ADC76AA7CC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us Khoo" userId="24ec1d3e4a13f15f" providerId="LiveId" clId="{A29EFC97-5275-4F70-B162-C3CF04B535FE}"/>
    <pc:docChg chg="undo custSel addSld delSld modSld sldOrd delMainMaster">
      <pc:chgData name="Darius Khoo" userId="24ec1d3e4a13f15f" providerId="LiveId" clId="{A29EFC97-5275-4F70-B162-C3CF04B535FE}" dt="2023-08-11T11:25:12.814" v="7170" actId="47"/>
      <pc:docMkLst>
        <pc:docMk/>
      </pc:docMkLst>
      <pc:sldChg chg="modSp mod">
        <pc:chgData name="Darius Khoo" userId="24ec1d3e4a13f15f" providerId="LiveId" clId="{A29EFC97-5275-4F70-B162-C3CF04B535FE}" dt="2023-08-11T05:42:41.663" v="52" actId="20577"/>
        <pc:sldMkLst>
          <pc:docMk/>
          <pc:sldMk cId="0" sldId="256"/>
        </pc:sldMkLst>
        <pc:spChg chg="mod">
          <ac:chgData name="Darius Khoo" userId="24ec1d3e4a13f15f" providerId="LiveId" clId="{A29EFC97-5275-4F70-B162-C3CF04B535FE}" dt="2023-08-11T05:42:30.372" v="27" actId="1076"/>
          <ac:spMkLst>
            <pc:docMk/>
            <pc:sldMk cId="0" sldId="256"/>
            <ac:spMk id="1977" creationId="{00000000-0000-0000-0000-000000000000}"/>
          </ac:spMkLst>
        </pc:spChg>
        <pc:spChg chg="mod">
          <ac:chgData name="Darius Khoo" userId="24ec1d3e4a13f15f" providerId="LiveId" clId="{A29EFC97-5275-4F70-B162-C3CF04B535FE}" dt="2023-08-11T05:42:41.663" v="52" actId="20577"/>
          <ac:spMkLst>
            <pc:docMk/>
            <pc:sldMk cId="0" sldId="256"/>
            <ac:spMk id="1978" creationId="{00000000-0000-0000-0000-000000000000}"/>
          </ac:spMkLst>
        </pc:spChg>
      </pc:sldChg>
      <pc:sldChg chg="del">
        <pc:chgData name="Darius Khoo" userId="24ec1d3e4a13f15f" providerId="LiveId" clId="{A29EFC97-5275-4F70-B162-C3CF04B535FE}" dt="2023-08-11T07:44:53.682" v="7163" actId="47"/>
        <pc:sldMkLst>
          <pc:docMk/>
          <pc:sldMk cId="0" sldId="257"/>
        </pc:sldMkLst>
      </pc:sldChg>
      <pc:sldChg chg="addSp delSp modSp del mod">
        <pc:chgData name="Darius Khoo" userId="24ec1d3e4a13f15f" providerId="LiveId" clId="{A29EFC97-5275-4F70-B162-C3CF04B535FE}" dt="2023-08-11T11:24:40.228" v="7166" actId="47"/>
        <pc:sldMkLst>
          <pc:docMk/>
          <pc:sldMk cId="0" sldId="258"/>
        </pc:sldMkLst>
        <pc:spChg chg="add mod">
          <ac:chgData name="Darius Khoo" userId="24ec1d3e4a13f15f" providerId="LiveId" clId="{A29EFC97-5275-4F70-B162-C3CF04B535FE}" dt="2023-08-11T06:39:08.279" v="1846" actId="20577"/>
          <ac:spMkLst>
            <pc:docMk/>
            <pc:sldMk cId="0" sldId="258"/>
            <ac:spMk id="3" creationId="{353C1089-66A2-6BD1-D709-91E4A8DA423A}"/>
          </ac:spMkLst>
        </pc:spChg>
        <pc:spChg chg="add del mod">
          <ac:chgData name="Darius Khoo" userId="24ec1d3e4a13f15f" providerId="LiveId" clId="{A29EFC97-5275-4F70-B162-C3CF04B535FE}" dt="2023-08-11T06:38:28.393" v="1837" actId="478"/>
          <ac:spMkLst>
            <pc:docMk/>
            <pc:sldMk cId="0" sldId="258"/>
            <ac:spMk id="5" creationId="{3093CFF5-332A-489B-7518-186632D31049}"/>
          </ac:spMkLst>
        </pc:spChg>
        <pc:spChg chg="add del mod">
          <ac:chgData name="Darius Khoo" userId="24ec1d3e4a13f15f" providerId="LiveId" clId="{A29EFC97-5275-4F70-B162-C3CF04B535FE}" dt="2023-08-11T06:38:27.604" v="1836" actId="478"/>
          <ac:spMkLst>
            <pc:docMk/>
            <pc:sldMk cId="0" sldId="258"/>
            <ac:spMk id="7" creationId="{5E76ED80-AD44-E399-0354-C5FA7F0301E7}"/>
          </ac:spMkLst>
        </pc:spChg>
        <pc:spChg chg="del">
          <ac:chgData name="Darius Khoo" userId="24ec1d3e4a13f15f" providerId="LiveId" clId="{A29EFC97-5275-4F70-B162-C3CF04B535FE}" dt="2023-08-11T06:38:26.384" v="1835" actId="478"/>
          <ac:spMkLst>
            <pc:docMk/>
            <pc:sldMk cId="0" sldId="258"/>
            <ac:spMk id="2228" creationId="{00000000-0000-0000-0000-000000000000}"/>
          </ac:spMkLst>
        </pc:spChg>
        <pc:spChg chg="mod">
          <ac:chgData name="Darius Khoo" userId="24ec1d3e4a13f15f" providerId="LiveId" clId="{A29EFC97-5275-4F70-B162-C3CF04B535FE}" dt="2023-08-11T06:39:10.284" v="1848" actId="20577"/>
          <ac:spMkLst>
            <pc:docMk/>
            <pc:sldMk cId="0" sldId="258"/>
            <ac:spMk id="2230" creationId="{00000000-0000-0000-0000-000000000000}"/>
          </ac:spMkLst>
        </pc:spChg>
        <pc:spChg chg="del">
          <ac:chgData name="Darius Khoo" userId="24ec1d3e4a13f15f" providerId="LiveId" clId="{A29EFC97-5275-4F70-B162-C3CF04B535FE}" dt="2023-08-11T06:38:07.502" v="1803" actId="478"/>
          <ac:spMkLst>
            <pc:docMk/>
            <pc:sldMk cId="0" sldId="258"/>
            <ac:spMk id="2231" creationId="{00000000-0000-0000-0000-000000000000}"/>
          </ac:spMkLst>
        </pc:spChg>
        <pc:spChg chg="mod">
          <ac:chgData name="Darius Khoo" userId="24ec1d3e4a13f15f" providerId="LiveId" clId="{A29EFC97-5275-4F70-B162-C3CF04B535FE}" dt="2023-08-11T06:39:12.404" v="1850" actId="20577"/>
          <ac:spMkLst>
            <pc:docMk/>
            <pc:sldMk cId="0" sldId="258"/>
            <ac:spMk id="2232" creationId="{00000000-0000-0000-0000-000000000000}"/>
          </ac:spMkLst>
        </pc:spChg>
        <pc:spChg chg="mod">
          <ac:chgData name="Darius Khoo" userId="24ec1d3e4a13f15f" providerId="LiveId" clId="{A29EFC97-5275-4F70-B162-C3CF04B535FE}" dt="2023-08-11T05:43:25.150" v="61" actId="20577"/>
          <ac:spMkLst>
            <pc:docMk/>
            <pc:sldMk cId="0" sldId="258"/>
            <ac:spMk id="2233" creationId="{00000000-0000-0000-0000-000000000000}"/>
          </ac:spMkLst>
        </pc:spChg>
        <pc:spChg chg="mod">
          <ac:chgData name="Darius Khoo" userId="24ec1d3e4a13f15f" providerId="LiveId" clId="{A29EFC97-5275-4F70-B162-C3CF04B535FE}" dt="2023-08-11T05:43:41.225" v="90" actId="20577"/>
          <ac:spMkLst>
            <pc:docMk/>
            <pc:sldMk cId="0" sldId="258"/>
            <ac:spMk id="2234" creationId="{00000000-0000-0000-0000-000000000000}"/>
          </ac:spMkLst>
        </pc:spChg>
        <pc:spChg chg="mod">
          <ac:chgData name="Darius Khoo" userId="24ec1d3e4a13f15f" providerId="LiveId" clId="{A29EFC97-5275-4F70-B162-C3CF04B535FE}" dt="2023-08-11T06:38:23.153" v="1833" actId="20577"/>
          <ac:spMkLst>
            <pc:docMk/>
            <pc:sldMk cId="0" sldId="258"/>
            <ac:spMk id="2235" creationId="{00000000-0000-0000-0000-000000000000}"/>
          </ac:spMkLst>
        </pc:spChg>
        <pc:spChg chg="del mod">
          <ac:chgData name="Darius Khoo" userId="24ec1d3e4a13f15f" providerId="LiveId" clId="{A29EFC97-5275-4F70-B162-C3CF04B535FE}" dt="2023-08-11T06:38:25.611" v="1834" actId="478"/>
          <ac:spMkLst>
            <pc:docMk/>
            <pc:sldMk cId="0" sldId="258"/>
            <ac:spMk id="2236" creationId="{00000000-0000-0000-0000-000000000000}"/>
          </ac:spMkLst>
        </pc:spChg>
        <pc:spChg chg="mod">
          <ac:chgData name="Darius Khoo" userId="24ec1d3e4a13f15f" providerId="LiveId" clId="{A29EFC97-5275-4F70-B162-C3CF04B535FE}" dt="2023-08-11T06:38:32.092" v="1838" actId="1076"/>
          <ac:spMkLst>
            <pc:docMk/>
            <pc:sldMk cId="0" sldId="258"/>
            <ac:spMk id="2237" creationId="{00000000-0000-0000-0000-000000000000}"/>
          </ac:spMkLst>
        </pc:spChg>
        <pc:spChg chg="mod">
          <ac:chgData name="Darius Khoo" userId="24ec1d3e4a13f15f" providerId="LiveId" clId="{A29EFC97-5275-4F70-B162-C3CF04B535FE}" dt="2023-08-11T06:39:00.564" v="1844" actId="313"/>
          <ac:spMkLst>
            <pc:docMk/>
            <pc:sldMk cId="0" sldId="258"/>
            <ac:spMk id="2238" creationId="{00000000-0000-0000-0000-000000000000}"/>
          </ac:spMkLst>
        </pc:spChg>
      </pc:sldChg>
      <pc:sldChg chg="del">
        <pc:chgData name="Darius Khoo" userId="24ec1d3e4a13f15f" providerId="LiveId" clId="{A29EFC97-5275-4F70-B162-C3CF04B535FE}" dt="2023-08-11T05:52:04.776" v="249" actId="47"/>
        <pc:sldMkLst>
          <pc:docMk/>
          <pc:sldMk cId="0" sldId="259"/>
        </pc:sldMkLst>
      </pc:sldChg>
      <pc:sldChg chg="modSp mod ord">
        <pc:chgData name="Darius Khoo" userId="24ec1d3e4a13f15f" providerId="LiveId" clId="{A29EFC97-5275-4F70-B162-C3CF04B535FE}" dt="2023-08-11T06:19:27.289" v="1166" actId="14100"/>
        <pc:sldMkLst>
          <pc:docMk/>
          <pc:sldMk cId="0" sldId="260"/>
        </pc:sldMkLst>
        <pc:spChg chg="mod">
          <ac:chgData name="Darius Khoo" userId="24ec1d3e4a13f15f" providerId="LiveId" clId="{A29EFC97-5275-4F70-B162-C3CF04B535FE}" dt="2023-08-11T05:49:59.660" v="239" actId="207"/>
          <ac:spMkLst>
            <pc:docMk/>
            <pc:sldMk cId="0" sldId="260"/>
            <ac:spMk id="2256" creationId="{00000000-0000-0000-0000-000000000000}"/>
          </ac:spMkLst>
        </pc:spChg>
        <pc:spChg chg="mod">
          <ac:chgData name="Darius Khoo" userId="24ec1d3e4a13f15f" providerId="LiveId" clId="{A29EFC97-5275-4F70-B162-C3CF04B535FE}" dt="2023-08-11T05:47:44.183" v="231" actId="207"/>
          <ac:spMkLst>
            <pc:docMk/>
            <pc:sldMk cId="0" sldId="260"/>
            <ac:spMk id="2257" creationId="{00000000-0000-0000-0000-000000000000}"/>
          </ac:spMkLst>
        </pc:spChg>
        <pc:spChg chg="mod">
          <ac:chgData name="Darius Khoo" userId="24ec1d3e4a13f15f" providerId="LiveId" clId="{A29EFC97-5275-4F70-B162-C3CF04B535FE}" dt="2023-08-11T05:47:44.183" v="231" actId="207"/>
          <ac:spMkLst>
            <pc:docMk/>
            <pc:sldMk cId="0" sldId="260"/>
            <ac:spMk id="2258" creationId="{00000000-0000-0000-0000-000000000000}"/>
          </ac:spMkLst>
        </pc:spChg>
        <pc:spChg chg="mod">
          <ac:chgData name="Darius Khoo" userId="24ec1d3e4a13f15f" providerId="LiveId" clId="{A29EFC97-5275-4F70-B162-C3CF04B535FE}" dt="2023-08-11T05:47:44.183" v="231" actId="207"/>
          <ac:spMkLst>
            <pc:docMk/>
            <pc:sldMk cId="0" sldId="260"/>
            <ac:spMk id="2259" creationId="{00000000-0000-0000-0000-000000000000}"/>
          </ac:spMkLst>
        </pc:spChg>
        <pc:spChg chg="mod">
          <ac:chgData name="Darius Khoo" userId="24ec1d3e4a13f15f" providerId="LiveId" clId="{A29EFC97-5275-4F70-B162-C3CF04B535FE}" dt="2023-08-11T05:47:44.183" v="231" actId="207"/>
          <ac:spMkLst>
            <pc:docMk/>
            <pc:sldMk cId="0" sldId="260"/>
            <ac:spMk id="2260" creationId="{00000000-0000-0000-0000-000000000000}"/>
          </ac:spMkLst>
        </pc:spChg>
        <pc:spChg chg="mod">
          <ac:chgData name="Darius Khoo" userId="24ec1d3e4a13f15f" providerId="LiveId" clId="{A29EFC97-5275-4F70-B162-C3CF04B535FE}" dt="2023-08-11T05:47:44.183" v="231" actId="207"/>
          <ac:spMkLst>
            <pc:docMk/>
            <pc:sldMk cId="0" sldId="260"/>
            <ac:spMk id="2261" creationId="{00000000-0000-0000-0000-000000000000}"/>
          </ac:spMkLst>
        </pc:spChg>
        <pc:spChg chg="mod">
          <ac:chgData name="Darius Khoo" userId="24ec1d3e4a13f15f" providerId="LiveId" clId="{A29EFC97-5275-4F70-B162-C3CF04B535FE}" dt="2023-08-11T05:47:44.183" v="231" actId="207"/>
          <ac:spMkLst>
            <pc:docMk/>
            <pc:sldMk cId="0" sldId="260"/>
            <ac:spMk id="2262" creationId="{00000000-0000-0000-0000-000000000000}"/>
          </ac:spMkLst>
        </pc:spChg>
        <pc:spChg chg="mod">
          <ac:chgData name="Darius Khoo" userId="24ec1d3e4a13f15f" providerId="LiveId" clId="{A29EFC97-5275-4F70-B162-C3CF04B535FE}" dt="2023-08-11T05:47:44.183" v="231" actId="207"/>
          <ac:spMkLst>
            <pc:docMk/>
            <pc:sldMk cId="0" sldId="260"/>
            <ac:spMk id="2263" creationId="{00000000-0000-0000-0000-000000000000}"/>
          </ac:spMkLst>
        </pc:spChg>
        <pc:spChg chg="mod">
          <ac:chgData name="Darius Khoo" userId="24ec1d3e4a13f15f" providerId="LiveId" clId="{A29EFC97-5275-4F70-B162-C3CF04B535FE}" dt="2023-08-11T05:47:44.183" v="231" actId="207"/>
          <ac:spMkLst>
            <pc:docMk/>
            <pc:sldMk cId="0" sldId="260"/>
            <ac:spMk id="2264" creationId="{00000000-0000-0000-0000-000000000000}"/>
          </ac:spMkLst>
        </pc:spChg>
        <pc:spChg chg="mod">
          <ac:chgData name="Darius Khoo" userId="24ec1d3e4a13f15f" providerId="LiveId" clId="{A29EFC97-5275-4F70-B162-C3CF04B535FE}" dt="2023-08-11T05:47:44.183" v="231" actId="207"/>
          <ac:spMkLst>
            <pc:docMk/>
            <pc:sldMk cId="0" sldId="260"/>
            <ac:spMk id="2265" creationId="{00000000-0000-0000-0000-000000000000}"/>
          </ac:spMkLst>
        </pc:spChg>
        <pc:spChg chg="mod">
          <ac:chgData name="Darius Khoo" userId="24ec1d3e4a13f15f" providerId="LiveId" clId="{A29EFC97-5275-4F70-B162-C3CF04B535FE}" dt="2023-08-11T05:47:44.183" v="231" actId="207"/>
          <ac:spMkLst>
            <pc:docMk/>
            <pc:sldMk cId="0" sldId="260"/>
            <ac:spMk id="2266" creationId="{00000000-0000-0000-0000-000000000000}"/>
          </ac:spMkLst>
        </pc:spChg>
        <pc:spChg chg="mod">
          <ac:chgData name="Darius Khoo" userId="24ec1d3e4a13f15f" providerId="LiveId" clId="{A29EFC97-5275-4F70-B162-C3CF04B535FE}" dt="2023-08-11T05:47:44.183" v="231" actId="207"/>
          <ac:spMkLst>
            <pc:docMk/>
            <pc:sldMk cId="0" sldId="260"/>
            <ac:spMk id="2267" creationId="{00000000-0000-0000-0000-000000000000}"/>
          </ac:spMkLst>
        </pc:spChg>
        <pc:spChg chg="mod">
          <ac:chgData name="Darius Khoo" userId="24ec1d3e4a13f15f" providerId="LiveId" clId="{A29EFC97-5275-4F70-B162-C3CF04B535FE}" dt="2023-08-11T05:47:44.183" v="231" actId="207"/>
          <ac:spMkLst>
            <pc:docMk/>
            <pc:sldMk cId="0" sldId="260"/>
            <ac:spMk id="2268" creationId="{00000000-0000-0000-0000-000000000000}"/>
          </ac:spMkLst>
        </pc:spChg>
        <pc:spChg chg="mod">
          <ac:chgData name="Darius Khoo" userId="24ec1d3e4a13f15f" providerId="LiveId" clId="{A29EFC97-5275-4F70-B162-C3CF04B535FE}" dt="2023-08-11T05:47:44.183" v="231" actId="207"/>
          <ac:spMkLst>
            <pc:docMk/>
            <pc:sldMk cId="0" sldId="260"/>
            <ac:spMk id="2269" creationId="{00000000-0000-0000-0000-000000000000}"/>
          </ac:spMkLst>
        </pc:spChg>
        <pc:spChg chg="mod">
          <ac:chgData name="Darius Khoo" userId="24ec1d3e4a13f15f" providerId="LiveId" clId="{A29EFC97-5275-4F70-B162-C3CF04B535FE}" dt="2023-08-11T05:47:44.183" v="231" actId="207"/>
          <ac:spMkLst>
            <pc:docMk/>
            <pc:sldMk cId="0" sldId="260"/>
            <ac:spMk id="2270" creationId="{00000000-0000-0000-0000-000000000000}"/>
          </ac:spMkLst>
        </pc:spChg>
        <pc:spChg chg="mod">
          <ac:chgData name="Darius Khoo" userId="24ec1d3e4a13f15f" providerId="LiveId" clId="{A29EFC97-5275-4F70-B162-C3CF04B535FE}" dt="2023-08-11T05:47:44.183" v="231" actId="207"/>
          <ac:spMkLst>
            <pc:docMk/>
            <pc:sldMk cId="0" sldId="260"/>
            <ac:spMk id="2271" creationId="{00000000-0000-0000-0000-000000000000}"/>
          </ac:spMkLst>
        </pc:spChg>
        <pc:spChg chg="mod">
          <ac:chgData name="Darius Khoo" userId="24ec1d3e4a13f15f" providerId="LiveId" clId="{A29EFC97-5275-4F70-B162-C3CF04B535FE}" dt="2023-08-11T05:47:44.183" v="231" actId="207"/>
          <ac:spMkLst>
            <pc:docMk/>
            <pc:sldMk cId="0" sldId="260"/>
            <ac:spMk id="2272" creationId="{00000000-0000-0000-0000-000000000000}"/>
          </ac:spMkLst>
        </pc:spChg>
        <pc:spChg chg="mod">
          <ac:chgData name="Darius Khoo" userId="24ec1d3e4a13f15f" providerId="LiveId" clId="{A29EFC97-5275-4F70-B162-C3CF04B535FE}" dt="2023-08-11T05:47:44.183" v="231" actId="207"/>
          <ac:spMkLst>
            <pc:docMk/>
            <pc:sldMk cId="0" sldId="260"/>
            <ac:spMk id="2273" creationId="{00000000-0000-0000-0000-000000000000}"/>
          </ac:spMkLst>
        </pc:spChg>
        <pc:spChg chg="mod">
          <ac:chgData name="Darius Khoo" userId="24ec1d3e4a13f15f" providerId="LiveId" clId="{A29EFC97-5275-4F70-B162-C3CF04B535FE}" dt="2023-08-11T05:47:44.183" v="231" actId="207"/>
          <ac:spMkLst>
            <pc:docMk/>
            <pc:sldMk cId="0" sldId="260"/>
            <ac:spMk id="2274" creationId="{00000000-0000-0000-0000-000000000000}"/>
          </ac:spMkLst>
        </pc:spChg>
        <pc:spChg chg="mod">
          <ac:chgData name="Darius Khoo" userId="24ec1d3e4a13f15f" providerId="LiveId" clId="{A29EFC97-5275-4F70-B162-C3CF04B535FE}" dt="2023-08-11T05:47:44.183" v="231" actId="207"/>
          <ac:spMkLst>
            <pc:docMk/>
            <pc:sldMk cId="0" sldId="260"/>
            <ac:spMk id="2275" creationId="{00000000-0000-0000-0000-000000000000}"/>
          </ac:spMkLst>
        </pc:spChg>
        <pc:spChg chg="mod">
          <ac:chgData name="Darius Khoo" userId="24ec1d3e4a13f15f" providerId="LiveId" clId="{A29EFC97-5275-4F70-B162-C3CF04B535FE}" dt="2023-08-11T05:47:44.183" v="231" actId="207"/>
          <ac:spMkLst>
            <pc:docMk/>
            <pc:sldMk cId="0" sldId="260"/>
            <ac:spMk id="2276" creationId="{00000000-0000-0000-0000-000000000000}"/>
          </ac:spMkLst>
        </pc:spChg>
        <pc:spChg chg="mod">
          <ac:chgData name="Darius Khoo" userId="24ec1d3e4a13f15f" providerId="LiveId" clId="{A29EFC97-5275-4F70-B162-C3CF04B535FE}" dt="2023-08-11T05:47:44.183" v="231" actId="207"/>
          <ac:spMkLst>
            <pc:docMk/>
            <pc:sldMk cId="0" sldId="260"/>
            <ac:spMk id="2277" creationId="{00000000-0000-0000-0000-000000000000}"/>
          </ac:spMkLst>
        </pc:spChg>
        <pc:spChg chg="mod">
          <ac:chgData name="Darius Khoo" userId="24ec1d3e4a13f15f" providerId="LiveId" clId="{A29EFC97-5275-4F70-B162-C3CF04B535FE}" dt="2023-08-11T06:19:27.289" v="1166" actId="14100"/>
          <ac:spMkLst>
            <pc:docMk/>
            <pc:sldMk cId="0" sldId="260"/>
            <ac:spMk id="2278" creationId="{00000000-0000-0000-0000-000000000000}"/>
          </ac:spMkLst>
        </pc:spChg>
        <pc:spChg chg="mod">
          <ac:chgData name="Darius Khoo" userId="24ec1d3e4a13f15f" providerId="LiveId" clId="{A29EFC97-5275-4F70-B162-C3CF04B535FE}" dt="2023-08-11T06:19:00.033" v="1142" actId="14100"/>
          <ac:spMkLst>
            <pc:docMk/>
            <pc:sldMk cId="0" sldId="260"/>
            <ac:spMk id="2279" creationId="{00000000-0000-0000-0000-000000000000}"/>
          </ac:spMkLst>
        </pc:spChg>
        <pc:grpChg chg="mod">
          <ac:chgData name="Darius Khoo" userId="24ec1d3e4a13f15f" providerId="LiveId" clId="{A29EFC97-5275-4F70-B162-C3CF04B535FE}" dt="2023-08-11T05:47:44.183" v="231" actId="207"/>
          <ac:grpSpMkLst>
            <pc:docMk/>
            <pc:sldMk cId="0" sldId="260"/>
            <ac:grpSpMk id="2255" creationId="{00000000-0000-0000-0000-000000000000}"/>
          </ac:grpSpMkLst>
        </pc:grpChg>
      </pc:sldChg>
      <pc:sldChg chg="addSp delSp modSp del mod">
        <pc:chgData name="Darius Khoo" userId="24ec1d3e4a13f15f" providerId="LiveId" clId="{A29EFC97-5275-4F70-B162-C3CF04B535FE}" dt="2023-08-11T11:24:46.289" v="7167" actId="47"/>
        <pc:sldMkLst>
          <pc:docMk/>
          <pc:sldMk cId="0" sldId="261"/>
        </pc:sldMkLst>
        <pc:spChg chg="add del mod">
          <ac:chgData name="Darius Khoo" userId="24ec1d3e4a13f15f" providerId="LiveId" clId="{A29EFC97-5275-4F70-B162-C3CF04B535FE}" dt="2023-08-11T05:52:22.284" v="251" actId="478"/>
          <ac:spMkLst>
            <pc:docMk/>
            <pc:sldMk cId="0" sldId="261"/>
            <ac:spMk id="3" creationId="{316D657D-C79C-6730-BD7E-E068C744437D}"/>
          </ac:spMkLst>
        </pc:spChg>
        <pc:spChg chg="add del mod">
          <ac:chgData name="Darius Khoo" userId="24ec1d3e4a13f15f" providerId="LiveId" clId="{A29EFC97-5275-4F70-B162-C3CF04B535FE}" dt="2023-08-11T05:52:27.294" v="253" actId="478"/>
          <ac:spMkLst>
            <pc:docMk/>
            <pc:sldMk cId="0" sldId="261"/>
            <ac:spMk id="5" creationId="{54453FDC-92C4-2C65-1EBA-CFE711868A11}"/>
          </ac:spMkLst>
        </pc:spChg>
        <pc:spChg chg="add del mod">
          <ac:chgData name="Darius Khoo" userId="24ec1d3e4a13f15f" providerId="LiveId" clId="{A29EFC97-5275-4F70-B162-C3CF04B535FE}" dt="2023-08-11T05:52:30.918" v="256" actId="478"/>
          <ac:spMkLst>
            <pc:docMk/>
            <pc:sldMk cId="0" sldId="261"/>
            <ac:spMk id="7" creationId="{BC6ED5C7-F1B6-4270-EBE2-1ACE89856447}"/>
          </ac:spMkLst>
        </pc:spChg>
        <pc:spChg chg="add del mod">
          <ac:chgData name="Darius Khoo" userId="24ec1d3e4a13f15f" providerId="LiveId" clId="{A29EFC97-5275-4F70-B162-C3CF04B535FE}" dt="2023-08-11T05:52:34.796" v="258" actId="478"/>
          <ac:spMkLst>
            <pc:docMk/>
            <pc:sldMk cId="0" sldId="261"/>
            <ac:spMk id="9" creationId="{6B4AF142-2997-F43D-C571-0DE9A7FBEA15}"/>
          </ac:spMkLst>
        </pc:spChg>
        <pc:spChg chg="add mod">
          <ac:chgData name="Darius Khoo" userId="24ec1d3e4a13f15f" providerId="LiveId" clId="{A29EFC97-5275-4F70-B162-C3CF04B535FE}" dt="2023-08-11T06:18:12.120" v="1132" actId="1076"/>
          <ac:spMkLst>
            <pc:docMk/>
            <pc:sldMk cId="0" sldId="261"/>
            <ac:spMk id="16" creationId="{48F2F205-5D48-4D35-B0EB-EDA4EA4B10E8}"/>
          </ac:spMkLst>
        </pc:spChg>
        <pc:spChg chg="add mod">
          <ac:chgData name="Darius Khoo" userId="24ec1d3e4a13f15f" providerId="LiveId" clId="{A29EFC97-5275-4F70-B162-C3CF04B535FE}" dt="2023-08-11T06:11:53.583" v="1083" actId="207"/>
          <ac:spMkLst>
            <pc:docMk/>
            <pc:sldMk cId="0" sldId="261"/>
            <ac:spMk id="17" creationId="{DC686A4E-9585-A943-B6A1-5174DD90D529}"/>
          </ac:spMkLst>
        </pc:spChg>
        <pc:spChg chg="add mod">
          <ac:chgData name="Darius Khoo" userId="24ec1d3e4a13f15f" providerId="LiveId" clId="{A29EFC97-5275-4F70-B162-C3CF04B535FE}" dt="2023-08-11T06:17:00.208" v="1084" actId="207"/>
          <ac:spMkLst>
            <pc:docMk/>
            <pc:sldMk cId="0" sldId="261"/>
            <ac:spMk id="18" creationId="{3577CAB9-E0C9-669B-62B8-2FA6F3B9CC57}"/>
          </ac:spMkLst>
        </pc:spChg>
        <pc:spChg chg="add mod">
          <ac:chgData name="Darius Khoo" userId="24ec1d3e4a13f15f" providerId="LiveId" clId="{A29EFC97-5275-4F70-B162-C3CF04B535FE}" dt="2023-08-11T06:18:05.360" v="1130" actId="1076"/>
          <ac:spMkLst>
            <pc:docMk/>
            <pc:sldMk cId="0" sldId="261"/>
            <ac:spMk id="19" creationId="{436A0D67-E907-9F5A-B4D0-1375BEADCCB8}"/>
          </ac:spMkLst>
        </pc:spChg>
        <pc:spChg chg="mod">
          <ac:chgData name="Darius Khoo" userId="24ec1d3e4a13f15f" providerId="LiveId" clId="{A29EFC97-5275-4F70-B162-C3CF04B535FE}" dt="2023-08-11T05:55:20.660" v="510" actId="20577"/>
          <ac:spMkLst>
            <pc:docMk/>
            <pc:sldMk cId="0" sldId="261"/>
            <ac:spMk id="2316" creationId="{00000000-0000-0000-0000-000000000000}"/>
          </ac:spMkLst>
        </pc:spChg>
        <pc:spChg chg="del">
          <ac:chgData name="Darius Khoo" userId="24ec1d3e4a13f15f" providerId="LiveId" clId="{A29EFC97-5275-4F70-B162-C3CF04B535FE}" dt="2023-08-11T05:52:24.672" v="252" actId="478"/>
          <ac:spMkLst>
            <pc:docMk/>
            <pc:sldMk cId="0" sldId="261"/>
            <ac:spMk id="2317" creationId="{00000000-0000-0000-0000-000000000000}"/>
          </ac:spMkLst>
        </pc:spChg>
        <pc:spChg chg="del">
          <ac:chgData name="Darius Khoo" userId="24ec1d3e4a13f15f" providerId="LiveId" clId="{A29EFC97-5275-4F70-B162-C3CF04B535FE}" dt="2023-08-11T05:52:20.374" v="250" actId="478"/>
          <ac:spMkLst>
            <pc:docMk/>
            <pc:sldMk cId="0" sldId="261"/>
            <ac:spMk id="2318" creationId="{00000000-0000-0000-0000-000000000000}"/>
          </ac:spMkLst>
        </pc:spChg>
        <pc:spChg chg="del mod">
          <ac:chgData name="Darius Khoo" userId="24ec1d3e4a13f15f" providerId="LiveId" clId="{A29EFC97-5275-4F70-B162-C3CF04B535FE}" dt="2023-08-11T05:52:30.016" v="255" actId="478"/>
          <ac:spMkLst>
            <pc:docMk/>
            <pc:sldMk cId="0" sldId="261"/>
            <ac:spMk id="2319" creationId="{00000000-0000-0000-0000-000000000000}"/>
          </ac:spMkLst>
        </pc:spChg>
        <pc:spChg chg="del">
          <ac:chgData name="Darius Khoo" userId="24ec1d3e4a13f15f" providerId="LiveId" clId="{A29EFC97-5275-4F70-B162-C3CF04B535FE}" dt="2023-08-11T05:52:31.851" v="257" actId="478"/>
          <ac:spMkLst>
            <pc:docMk/>
            <pc:sldMk cId="0" sldId="261"/>
            <ac:spMk id="2320" creationId="{00000000-0000-0000-0000-000000000000}"/>
          </ac:spMkLst>
        </pc:spChg>
        <pc:spChg chg="del">
          <ac:chgData name="Darius Khoo" userId="24ec1d3e4a13f15f" providerId="LiveId" clId="{A29EFC97-5275-4F70-B162-C3CF04B535FE}" dt="2023-08-11T05:55:10.681" v="506" actId="478"/>
          <ac:spMkLst>
            <pc:docMk/>
            <pc:sldMk cId="0" sldId="261"/>
            <ac:spMk id="2321" creationId="{00000000-0000-0000-0000-000000000000}"/>
          </ac:spMkLst>
        </pc:spChg>
        <pc:picChg chg="add mod">
          <ac:chgData name="Darius Khoo" userId="24ec1d3e4a13f15f" providerId="LiveId" clId="{A29EFC97-5275-4F70-B162-C3CF04B535FE}" dt="2023-08-11T05:53:06.796" v="265" actId="1076"/>
          <ac:picMkLst>
            <pc:docMk/>
            <pc:sldMk cId="0" sldId="261"/>
            <ac:picMk id="11" creationId="{A229FC49-F8F1-2AF4-2096-D1354FA931C9}"/>
          </ac:picMkLst>
        </pc:picChg>
        <pc:picChg chg="add mod">
          <ac:chgData name="Darius Khoo" userId="24ec1d3e4a13f15f" providerId="LiveId" clId="{A29EFC97-5275-4F70-B162-C3CF04B535FE}" dt="2023-08-11T06:17:19.234" v="1087" actId="1076"/>
          <ac:picMkLst>
            <pc:docMk/>
            <pc:sldMk cId="0" sldId="261"/>
            <ac:picMk id="13" creationId="{F3BE9099-7D7E-3C25-EF9B-6A3E2FDE2BDF}"/>
          </ac:picMkLst>
        </pc:picChg>
        <pc:picChg chg="add mod">
          <ac:chgData name="Darius Khoo" userId="24ec1d3e4a13f15f" providerId="LiveId" clId="{A29EFC97-5275-4F70-B162-C3CF04B535FE}" dt="2023-08-11T06:18:07.345" v="1131" actId="1076"/>
          <ac:picMkLst>
            <pc:docMk/>
            <pc:sldMk cId="0" sldId="261"/>
            <ac:picMk id="15" creationId="{79744C1F-ED7B-F09C-C30F-8B967765D3CF}"/>
          </ac:picMkLst>
        </pc:picChg>
      </pc:sldChg>
      <pc:sldChg chg="addSp delSp modSp mod">
        <pc:chgData name="Darius Khoo" userId="24ec1d3e4a13f15f" providerId="LiveId" clId="{A29EFC97-5275-4F70-B162-C3CF04B535FE}" dt="2023-08-11T06:01:52.703" v="985" actId="1076"/>
        <pc:sldMkLst>
          <pc:docMk/>
          <pc:sldMk cId="0" sldId="262"/>
        </pc:sldMkLst>
        <pc:spChg chg="add del mod">
          <ac:chgData name="Darius Khoo" userId="24ec1d3e4a13f15f" providerId="LiveId" clId="{A29EFC97-5275-4F70-B162-C3CF04B535FE}" dt="2023-08-11T05:55:55.519" v="516" actId="478"/>
          <ac:spMkLst>
            <pc:docMk/>
            <pc:sldMk cId="0" sldId="262"/>
            <ac:spMk id="3" creationId="{7D942AE5-62CF-14FC-383B-818D1419F15C}"/>
          </ac:spMkLst>
        </pc:spChg>
        <pc:spChg chg="add del mod">
          <ac:chgData name="Darius Khoo" userId="24ec1d3e4a13f15f" providerId="LiveId" clId="{A29EFC97-5275-4F70-B162-C3CF04B535FE}" dt="2023-08-11T05:55:56.755" v="517" actId="478"/>
          <ac:spMkLst>
            <pc:docMk/>
            <pc:sldMk cId="0" sldId="262"/>
            <ac:spMk id="5" creationId="{886B7A47-957C-ADD4-B2E3-6938A6171426}"/>
          </ac:spMkLst>
        </pc:spChg>
        <pc:spChg chg="add del mod">
          <ac:chgData name="Darius Khoo" userId="24ec1d3e4a13f15f" providerId="LiveId" clId="{A29EFC97-5275-4F70-B162-C3CF04B535FE}" dt="2023-08-11T05:56:00.180" v="520" actId="478"/>
          <ac:spMkLst>
            <pc:docMk/>
            <pc:sldMk cId="0" sldId="262"/>
            <ac:spMk id="7" creationId="{0F97F408-137B-8E9B-076B-D768B92F3B42}"/>
          </ac:spMkLst>
        </pc:spChg>
        <pc:spChg chg="add del mod">
          <ac:chgData name="Darius Khoo" userId="24ec1d3e4a13f15f" providerId="LiveId" clId="{A29EFC97-5275-4F70-B162-C3CF04B535FE}" dt="2023-08-11T05:56:01.588" v="521" actId="478"/>
          <ac:spMkLst>
            <pc:docMk/>
            <pc:sldMk cId="0" sldId="262"/>
            <ac:spMk id="9" creationId="{4C3B78B5-5955-63CD-AF63-E624F44E1C1C}"/>
          </ac:spMkLst>
        </pc:spChg>
        <pc:spChg chg="add mod">
          <ac:chgData name="Darius Khoo" userId="24ec1d3e4a13f15f" providerId="LiveId" clId="{A29EFC97-5275-4F70-B162-C3CF04B535FE}" dt="2023-08-11T06:01:50.248" v="984" actId="1076"/>
          <ac:spMkLst>
            <pc:docMk/>
            <pc:sldMk cId="0" sldId="262"/>
            <ac:spMk id="14" creationId="{15C5A567-FE63-C41C-D6B5-191BCD76E0A5}"/>
          </ac:spMkLst>
        </pc:spChg>
        <pc:spChg chg="add mod">
          <ac:chgData name="Darius Khoo" userId="24ec1d3e4a13f15f" providerId="LiveId" clId="{A29EFC97-5275-4F70-B162-C3CF04B535FE}" dt="2023-08-11T06:01:52.703" v="985" actId="1076"/>
          <ac:spMkLst>
            <pc:docMk/>
            <pc:sldMk cId="0" sldId="262"/>
            <ac:spMk id="15" creationId="{102137EF-6DE7-DD84-607B-602463E7FD7A}"/>
          </ac:spMkLst>
        </pc:spChg>
        <pc:spChg chg="del">
          <ac:chgData name="Darius Khoo" userId="24ec1d3e4a13f15f" providerId="LiveId" clId="{A29EFC97-5275-4F70-B162-C3CF04B535FE}" dt="2023-08-11T05:55:52.730" v="514" actId="478"/>
          <ac:spMkLst>
            <pc:docMk/>
            <pc:sldMk cId="0" sldId="262"/>
            <ac:spMk id="2326" creationId="{00000000-0000-0000-0000-000000000000}"/>
          </ac:spMkLst>
        </pc:spChg>
        <pc:spChg chg="del">
          <ac:chgData name="Darius Khoo" userId="24ec1d3e4a13f15f" providerId="LiveId" clId="{A29EFC97-5275-4F70-B162-C3CF04B535FE}" dt="2023-08-11T05:55:58.040" v="518" actId="478"/>
          <ac:spMkLst>
            <pc:docMk/>
            <pc:sldMk cId="0" sldId="262"/>
            <ac:spMk id="2327" creationId="{00000000-0000-0000-0000-000000000000}"/>
          </ac:spMkLst>
        </pc:spChg>
        <pc:spChg chg="mod">
          <ac:chgData name="Darius Khoo" userId="24ec1d3e4a13f15f" providerId="LiveId" clId="{A29EFC97-5275-4F70-B162-C3CF04B535FE}" dt="2023-08-11T05:57:26.894" v="569" actId="20577"/>
          <ac:spMkLst>
            <pc:docMk/>
            <pc:sldMk cId="0" sldId="262"/>
            <ac:spMk id="2328" creationId="{00000000-0000-0000-0000-000000000000}"/>
          </ac:spMkLst>
        </pc:spChg>
        <pc:spChg chg="mod">
          <ac:chgData name="Darius Khoo" userId="24ec1d3e4a13f15f" providerId="LiveId" clId="{A29EFC97-5275-4F70-B162-C3CF04B535FE}" dt="2023-08-11T05:55:50.737" v="513" actId="20577"/>
          <ac:spMkLst>
            <pc:docMk/>
            <pc:sldMk cId="0" sldId="262"/>
            <ac:spMk id="2329" creationId="{00000000-0000-0000-0000-000000000000}"/>
          </ac:spMkLst>
        </pc:spChg>
        <pc:spChg chg="del">
          <ac:chgData name="Darius Khoo" userId="24ec1d3e4a13f15f" providerId="LiveId" clId="{A29EFC97-5275-4F70-B162-C3CF04B535FE}" dt="2023-08-11T05:55:53.532" v="515" actId="478"/>
          <ac:spMkLst>
            <pc:docMk/>
            <pc:sldMk cId="0" sldId="262"/>
            <ac:spMk id="2330" creationId="{00000000-0000-0000-0000-000000000000}"/>
          </ac:spMkLst>
        </pc:spChg>
        <pc:spChg chg="del">
          <ac:chgData name="Darius Khoo" userId="24ec1d3e4a13f15f" providerId="LiveId" clId="{A29EFC97-5275-4F70-B162-C3CF04B535FE}" dt="2023-08-11T05:55:59.094" v="519" actId="478"/>
          <ac:spMkLst>
            <pc:docMk/>
            <pc:sldMk cId="0" sldId="262"/>
            <ac:spMk id="2331" creationId="{00000000-0000-0000-0000-000000000000}"/>
          </ac:spMkLst>
        </pc:spChg>
        <pc:spChg chg="mod">
          <ac:chgData name="Darius Khoo" userId="24ec1d3e4a13f15f" providerId="LiveId" clId="{A29EFC97-5275-4F70-B162-C3CF04B535FE}" dt="2023-08-11T05:59:07.308" v="793" actId="33524"/>
          <ac:spMkLst>
            <pc:docMk/>
            <pc:sldMk cId="0" sldId="262"/>
            <ac:spMk id="2332" creationId="{00000000-0000-0000-0000-000000000000}"/>
          </ac:spMkLst>
        </pc:spChg>
        <pc:picChg chg="add mod">
          <ac:chgData name="Darius Khoo" userId="24ec1d3e4a13f15f" providerId="LiveId" clId="{A29EFC97-5275-4F70-B162-C3CF04B535FE}" dt="2023-08-11T05:56:49.476" v="539" actId="1076"/>
          <ac:picMkLst>
            <pc:docMk/>
            <pc:sldMk cId="0" sldId="262"/>
            <ac:picMk id="11" creationId="{6D6A7400-317C-A000-2124-F92B38E37EAB}"/>
          </ac:picMkLst>
        </pc:picChg>
        <pc:picChg chg="add mod">
          <ac:chgData name="Darius Khoo" userId="24ec1d3e4a13f15f" providerId="LiveId" clId="{A29EFC97-5275-4F70-B162-C3CF04B535FE}" dt="2023-08-11T06:01:45.609" v="983" actId="1076"/>
          <ac:picMkLst>
            <pc:docMk/>
            <pc:sldMk cId="0" sldId="262"/>
            <ac:picMk id="13" creationId="{3FB5EA3F-B13F-C847-888B-4ABA870053B3}"/>
          </ac:picMkLst>
        </pc:picChg>
      </pc:sldChg>
      <pc:sldChg chg="addSp delSp modSp del mod">
        <pc:chgData name="Darius Khoo" userId="24ec1d3e4a13f15f" providerId="LiveId" clId="{A29EFC97-5275-4F70-B162-C3CF04B535FE}" dt="2023-08-11T11:24:49.725" v="7168" actId="47"/>
        <pc:sldMkLst>
          <pc:docMk/>
          <pc:sldMk cId="0" sldId="263"/>
        </pc:sldMkLst>
        <pc:spChg chg="add del mod">
          <ac:chgData name="Darius Khoo" userId="24ec1d3e4a13f15f" providerId="LiveId" clId="{A29EFC97-5275-4F70-B162-C3CF04B535FE}" dt="2023-08-11T06:03:14.891" v="992" actId="478"/>
          <ac:spMkLst>
            <pc:docMk/>
            <pc:sldMk cId="0" sldId="263"/>
            <ac:spMk id="3" creationId="{5343D661-DFC9-3789-8528-331085CE1C52}"/>
          </ac:spMkLst>
        </pc:spChg>
        <pc:spChg chg="add del mod">
          <ac:chgData name="Darius Khoo" userId="24ec1d3e4a13f15f" providerId="LiveId" clId="{A29EFC97-5275-4F70-B162-C3CF04B535FE}" dt="2023-08-11T06:03:17.180" v="994" actId="478"/>
          <ac:spMkLst>
            <pc:docMk/>
            <pc:sldMk cId="0" sldId="263"/>
            <ac:spMk id="5" creationId="{7F9B422A-27A0-0550-16E0-DA256C882336}"/>
          </ac:spMkLst>
        </pc:spChg>
        <pc:spChg chg="add del mod">
          <ac:chgData name="Darius Khoo" userId="24ec1d3e4a13f15f" providerId="LiveId" clId="{A29EFC97-5275-4F70-B162-C3CF04B535FE}" dt="2023-08-11T06:03:19.904" v="996" actId="478"/>
          <ac:spMkLst>
            <pc:docMk/>
            <pc:sldMk cId="0" sldId="263"/>
            <ac:spMk id="7" creationId="{CBFD02D5-FC2B-BBA5-1A72-ED996EE1782B}"/>
          </ac:spMkLst>
        </pc:spChg>
        <pc:spChg chg="add del mod">
          <ac:chgData name="Darius Khoo" userId="24ec1d3e4a13f15f" providerId="LiveId" clId="{A29EFC97-5275-4F70-B162-C3CF04B535FE}" dt="2023-08-11T06:03:26.114" v="1001" actId="478"/>
          <ac:spMkLst>
            <pc:docMk/>
            <pc:sldMk cId="0" sldId="263"/>
            <ac:spMk id="9" creationId="{A32076D1-02B2-3208-651E-C6EB73AC5FEC}"/>
          </ac:spMkLst>
        </pc:spChg>
        <pc:spChg chg="add del mod">
          <ac:chgData name="Darius Khoo" userId="24ec1d3e4a13f15f" providerId="LiveId" clId="{A29EFC97-5275-4F70-B162-C3CF04B535FE}" dt="2023-08-11T06:03:24.199" v="1000" actId="478"/>
          <ac:spMkLst>
            <pc:docMk/>
            <pc:sldMk cId="0" sldId="263"/>
            <ac:spMk id="11" creationId="{E2D2C9E8-E19E-EEAA-E73E-DB6894DEB3F1}"/>
          </ac:spMkLst>
        </pc:spChg>
        <pc:spChg chg="add del mod">
          <ac:chgData name="Darius Khoo" userId="24ec1d3e4a13f15f" providerId="LiveId" clId="{A29EFC97-5275-4F70-B162-C3CF04B535FE}" dt="2023-08-11T06:03:30.971" v="1003" actId="478"/>
          <ac:spMkLst>
            <pc:docMk/>
            <pc:sldMk cId="0" sldId="263"/>
            <ac:spMk id="13" creationId="{D22132EC-E21C-FFE9-A9BB-38482A47E0B8}"/>
          </ac:spMkLst>
        </pc:spChg>
        <pc:spChg chg="add del mod">
          <ac:chgData name="Darius Khoo" userId="24ec1d3e4a13f15f" providerId="LiveId" clId="{A29EFC97-5275-4F70-B162-C3CF04B535FE}" dt="2023-08-11T06:03:49.319" v="1008" actId="478"/>
          <ac:spMkLst>
            <pc:docMk/>
            <pc:sldMk cId="0" sldId="263"/>
            <ac:spMk id="17" creationId="{A206FD3C-9540-0187-9D60-7433B903A08E}"/>
          </ac:spMkLst>
        </pc:spChg>
        <pc:spChg chg="add del mod">
          <ac:chgData name="Darius Khoo" userId="24ec1d3e4a13f15f" providerId="LiveId" clId="{A29EFC97-5275-4F70-B162-C3CF04B535FE}" dt="2023-08-11T06:03:52.681" v="1010" actId="478"/>
          <ac:spMkLst>
            <pc:docMk/>
            <pc:sldMk cId="0" sldId="263"/>
            <ac:spMk id="19" creationId="{43524F65-F63B-7B33-DEFC-AEC395A62783}"/>
          </ac:spMkLst>
        </pc:spChg>
        <pc:spChg chg="del">
          <ac:chgData name="Darius Khoo" userId="24ec1d3e4a13f15f" providerId="LiveId" clId="{A29EFC97-5275-4F70-B162-C3CF04B535FE}" dt="2023-08-11T06:03:15.906" v="993" actId="478"/>
          <ac:spMkLst>
            <pc:docMk/>
            <pc:sldMk cId="0" sldId="263"/>
            <ac:spMk id="2338" creationId="{00000000-0000-0000-0000-000000000000}"/>
          </ac:spMkLst>
        </pc:spChg>
        <pc:spChg chg="del mod">
          <ac:chgData name="Darius Khoo" userId="24ec1d3e4a13f15f" providerId="LiveId" clId="{A29EFC97-5275-4F70-B162-C3CF04B535FE}" dt="2023-08-11T06:03:21.150" v="998" actId="478"/>
          <ac:spMkLst>
            <pc:docMk/>
            <pc:sldMk cId="0" sldId="263"/>
            <ac:spMk id="2339" creationId="{00000000-0000-0000-0000-000000000000}"/>
          </ac:spMkLst>
        </pc:spChg>
        <pc:spChg chg="del">
          <ac:chgData name="Darius Khoo" userId="24ec1d3e4a13f15f" providerId="LiveId" clId="{A29EFC97-5275-4F70-B162-C3CF04B535FE}" dt="2023-08-11T06:03:51.445" v="1009" actId="478"/>
          <ac:spMkLst>
            <pc:docMk/>
            <pc:sldMk cId="0" sldId="263"/>
            <ac:spMk id="2340" creationId="{00000000-0000-0000-0000-000000000000}"/>
          </ac:spMkLst>
        </pc:spChg>
        <pc:spChg chg="del">
          <ac:chgData name="Darius Khoo" userId="24ec1d3e4a13f15f" providerId="LiveId" clId="{A29EFC97-5275-4F70-B162-C3CF04B535FE}" dt="2023-08-11T06:03:28.945" v="1002" actId="478"/>
          <ac:spMkLst>
            <pc:docMk/>
            <pc:sldMk cId="0" sldId="263"/>
            <ac:spMk id="2341" creationId="{00000000-0000-0000-0000-000000000000}"/>
          </ac:spMkLst>
        </pc:spChg>
        <pc:spChg chg="mod">
          <ac:chgData name="Darius Khoo" userId="24ec1d3e4a13f15f" providerId="LiveId" clId="{A29EFC97-5275-4F70-B162-C3CF04B535FE}" dt="2023-08-11T06:03:10.361" v="990" actId="20577"/>
          <ac:spMkLst>
            <pc:docMk/>
            <pc:sldMk cId="0" sldId="263"/>
            <ac:spMk id="2342" creationId="{00000000-0000-0000-0000-000000000000}"/>
          </ac:spMkLst>
        </pc:spChg>
        <pc:spChg chg="del">
          <ac:chgData name="Darius Khoo" userId="24ec1d3e4a13f15f" providerId="LiveId" clId="{A29EFC97-5275-4F70-B162-C3CF04B535FE}" dt="2023-08-11T06:03:13.641" v="991" actId="478"/>
          <ac:spMkLst>
            <pc:docMk/>
            <pc:sldMk cId="0" sldId="263"/>
            <ac:spMk id="2343" creationId="{00000000-0000-0000-0000-000000000000}"/>
          </ac:spMkLst>
        </pc:spChg>
        <pc:spChg chg="del">
          <ac:chgData name="Darius Khoo" userId="24ec1d3e4a13f15f" providerId="LiveId" clId="{A29EFC97-5275-4F70-B162-C3CF04B535FE}" dt="2023-08-11T06:03:47.596" v="1007" actId="478"/>
          <ac:spMkLst>
            <pc:docMk/>
            <pc:sldMk cId="0" sldId="263"/>
            <ac:spMk id="2344" creationId="{00000000-0000-0000-0000-000000000000}"/>
          </ac:spMkLst>
        </pc:spChg>
        <pc:spChg chg="del">
          <ac:chgData name="Darius Khoo" userId="24ec1d3e4a13f15f" providerId="LiveId" clId="{A29EFC97-5275-4F70-B162-C3CF04B535FE}" dt="2023-08-11T06:03:18.840" v="995" actId="478"/>
          <ac:spMkLst>
            <pc:docMk/>
            <pc:sldMk cId="0" sldId="263"/>
            <ac:spMk id="2345" creationId="{00000000-0000-0000-0000-000000000000}"/>
          </ac:spMkLst>
        </pc:spChg>
        <pc:spChg chg="del">
          <ac:chgData name="Darius Khoo" userId="24ec1d3e4a13f15f" providerId="LiveId" clId="{A29EFC97-5275-4F70-B162-C3CF04B535FE}" dt="2023-08-11T06:03:22.972" v="999" actId="478"/>
          <ac:spMkLst>
            <pc:docMk/>
            <pc:sldMk cId="0" sldId="263"/>
            <ac:spMk id="2346" creationId="{00000000-0000-0000-0000-000000000000}"/>
          </ac:spMkLst>
        </pc:spChg>
        <pc:picChg chg="add mod">
          <ac:chgData name="Darius Khoo" userId="24ec1d3e4a13f15f" providerId="LiveId" clId="{A29EFC97-5275-4F70-B162-C3CF04B535FE}" dt="2023-08-11T06:04:14.035" v="1015" actId="1035"/>
          <ac:picMkLst>
            <pc:docMk/>
            <pc:sldMk cId="0" sldId="263"/>
            <ac:picMk id="15" creationId="{63FDAC2B-BDBF-41BE-4504-643FAA3241D7}"/>
          </ac:picMkLst>
        </pc:picChg>
      </pc:sldChg>
      <pc:sldChg chg="del">
        <pc:chgData name="Darius Khoo" userId="24ec1d3e4a13f15f" providerId="LiveId" clId="{A29EFC97-5275-4F70-B162-C3CF04B535FE}" dt="2023-08-11T06:18:35.834" v="1133" actId="47"/>
        <pc:sldMkLst>
          <pc:docMk/>
          <pc:sldMk cId="0" sldId="264"/>
        </pc:sldMkLst>
      </pc:sldChg>
      <pc:sldChg chg="del">
        <pc:chgData name="Darius Khoo" userId="24ec1d3e4a13f15f" providerId="LiveId" clId="{A29EFC97-5275-4F70-B162-C3CF04B535FE}" dt="2023-08-11T06:40:02.859" v="1882" actId="47"/>
        <pc:sldMkLst>
          <pc:docMk/>
          <pc:sldMk cId="0" sldId="265"/>
        </pc:sldMkLst>
      </pc:sldChg>
      <pc:sldChg chg="del">
        <pc:chgData name="Darius Khoo" userId="24ec1d3e4a13f15f" providerId="LiveId" clId="{A29EFC97-5275-4F70-B162-C3CF04B535FE}" dt="2023-08-11T06:40:20.418" v="1883" actId="47"/>
        <pc:sldMkLst>
          <pc:docMk/>
          <pc:sldMk cId="0" sldId="266"/>
        </pc:sldMkLst>
      </pc:sldChg>
      <pc:sldChg chg="del">
        <pc:chgData name="Darius Khoo" userId="24ec1d3e4a13f15f" providerId="LiveId" clId="{A29EFC97-5275-4F70-B162-C3CF04B535FE}" dt="2023-08-11T06:40:22.549" v="1884" actId="47"/>
        <pc:sldMkLst>
          <pc:docMk/>
          <pc:sldMk cId="0" sldId="267"/>
        </pc:sldMkLst>
      </pc:sldChg>
      <pc:sldChg chg="del">
        <pc:chgData name="Darius Khoo" userId="24ec1d3e4a13f15f" providerId="LiveId" clId="{A29EFC97-5275-4F70-B162-C3CF04B535FE}" dt="2023-08-11T06:40:25.822" v="1885" actId="47"/>
        <pc:sldMkLst>
          <pc:docMk/>
          <pc:sldMk cId="0" sldId="268"/>
        </pc:sldMkLst>
      </pc:sldChg>
      <pc:sldChg chg="del">
        <pc:chgData name="Darius Khoo" userId="24ec1d3e4a13f15f" providerId="LiveId" clId="{A29EFC97-5275-4F70-B162-C3CF04B535FE}" dt="2023-08-11T06:40:28.376" v="1886" actId="47"/>
        <pc:sldMkLst>
          <pc:docMk/>
          <pc:sldMk cId="0" sldId="269"/>
        </pc:sldMkLst>
      </pc:sldChg>
      <pc:sldChg chg="del">
        <pc:chgData name="Darius Khoo" userId="24ec1d3e4a13f15f" providerId="LiveId" clId="{A29EFC97-5275-4F70-B162-C3CF04B535FE}" dt="2023-08-11T06:50:51.969" v="2358" actId="47"/>
        <pc:sldMkLst>
          <pc:docMk/>
          <pc:sldMk cId="0" sldId="270"/>
        </pc:sldMkLst>
      </pc:sldChg>
      <pc:sldChg chg="del">
        <pc:chgData name="Darius Khoo" userId="24ec1d3e4a13f15f" providerId="LiveId" clId="{A29EFC97-5275-4F70-B162-C3CF04B535FE}" dt="2023-08-11T07:05:13.331" v="4253" actId="47"/>
        <pc:sldMkLst>
          <pc:docMk/>
          <pc:sldMk cId="0" sldId="271"/>
        </pc:sldMkLst>
      </pc:sldChg>
      <pc:sldChg chg="del">
        <pc:chgData name="Darius Khoo" userId="24ec1d3e4a13f15f" providerId="LiveId" clId="{A29EFC97-5275-4F70-B162-C3CF04B535FE}" dt="2023-08-11T07:44:35.846" v="7141" actId="47"/>
        <pc:sldMkLst>
          <pc:docMk/>
          <pc:sldMk cId="0" sldId="272"/>
        </pc:sldMkLst>
      </pc:sldChg>
      <pc:sldChg chg="del">
        <pc:chgData name="Darius Khoo" userId="24ec1d3e4a13f15f" providerId="LiveId" clId="{A29EFC97-5275-4F70-B162-C3CF04B535FE}" dt="2023-08-11T07:44:36.543" v="7142" actId="47"/>
        <pc:sldMkLst>
          <pc:docMk/>
          <pc:sldMk cId="0" sldId="273"/>
        </pc:sldMkLst>
      </pc:sldChg>
      <pc:sldChg chg="del">
        <pc:chgData name="Darius Khoo" userId="24ec1d3e4a13f15f" providerId="LiveId" clId="{A29EFC97-5275-4F70-B162-C3CF04B535FE}" dt="2023-08-11T07:44:37.272" v="7143" actId="47"/>
        <pc:sldMkLst>
          <pc:docMk/>
          <pc:sldMk cId="0" sldId="274"/>
        </pc:sldMkLst>
      </pc:sldChg>
      <pc:sldChg chg="del">
        <pc:chgData name="Darius Khoo" userId="24ec1d3e4a13f15f" providerId="LiveId" clId="{A29EFC97-5275-4F70-B162-C3CF04B535FE}" dt="2023-08-11T11:24:35.401" v="7165" actId="47"/>
        <pc:sldMkLst>
          <pc:docMk/>
          <pc:sldMk cId="0" sldId="276"/>
        </pc:sldMkLst>
      </pc:sldChg>
      <pc:sldChg chg="del">
        <pc:chgData name="Darius Khoo" userId="24ec1d3e4a13f15f" providerId="LiveId" clId="{A29EFC97-5275-4F70-B162-C3CF04B535FE}" dt="2023-08-11T07:44:41.633" v="7144" actId="47"/>
        <pc:sldMkLst>
          <pc:docMk/>
          <pc:sldMk cId="0" sldId="277"/>
        </pc:sldMkLst>
      </pc:sldChg>
      <pc:sldChg chg="del">
        <pc:chgData name="Darius Khoo" userId="24ec1d3e4a13f15f" providerId="LiveId" clId="{A29EFC97-5275-4F70-B162-C3CF04B535FE}" dt="2023-08-11T07:44:42.813" v="7145" actId="47"/>
        <pc:sldMkLst>
          <pc:docMk/>
          <pc:sldMk cId="0" sldId="278"/>
        </pc:sldMkLst>
      </pc:sldChg>
      <pc:sldChg chg="del">
        <pc:chgData name="Darius Khoo" userId="24ec1d3e4a13f15f" providerId="LiveId" clId="{A29EFC97-5275-4F70-B162-C3CF04B535FE}" dt="2023-08-11T07:44:49.121" v="7162" actId="47"/>
        <pc:sldMkLst>
          <pc:docMk/>
          <pc:sldMk cId="0" sldId="279"/>
        </pc:sldMkLst>
      </pc:sldChg>
      <pc:sldChg chg="del">
        <pc:chgData name="Darius Khoo" userId="24ec1d3e4a13f15f" providerId="LiveId" clId="{A29EFC97-5275-4F70-B162-C3CF04B535FE}" dt="2023-08-11T07:44:43.428" v="7146" actId="47"/>
        <pc:sldMkLst>
          <pc:docMk/>
          <pc:sldMk cId="0" sldId="280"/>
        </pc:sldMkLst>
      </pc:sldChg>
      <pc:sldChg chg="del">
        <pc:chgData name="Darius Khoo" userId="24ec1d3e4a13f15f" providerId="LiveId" clId="{A29EFC97-5275-4F70-B162-C3CF04B535FE}" dt="2023-08-11T07:44:48.566" v="7161" actId="47"/>
        <pc:sldMkLst>
          <pc:docMk/>
          <pc:sldMk cId="0" sldId="281"/>
        </pc:sldMkLst>
      </pc:sldChg>
      <pc:sldChg chg="del">
        <pc:chgData name="Darius Khoo" userId="24ec1d3e4a13f15f" providerId="LiveId" clId="{A29EFC97-5275-4F70-B162-C3CF04B535FE}" dt="2023-08-11T07:44:44.305" v="7147" actId="47"/>
        <pc:sldMkLst>
          <pc:docMk/>
          <pc:sldMk cId="0" sldId="282"/>
        </pc:sldMkLst>
      </pc:sldChg>
      <pc:sldChg chg="del">
        <pc:chgData name="Darius Khoo" userId="24ec1d3e4a13f15f" providerId="LiveId" clId="{A29EFC97-5275-4F70-B162-C3CF04B535FE}" dt="2023-08-11T07:44:44.598" v="7148" actId="47"/>
        <pc:sldMkLst>
          <pc:docMk/>
          <pc:sldMk cId="0" sldId="283"/>
        </pc:sldMkLst>
      </pc:sldChg>
      <pc:sldChg chg="del">
        <pc:chgData name="Darius Khoo" userId="24ec1d3e4a13f15f" providerId="LiveId" clId="{A29EFC97-5275-4F70-B162-C3CF04B535FE}" dt="2023-08-11T07:44:44.652" v="7149" actId="47"/>
        <pc:sldMkLst>
          <pc:docMk/>
          <pc:sldMk cId="0" sldId="284"/>
        </pc:sldMkLst>
      </pc:sldChg>
      <pc:sldChg chg="del">
        <pc:chgData name="Darius Khoo" userId="24ec1d3e4a13f15f" providerId="LiveId" clId="{A29EFC97-5275-4F70-B162-C3CF04B535FE}" dt="2023-08-11T07:44:44.785" v="7150" actId="47"/>
        <pc:sldMkLst>
          <pc:docMk/>
          <pc:sldMk cId="0" sldId="285"/>
        </pc:sldMkLst>
      </pc:sldChg>
      <pc:sldChg chg="del">
        <pc:chgData name="Darius Khoo" userId="24ec1d3e4a13f15f" providerId="LiveId" clId="{A29EFC97-5275-4F70-B162-C3CF04B535FE}" dt="2023-08-11T07:44:44.964" v="7151" actId="47"/>
        <pc:sldMkLst>
          <pc:docMk/>
          <pc:sldMk cId="0" sldId="286"/>
        </pc:sldMkLst>
      </pc:sldChg>
      <pc:sldChg chg="del">
        <pc:chgData name="Darius Khoo" userId="24ec1d3e4a13f15f" providerId="LiveId" clId="{A29EFC97-5275-4F70-B162-C3CF04B535FE}" dt="2023-08-11T07:44:45.127" v="7152" actId="47"/>
        <pc:sldMkLst>
          <pc:docMk/>
          <pc:sldMk cId="0" sldId="287"/>
        </pc:sldMkLst>
      </pc:sldChg>
      <pc:sldChg chg="del">
        <pc:chgData name="Darius Khoo" userId="24ec1d3e4a13f15f" providerId="LiveId" clId="{A29EFC97-5275-4F70-B162-C3CF04B535FE}" dt="2023-08-11T07:44:45.287" v="7153" actId="47"/>
        <pc:sldMkLst>
          <pc:docMk/>
          <pc:sldMk cId="0" sldId="288"/>
        </pc:sldMkLst>
      </pc:sldChg>
      <pc:sldChg chg="del">
        <pc:chgData name="Darius Khoo" userId="24ec1d3e4a13f15f" providerId="LiveId" clId="{A29EFC97-5275-4F70-B162-C3CF04B535FE}" dt="2023-08-11T07:44:46.060" v="7154" actId="47"/>
        <pc:sldMkLst>
          <pc:docMk/>
          <pc:sldMk cId="0" sldId="289"/>
        </pc:sldMkLst>
      </pc:sldChg>
      <pc:sldChg chg="del">
        <pc:chgData name="Darius Khoo" userId="24ec1d3e4a13f15f" providerId="LiveId" clId="{A29EFC97-5275-4F70-B162-C3CF04B535FE}" dt="2023-08-11T07:44:46.232" v="7155" actId="47"/>
        <pc:sldMkLst>
          <pc:docMk/>
          <pc:sldMk cId="0" sldId="290"/>
        </pc:sldMkLst>
      </pc:sldChg>
      <pc:sldChg chg="del">
        <pc:chgData name="Darius Khoo" userId="24ec1d3e4a13f15f" providerId="LiveId" clId="{A29EFC97-5275-4F70-B162-C3CF04B535FE}" dt="2023-08-11T07:44:46.378" v="7156" actId="47"/>
        <pc:sldMkLst>
          <pc:docMk/>
          <pc:sldMk cId="0" sldId="291"/>
        </pc:sldMkLst>
      </pc:sldChg>
      <pc:sldChg chg="del">
        <pc:chgData name="Darius Khoo" userId="24ec1d3e4a13f15f" providerId="LiveId" clId="{A29EFC97-5275-4F70-B162-C3CF04B535FE}" dt="2023-08-11T07:44:46.802" v="7157" actId="47"/>
        <pc:sldMkLst>
          <pc:docMk/>
          <pc:sldMk cId="0" sldId="292"/>
        </pc:sldMkLst>
      </pc:sldChg>
      <pc:sldChg chg="del">
        <pc:chgData name="Darius Khoo" userId="24ec1d3e4a13f15f" providerId="LiveId" clId="{A29EFC97-5275-4F70-B162-C3CF04B535FE}" dt="2023-08-11T07:44:46.961" v="7158" actId="47"/>
        <pc:sldMkLst>
          <pc:docMk/>
          <pc:sldMk cId="0" sldId="293"/>
        </pc:sldMkLst>
      </pc:sldChg>
      <pc:sldChg chg="del">
        <pc:chgData name="Darius Khoo" userId="24ec1d3e4a13f15f" providerId="LiveId" clId="{A29EFC97-5275-4F70-B162-C3CF04B535FE}" dt="2023-08-11T07:44:47.659" v="7159" actId="47"/>
        <pc:sldMkLst>
          <pc:docMk/>
          <pc:sldMk cId="0" sldId="294"/>
        </pc:sldMkLst>
      </pc:sldChg>
      <pc:sldChg chg="del">
        <pc:chgData name="Darius Khoo" userId="24ec1d3e4a13f15f" providerId="LiveId" clId="{A29EFC97-5275-4F70-B162-C3CF04B535FE}" dt="2023-08-11T07:44:48.139" v="7160" actId="47"/>
        <pc:sldMkLst>
          <pc:docMk/>
          <pc:sldMk cId="0" sldId="295"/>
        </pc:sldMkLst>
      </pc:sldChg>
      <pc:sldChg chg="addSp delSp modSp add mod">
        <pc:chgData name="Darius Khoo" userId="24ec1d3e4a13f15f" providerId="LiveId" clId="{A29EFC97-5275-4F70-B162-C3CF04B535FE}" dt="2023-08-11T06:41:00.144" v="1910" actId="20577"/>
        <pc:sldMkLst>
          <pc:docMk/>
          <pc:sldMk cId="1631121078" sldId="296"/>
        </pc:sldMkLst>
        <pc:spChg chg="add del mod">
          <ac:chgData name="Darius Khoo" userId="24ec1d3e4a13f15f" providerId="LiveId" clId="{A29EFC97-5275-4F70-B162-C3CF04B535FE}" dt="2023-08-11T06:21:56.183" v="1194" actId="478"/>
          <ac:spMkLst>
            <pc:docMk/>
            <pc:sldMk cId="1631121078" sldId="296"/>
            <ac:spMk id="3" creationId="{3CB1D535-D134-4247-3961-750C9BE29416}"/>
          </ac:spMkLst>
        </pc:spChg>
        <pc:spChg chg="add del mod">
          <ac:chgData name="Darius Khoo" userId="24ec1d3e4a13f15f" providerId="LiveId" clId="{A29EFC97-5275-4F70-B162-C3CF04B535FE}" dt="2023-08-11T06:22:16.579" v="1196" actId="478"/>
          <ac:spMkLst>
            <pc:docMk/>
            <pc:sldMk cId="1631121078" sldId="296"/>
            <ac:spMk id="5" creationId="{09B2DFDE-F40D-FDAA-9A64-71713455BEDA}"/>
          </ac:spMkLst>
        </pc:spChg>
        <pc:spChg chg="add mod">
          <ac:chgData name="Darius Khoo" userId="24ec1d3e4a13f15f" providerId="LiveId" clId="{A29EFC97-5275-4F70-B162-C3CF04B535FE}" dt="2023-08-11T06:33:31.924" v="1798" actId="115"/>
          <ac:spMkLst>
            <pc:docMk/>
            <pc:sldMk cId="1631121078" sldId="296"/>
            <ac:spMk id="8" creationId="{A757C9E6-4319-579B-470A-56991946F3F5}"/>
          </ac:spMkLst>
        </pc:spChg>
        <pc:spChg chg="add mod">
          <ac:chgData name="Darius Khoo" userId="24ec1d3e4a13f15f" providerId="LiveId" clId="{A29EFC97-5275-4F70-B162-C3CF04B535FE}" dt="2023-08-11T06:34:46.874" v="1799" actId="1076"/>
          <ac:spMkLst>
            <pc:docMk/>
            <pc:sldMk cId="1631121078" sldId="296"/>
            <ac:spMk id="9" creationId="{7A7BC4E3-862F-C9FB-4CB6-41C4AA9CE347}"/>
          </ac:spMkLst>
        </pc:spChg>
        <pc:spChg chg="del mod">
          <ac:chgData name="Darius Khoo" userId="24ec1d3e4a13f15f" providerId="LiveId" clId="{A29EFC97-5275-4F70-B162-C3CF04B535FE}" dt="2023-08-11T06:22:47.090" v="1203" actId="478"/>
          <ac:spMkLst>
            <pc:docMk/>
            <pc:sldMk cId="1631121078" sldId="296"/>
            <ac:spMk id="14" creationId="{15C5A567-FE63-C41C-D6B5-191BCD76E0A5}"/>
          </ac:spMkLst>
        </pc:spChg>
        <pc:spChg chg="del mod">
          <ac:chgData name="Darius Khoo" userId="24ec1d3e4a13f15f" providerId="LiveId" clId="{A29EFC97-5275-4F70-B162-C3CF04B535FE}" dt="2023-08-11T06:22:49.152" v="1204" actId="478"/>
          <ac:spMkLst>
            <pc:docMk/>
            <pc:sldMk cId="1631121078" sldId="296"/>
            <ac:spMk id="15" creationId="{102137EF-6DE7-DD84-607B-602463E7FD7A}"/>
          </ac:spMkLst>
        </pc:spChg>
        <pc:spChg chg="del">
          <ac:chgData name="Darius Khoo" userId="24ec1d3e4a13f15f" providerId="LiveId" clId="{A29EFC97-5275-4F70-B162-C3CF04B535FE}" dt="2023-08-11T06:21:53.863" v="1193" actId="478"/>
          <ac:spMkLst>
            <pc:docMk/>
            <pc:sldMk cId="1631121078" sldId="296"/>
            <ac:spMk id="2328" creationId="{00000000-0000-0000-0000-000000000000}"/>
          </ac:spMkLst>
        </pc:spChg>
        <pc:spChg chg="mod">
          <ac:chgData name="Darius Khoo" userId="24ec1d3e4a13f15f" providerId="LiveId" clId="{A29EFC97-5275-4F70-B162-C3CF04B535FE}" dt="2023-08-11T06:41:00.144" v="1910" actId="20577"/>
          <ac:spMkLst>
            <pc:docMk/>
            <pc:sldMk cId="1631121078" sldId="296"/>
            <ac:spMk id="2329" creationId="{00000000-0000-0000-0000-000000000000}"/>
          </ac:spMkLst>
        </pc:spChg>
        <pc:spChg chg="del">
          <ac:chgData name="Darius Khoo" userId="24ec1d3e4a13f15f" providerId="LiveId" clId="{A29EFC97-5275-4F70-B162-C3CF04B535FE}" dt="2023-08-11T06:22:14.165" v="1195" actId="478"/>
          <ac:spMkLst>
            <pc:docMk/>
            <pc:sldMk cId="1631121078" sldId="296"/>
            <ac:spMk id="2332" creationId="{00000000-0000-0000-0000-000000000000}"/>
          </ac:spMkLst>
        </pc:spChg>
        <pc:spChg chg="mod">
          <ac:chgData name="Darius Khoo" userId="24ec1d3e4a13f15f" providerId="LiveId" clId="{A29EFC97-5275-4F70-B162-C3CF04B535FE}" dt="2023-08-11T06:23:43.745" v="1213" actId="1076"/>
          <ac:spMkLst>
            <pc:docMk/>
            <pc:sldMk cId="1631121078" sldId="296"/>
            <ac:spMk id="2333" creationId="{00000000-0000-0000-0000-000000000000}"/>
          </ac:spMkLst>
        </pc:spChg>
        <pc:picChg chg="add mod">
          <ac:chgData name="Darius Khoo" userId="24ec1d3e4a13f15f" providerId="LiveId" clId="{A29EFC97-5275-4F70-B162-C3CF04B535FE}" dt="2023-08-11T06:32:33.242" v="1745" actId="1076"/>
          <ac:picMkLst>
            <pc:docMk/>
            <pc:sldMk cId="1631121078" sldId="296"/>
            <ac:picMk id="7" creationId="{44E45C25-729E-1E40-0E48-F1138A728473}"/>
          </ac:picMkLst>
        </pc:picChg>
        <pc:picChg chg="del">
          <ac:chgData name="Darius Khoo" userId="24ec1d3e4a13f15f" providerId="LiveId" clId="{A29EFC97-5275-4F70-B162-C3CF04B535FE}" dt="2023-08-11T06:21:35.757" v="1168" actId="478"/>
          <ac:picMkLst>
            <pc:docMk/>
            <pc:sldMk cId="1631121078" sldId="296"/>
            <ac:picMk id="11" creationId="{6D6A7400-317C-A000-2124-F92B38E37EAB}"/>
          </ac:picMkLst>
        </pc:picChg>
        <pc:picChg chg="del">
          <ac:chgData name="Darius Khoo" userId="24ec1d3e4a13f15f" providerId="LiveId" clId="{A29EFC97-5275-4F70-B162-C3CF04B535FE}" dt="2023-08-11T06:21:37.261" v="1169" actId="478"/>
          <ac:picMkLst>
            <pc:docMk/>
            <pc:sldMk cId="1631121078" sldId="296"/>
            <ac:picMk id="13" creationId="{3FB5EA3F-B13F-C847-888B-4ABA870053B3}"/>
          </ac:picMkLst>
        </pc:picChg>
      </pc:sldChg>
      <pc:sldChg chg="modSp add mod">
        <pc:chgData name="Darius Khoo" userId="24ec1d3e4a13f15f" providerId="LiveId" clId="{A29EFC97-5275-4F70-B162-C3CF04B535FE}" dt="2023-08-11T06:39:36.501" v="1881" actId="20577"/>
        <pc:sldMkLst>
          <pc:docMk/>
          <pc:sldMk cId="1622847503" sldId="297"/>
        </pc:sldMkLst>
        <pc:spChg chg="mod">
          <ac:chgData name="Darius Khoo" userId="24ec1d3e4a13f15f" providerId="LiveId" clId="{A29EFC97-5275-4F70-B162-C3CF04B535FE}" dt="2023-08-11T06:39:36.501" v="1881" actId="20577"/>
          <ac:spMkLst>
            <pc:docMk/>
            <pc:sldMk cId="1622847503" sldId="297"/>
            <ac:spMk id="2278" creationId="{00000000-0000-0000-0000-000000000000}"/>
          </ac:spMkLst>
        </pc:spChg>
        <pc:spChg chg="mod">
          <ac:chgData name="Darius Khoo" userId="24ec1d3e4a13f15f" providerId="LiveId" clId="{A29EFC97-5275-4F70-B162-C3CF04B535FE}" dt="2023-08-11T06:37:25.150" v="1802" actId="20577"/>
          <ac:spMkLst>
            <pc:docMk/>
            <pc:sldMk cId="1622847503" sldId="297"/>
            <ac:spMk id="2279" creationId="{00000000-0000-0000-0000-000000000000}"/>
          </ac:spMkLst>
        </pc:spChg>
      </pc:sldChg>
      <pc:sldChg chg="addSp delSp modSp add mod">
        <pc:chgData name="Darius Khoo" userId="24ec1d3e4a13f15f" providerId="LiveId" clId="{A29EFC97-5275-4F70-B162-C3CF04B535FE}" dt="2023-08-11T06:43:21.026" v="2142" actId="1076"/>
        <pc:sldMkLst>
          <pc:docMk/>
          <pc:sldMk cId="3508065491" sldId="298"/>
        </pc:sldMkLst>
        <pc:spChg chg="mod">
          <ac:chgData name="Darius Khoo" userId="24ec1d3e4a13f15f" providerId="LiveId" clId="{A29EFC97-5275-4F70-B162-C3CF04B535FE}" dt="2023-08-11T06:43:18.993" v="2141" actId="1076"/>
          <ac:spMkLst>
            <pc:docMk/>
            <pc:sldMk cId="3508065491" sldId="298"/>
            <ac:spMk id="8" creationId="{A757C9E6-4319-579B-470A-56991946F3F5}"/>
          </ac:spMkLst>
        </pc:spChg>
        <pc:spChg chg="mod">
          <ac:chgData name="Darius Khoo" userId="24ec1d3e4a13f15f" providerId="LiveId" clId="{A29EFC97-5275-4F70-B162-C3CF04B535FE}" dt="2023-08-11T06:43:21.026" v="2142" actId="1076"/>
          <ac:spMkLst>
            <pc:docMk/>
            <pc:sldMk cId="3508065491" sldId="298"/>
            <ac:spMk id="9" creationId="{7A7BC4E3-862F-C9FB-4CB6-41C4AA9CE347}"/>
          </ac:spMkLst>
        </pc:spChg>
        <pc:spChg chg="mod">
          <ac:chgData name="Darius Khoo" userId="24ec1d3e4a13f15f" providerId="LiveId" clId="{A29EFC97-5275-4F70-B162-C3CF04B535FE}" dt="2023-08-11T06:41:24.171" v="1946" actId="20577"/>
          <ac:spMkLst>
            <pc:docMk/>
            <pc:sldMk cId="3508065491" sldId="298"/>
            <ac:spMk id="2329" creationId="{00000000-0000-0000-0000-000000000000}"/>
          </ac:spMkLst>
        </pc:spChg>
        <pc:picChg chg="add mod">
          <ac:chgData name="Darius Khoo" userId="24ec1d3e4a13f15f" providerId="LiveId" clId="{A29EFC97-5275-4F70-B162-C3CF04B535FE}" dt="2023-08-11T06:41:50.210" v="1953" actId="14100"/>
          <ac:picMkLst>
            <pc:docMk/>
            <pc:sldMk cId="3508065491" sldId="298"/>
            <ac:picMk id="3" creationId="{53CFB1D1-1C17-7FCC-BCF8-C49323E8DF47}"/>
          </ac:picMkLst>
        </pc:picChg>
        <pc:picChg chg="del">
          <ac:chgData name="Darius Khoo" userId="24ec1d3e4a13f15f" providerId="LiveId" clId="{A29EFC97-5275-4F70-B162-C3CF04B535FE}" dt="2023-08-11T06:41:25.923" v="1947" actId="478"/>
          <ac:picMkLst>
            <pc:docMk/>
            <pc:sldMk cId="3508065491" sldId="298"/>
            <ac:picMk id="7" creationId="{44E45C25-729E-1E40-0E48-F1138A728473}"/>
          </ac:picMkLst>
        </pc:picChg>
      </pc:sldChg>
      <pc:sldChg chg="add del">
        <pc:chgData name="Darius Khoo" userId="24ec1d3e4a13f15f" providerId="LiveId" clId="{A29EFC97-5275-4F70-B162-C3CF04B535FE}" dt="2023-08-11T06:43:37.567" v="2145" actId="47"/>
        <pc:sldMkLst>
          <pc:docMk/>
          <pc:sldMk cId="1503900344" sldId="299"/>
        </pc:sldMkLst>
      </pc:sldChg>
      <pc:sldChg chg="addSp delSp modSp add mod">
        <pc:chgData name="Darius Khoo" userId="24ec1d3e4a13f15f" providerId="LiveId" clId="{A29EFC97-5275-4F70-B162-C3CF04B535FE}" dt="2023-08-11T06:51:12.047" v="2360" actId="22"/>
        <pc:sldMkLst>
          <pc:docMk/>
          <pc:sldMk cId="1905216537" sldId="300"/>
        </pc:sldMkLst>
        <pc:spChg chg="add del">
          <ac:chgData name="Darius Khoo" userId="24ec1d3e4a13f15f" providerId="LiveId" clId="{A29EFC97-5275-4F70-B162-C3CF04B535FE}" dt="2023-08-11T06:51:12.047" v="2360" actId="22"/>
          <ac:spMkLst>
            <pc:docMk/>
            <pc:sldMk cId="1905216537" sldId="300"/>
            <ac:spMk id="6" creationId="{DBE3990F-1F7F-3628-A984-02608D527BE9}"/>
          </ac:spMkLst>
        </pc:spChg>
        <pc:spChg chg="mod">
          <ac:chgData name="Darius Khoo" userId="24ec1d3e4a13f15f" providerId="LiveId" clId="{A29EFC97-5275-4F70-B162-C3CF04B535FE}" dt="2023-08-11T06:49:42.094" v="2357" actId="207"/>
          <ac:spMkLst>
            <pc:docMk/>
            <pc:sldMk cId="1905216537" sldId="300"/>
            <ac:spMk id="8" creationId="{A757C9E6-4319-579B-470A-56991946F3F5}"/>
          </ac:spMkLst>
        </pc:spChg>
        <pc:spChg chg="mod">
          <ac:chgData name="Darius Khoo" userId="24ec1d3e4a13f15f" providerId="LiveId" clId="{A29EFC97-5275-4F70-B162-C3CF04B535FE}" dt="2023-08-11T06:44:09.494" v="2158" actId="20577"/>
          <ac:spMkLst>
            <pc:docMk/>
            <pc:sldMk cId="1905216537" sldId="300"/>
            <ac:spMk id="9" creationId="{7A7BC4E3-862F-C9FB-4CB6-41C4AA9CE347}"/>
          </ac:spMkLst>
        </pc:spChg>
        <pc:picChg chg="del">
          <ac:chgData name="Darius Khoo" userId="24ec1d3e4a13f15f" providerId="LiveId" clId="{A29EFC97-5275-4F70-B162-C3CF04B535FE}" dt="2023-08-11T06:43:40.762" v="2146" actId="478"/>
          <ac:picMkLst>
            <pc:docMk/>
            <pc:sldMk cId="1905216537" sldId="300"/>
            <ac:picMk id="3" creationId="{53CFB1D1-1C17-7FCC-BCF8-C49323E8DF47}"/>
          </ac:picMkLst>
        </pc:picChg>
        <pc:picChg chg="add mod">
          <ac:chgData name="Darius Khoo" userId="24ec1d3e4a13f15f" providerId="LiveId" clId="{A29EFC97-5275-4F70-B162-C3CF04B535FE}" dt="2023-08-11T06:43:59.098" v="2149" actId="1076"/>
          <ac:picMkLst>
            <pc:docMk/>
            <pc:sldMk cId="1905216537" sldId="300"/>
            <ac:picMk id="4" creationId="{AEEF9584-F766-5027-4ED5-B98D6A0F3A8D}"/>
          </ac:picMkLst>
        </pc:picChg>
      </pc:sldChg>
      <pc:sldChg chg="addSp delSp modSp add del mod">
        <pc:chgData name="Darius Khoo" userId="24ec1d3e4a13f15f" providerId="LiveId" clId="{A29EFC97-5275-4F70-B162-C3CF04B535FE}" dt="2023-08-11T11:25:04.023" v="7169" actId="47"/>
        <pc:sldMkLst>
          <pc:docMk/>
          <pc:sldMk cId="342659947" sldId="301"/>
        </pc:sldMkLst>
        <pc:spChg chg="add mod">
          <ac:chgData name="Darius Khoo" userId="24ec1d3e4a13f15f" providerId="LiveId" clId="{A29EFC97-5275-4F70-B162-C3CF04B535FE}" dt="2023-08-11T06:53:53.165" v="2410" actId="20577"/>
          <ac:spMkLst>
            <pc:docMk/>
            <pc:sldMk cId="342659947" sldId="301"/>
            <ac:spMk id="2" creationId="{22021276-01D2-D981-9B81-2403BD4EE574}"/>
          </ac:spMkLst>
        </pc:spChg>
        <pc:spChg chg="add mod">
          <ac:chgData name="Darius Khoo" userId="24ec1d3e4a13f15f" providerId="LiveId" clId="{A29EFC97-5275-4F70-B162-C3CF04B535FE}" dt="2023-08-11T06:59:25.767" v="3497" actId="20577"/>
          <ac:spMkLst>
            <pc:docMk/>
            <pc:sldMk cId="342659947" sldId="301"/>
            <ac:spMk id="3" creationId="{CFE83E6A-659E-456A-CDDF-7472894FCA10}"/>
          </ac:spMkLst>
        </pc:spChg>
        <pc:spChg chg="mod">
          <ac:chgData name="Darius Khoo" userId="24ec1d3e4a13f15f" providerId="LiveId" clId="{A29EFC97-5275-4F70-B162-C3CF04B535FE}" dt="2023-08-11T06:56:58.429" v="2954" actId="113"/>
          <ac:spMkLst>
            <pc:docMk/>
            <pc:sldMk cId="342659947" sldId="301"/>
            <ac:spMk id="8" creationId="{A757C9E6-4319-579B-470A-56991946F3F5}"/>
          </ac:spMkLst>
        </pc:spChg>
        <pc:spChg chg="mod">
          <ac:chgData name="Darius Khoo" userId="24ec1d3e4a13f15f" providerId="LiveId" clId="{A29EFC97-5275-4F70-B162-C3CF04B535FE}" dt="2023-08-11T06:53:59.631" v="2427" actId="20577"/>
          <ac:spMkLst>
            <pc:docMk/>
            <pc:sldMk cId="342659947" sldId="301"/>
            <ac:spMk id="9" creationId="{7A7BC4E3-862F-C9FB-4CB6-41C4AA9CE347}"/>
          </ac:spMkLst>
        </pc:spChg>
        <pc:spChg chg="mod">
          <ac:chgData name="Darius Khoo" userId="24ec1d3e4a13f15f" providerId="LiveId" clId="{A29EFC97-5275-4F70-B162-C3CF04B535FE}" dt="2023-08-11T06:53:25.302" v="2395" actId="20577"/>
          <ac:spMkLst>
            <pc:docMk/>
            <pc:sldMk cId="342659947" sldId="301"/>
            <ac:spMk id="2329" creationId="{00000000-0000-0000-0000-000000000000}"/>
          </ac:spMkLst>
        </pc:spChg>
        <pc:picChg chg="del">
          <ac:chgData name="Darius Khoo" userId="24ec1d3e4a13f15f" providerId="LiveId" clId="{A29EFC97-5275-4F70-B162-C3CF04B535FE}" dt="2023-08-11T06:51:20.745" v="2362" actId="478"/>
          <ac:picMkLst>
            <pc:docMk/>
            <pc:sldMk cId="342659947" sldId="301"/>
            <ac:picMk id="4" creationId="{AEEF9584-F766-5027-4ED5-B98D6A0F3A8D}"/>
          </ac:picMkLst>
        </pc:picChg>
      </pc:sldChg>
      <pc:sldChg chg="addSp delSp modSp add mod">
        <pc:chgData name="Darius Khoo" userId="24ec1d3e4a13f15f" providerId="LiveId" clId="{A29EFC97-5275-4F70-B162-C3CF04B535FE}" dt="2023-08-11T11:15:38.467" v="7164" actId="1076"/>
        <pc:sldMkLst>
          <pc:docMk/>
          <pc:sldMk cId="3887105313" sldId="302"/>
        </pc:sldMkLst>
        <pc:spChg chg="mod">
          <ac:chgData name="Darius Khoo" userId="24ec1d3e4a13f15f" providerId="LiveId" clId="{A29EFC97-5275-4F70-B162-C3CF04B535FE}" dt="2023-08-11T07:04:44.135" v="4247" actId="14100"/>
          <ac:spMkLst>
            <pc:docMk/>
            <pc:sldMk cId="3887105313" sldId="302"/>
            <ac:spMk id="8" creationId="{A757C9E6-4319-579B-470A-56991946F3F5}"/>
          </ac:spMkLst>
        </pc:spChg>
        <pc:spChg chg="mod">
          <ac:chgData name="Darius Khoo" userId="24ec1d3e4a13f15f" providerId="LiveId" clId="{A29EFC97-5275-4F70-B162-C3CF04B535FE}" dt="2023-08-11T07:02:01.547" v="3613" actId="20577"/>
          <ac:spMkLst>
            <pc:docMk/>
            <pc:sldMk cId="3887105313" sldId="302"/>
            <ac:spMk id="9" creationId="{7A7BC4E3-862F-C9FB-4CB6-41C4AA9CE347}"/>
          </ac:spMkLst>
        </pc:spChg>
        <pc:spChg chg="mod">
          <ac:chgData name="Darius Khoo" userId="24ec1d3e4a13f15f" providerId="LiveId" clId="{A29EFC97-5275-4F70-B162-C3CF04B535FE}" dt="2023-08-11T07:00:07.235" v="3534" actId="20577"/>
          <ac:spMkLst>
            <pc:docMk/>
            <pc:sldMk cId="3887105313" sldId="302"/>
            <ac:spMk id="2329" creationId="{00000000-0000-0000-0000-000000000000}"/>
          </ac:spMkLst>
        </pc:spChg>
        <pc:picChg chg="add del mod">
          <ac:chgData name="Darius Khoo" userId="24ec1d3e4a13f15f" providerId="LiveId" clId="{A29EFC97-5275-4F70-B162-C3CF04B535FE}" dt="2023-08-11T07:00:26.980" v="3539" actId="478"/>
          <ac:picMkLst>
            <pc:docMk/>
            <pc:sldMk cId="3887105313" sldId="302"/>
            <ac:picMk id="3" creationId="{DF9BD3D7-BB34-5224-2DBC-8D9652AA8C6C}"/>
          </ac:picMkLst>
        </pc:picChg>
        <pc:picChg chg="del">
          <ac:chgData name="Darius Khoo" userId="24ec1d3e4a13f15f" providerId="LiveId" clId="{A29EFC97-5275-4F70-B162-C3CF04B535FE}" dt="2023-08-11T06:59:54.662" v="3499" actId="478"/>
          <ac:picMkLst>
            <pc:docMk/>
            <pc:sldMk cId="3887105313" sldId="302"/>
            <ac:picMk id="4" creationId="{AEEF9584-F766-5027-4ED5-B98D6A0F3A8D}"/>
          </ac:picMkLst>
        </pc:picChg>
        <pc:picChg chg="add mod">
          <ac:chgData name="Darius Khoo" userId="24ec1d3e4a13f15f" providerId="LiveId" clId="{A29EFC97-5275-4F70-B162-C3CF04B535FE}" dt="2023-08-11T11:15:38.467" v="7164" actId="1076"/>
          <ac:picMkLst>
            <pc:docMk/>
            <pc:sldMk cId="3887105313" sldId="302"/>
            <ac:picMk id="6" creationId="{6A9D175A-2C02-19A4-BD97-A752C86E3F70}"/>
          </ac:picMkLst>
        </pc:picChg>
      </pc:sldChg>
      <pc:sldChg chg="addSp delSp modSp add mod">
        <pc:chgData name="Darius Khoo" userId="24ec1d3e4a13f15f" providerId="LiveId" clId="{A29EFC97-5275-4F70-B162-C3CF04B535FE}" dt="2023-08-11T07:10:08.934" v="4583" actId="1076"/>
        <pc:sldMkLst>
          <pc:docMk/>
          <pc:sldMk cId="2235342638" sldId="303"/>
        </pc:sldMkLst>
        <pc:spChg chg="mod">
          <ac:chgData name="Darius Khoo" userId="24ec1d3e4a13f15f" providerId="LiveId" clId="{A29EFC97-5275-4F70-B162-C3CF04B535FE}" dt="2023-08-11T07:10:06.870" v="4582" actId="1076"/>
          <ac:spMkLst>
            <pc:docMk/>
            <pc:sldMk cId="2235342638" sldId="303"/>
            <ac:spMk id="8" creationId="{A757C9E6-4319-579B-470A-56991946F3F5}"/>
          </ac:spMkLst>
        </pc:spChg>
        <pc:spChg chg="mod">
          <ac:chgData name="Darius Khoo" userId="24ec1d3e4a13f15f" providerId="LiveId" clId="{A29EFC97-5275-4F70-B162-C3CF04B535FE}" dt="2023-08-11T07:10:08.934" v="4583" actId="1076"/>
          <ac:spMkLst>
            <pc:docMk/>
            <pc:sldMk cId="2235342638" sldId="303"/>
            <ac:spMk id="9" creationId="{7A7BC4E3-862F-C9FB-4CB6-41C4AA9CE347}"/>
          </ac:spMkLst>
        </pc:spChg>
        <pc:spChg chg="mod">
          <ac:chgData name="Darius Khoo" userId="24ec1d3e4a13f15f" providerId="LiveId" clId="{A29EFC97-5275-4F70-B162-C3CF04B535FE}" dt="2023-08-11T07:05:05.473" v="4251"/>
          <ac:spMkLst>
            <pc:docMk/>
            <pc:sldMk cId="2235342638" sldId="303"/>
            <ac:spMk id="2329" creationId="{00000000-0000-0000-0000-000000000000}"/>
          </ac:spMkLst>
        </pc:spChg>
        <pc:picChg chg="add mod">
          <ac:chgData name="Darius Khoo" userId="24ec1d3e4a13f15f" providerId="LiveId" clId="{A29EFC97-5275-4F70-B162-C3CF04B535FE}" dt="2023-08-11T07:07:43.551" v="4262" actId="1076"/>
          <ac:picMkLst>
            <pc:docMk/>
            <pc:sldMk cId="2235342638" sldId="303"/>
            <ac:picMk id="3" creationId="{8B66BF04-FAA6-50B9-6042-338DB43519F2}"/>
          </ac:picMkLst>
        </pc:picChg>
        <pc:picChg chg="del">
          <ac:chgData name="Darius Khoo" userId="24ec1d3e4a13f15f" providerId="LiveId" clId="{A29EFC97-5275-4F70-B162-C3CF04B535FE}" dt="2023-08-11T07:07:12.122" v="4254" actId="478"/>
          <ac:picMkLst>
            <pc:docMk/>
            <pc:sldMk cId="2235342638" sldId="303"/>
            <ac:picMk id="4" creationId="{AEEF9584-F766-5027-4ED5-B98D6A0F3A8D}"/>
          </ac:picMkLst>
        </pc:picChg>
      </pc:sldChg>
      <pc:sldChg chg="new del">
        <pc:chgData name="Darius Khoo" userId="24ec1d3e4a13f15f" providerId="LiveId" clId="{A29EFC97-5275-4F70-B162-C3CF04B535FE}" dt="2023-08-11T07:00:58.502" v="3541" actId="47"/>
        <pc:sldMkLst>
          <pc:docMk/>
          <pc:sldMk cId="2892917795" sldId="303"/>
        </pc:sldMkLst>
      </pc:sldChg>
      <pc:sldChg chg="addSp delSp modSp add mod">
        <pc:chgData name="Darius Khoo" userId="24ec1d3e4a13f15f" providerId="LiveId" clId="{A29EFC97-5275-4F70-B162-C3CF04B535FE}" dt="2023-08-11T07:13:24.416" v="4897" actId="20577"/>
        <pc:sldMkLst>
          <pc:docMk/>
          <pc:sldMk cId="3817951176" sldId="304"/>
        </pc:sldMkLst>
        <pc:spChg chg="mod">
          <ac:chgData name="Darius Khoo" userId="24ec1d3e4a13f15f" providerId="LiveId" clId="{A29EFC97-5275-4F70-B162-C3CF04B535FE}" dt="2023-08-11T07:13:24.416" v="4897" actId="20577"/>
          <ac:spMkLst>
            <pc:docMk/>
            <pc:sldMk cId="3817951176" sldId="304"/>
            <ac:spMk id="8" creationId="{A757C9E6-4319-579B-470A-56991946F3F5}"/>
          </ac:spMkLst>
        </pc:spChg>
        <pc:spChg chg="mod">
          <ac:chgData name="Darius Khoo" userId="24ec1d3e4a13f15f" providerId="LiveId" clId="{A29EFC97-5275-4F70-B162-C3CF04B535FE}" dt="2023-08-11T07:12:32.470" v="4849" actId="1076"/>
          <ac:spMkLst>
            <pc:docMk/>
            <pc:sldMk cId="3817951176" sldId="304"/>
            <ac:spMk id="9" creationId="{7A7BC4E3-862F-C9FB-4CB6-41C4AA9CE347}"/>
          </ac:spMkLst>
        </pc:spChg>
        <pc:spChg chg="mod">
          <ac:chgData name="Darius Khoo" userId="24ec1d3e4a13f15f" providerId="LiveId" clId="{A29EFC97-5275-4F70-B162-C3CF04B535FE}" dt="2023-08-11T07:05:08.936" v="4252"/>
          <ac:spMkLst>
            <pc:docMk/>
            <pc:sldMk cId="3817951176" sldId="304"/>
            <ac:spMk id="2329" creationId="{00000000-0000-0000-0000-000000000000}"/>
          </ac:spMkLst>
        </pc:spChg>
        <pc:picChg chg="add mod">
          <ac:chgData name="Darius Khoo" userId="24ec1d3e4a13f15f" providerId="LiveId" clId="{A29EFC97-5275-4F70-B162-C3CF04B535FE}" dt="2023-08-11T07:10:26.511" v="4593" actId="1076"/>
          <ac:picMkLst>
            <pc:docMk/>
            <pc:sldMk cId="3817951176" sldId="304"/>
            <ac:picMk id="3" creationId="{43473634-241A-E9E1-006E-A5F48EE49BD2}"/>
          </ac:picMkLst>
        </pc:picChg>
        <pc:picChg chg="del">
          <ac:chgData name="Darius Khoo" userId="24ec1d3e4a13f15f" providerId="LiveId" clId="{A29EFC97-5275-4F70-B162-C3CF04B535FE}" dt="2023-08-11T07:10:11.384" v="4584" actId="478"/>
          <ac:picMkLst>
            <pc:docMk/>
            <pc:sldMk cId="3817951176" sldId="304"/>
            <ac:picMk id="4" creationId="{AEEF9584-F766-5027-4ED5-B98D6A0F3A8D}"/>
          </ac:picMkLst>
        </pc:picChg>
      </pc:sldChg>
      <pc:sldChg chg="addSp delSp modSp add del mod">
        <pc:chgData name="Darius Khoo" userId="24ec1d3e4a13f15f" providerId="LiveId" clId="{A29EFC97-5275-4F70-B162-C3CF04B535FE}" dt="2023-08-11T11:25:12.814" v="7170" actId="47"/>
        <pc:sldMkLst>
          <pc:docMk/>
          <pc:sldMk cId="1367814291" sldId="305"/>
        </pc:sldMkLst>
        <pc:spChg chg="add mod">
          <ac:chgData name="Darius Khoo" userId="24ec1d3e4a13f15f" providerId="LiveId" clId="{A29EFC97-5275-4F70-B162-C3CF04B535FE}" dt="2023-08-11T07:29:10.172" v="5790" actId="20577"/>
          <ac:spMkLst>
            <pc:docMk/>
            <pc:sldMk cId="1367814291" sldId="305"/>
            <ac:spMk id="2" creationId="{19279BB6-3985-809C-CFB8-919DF269FE7E}"/>
          </ac:spMkLst>
        </pc:spChg>
        <pc:spChg chg="add mod">
          <ac:chgData name="Darius Khoo" userId="24ec1d3e4a13f15f" providerId="LiveId" clId="{A29EFC97-5275-4F70-B162-C3CF04B535FE}" dt="2023-08-11T07:19:39.070" v="5433" actId="20577"/>
          <ac:spMkLst>
            <pc:docMk/>
            <pc:sldMk cId="1367814291" sldId="305"/>
            <ac:spMk id="4" creationId="{8B40FB8C-44CF-C7B8-9F3C-A4A695DFE682}"/>
          </ac:spMkLst>
        </pc:spChg>
        <pc:spChg chg="add del mod">
          <ac:chgData name="Darius Khoo" userId="24ec1d3e4a13f15f" providerId="LiveId" clId="{A29EFC97-5275-4F70-B162-C3CF04B535FE}" dt="2023-08-11T07:28:52.791" v="5774" actId="20577"/>
          <ac:spMkLst>
            <pc:docMk/>
            <pc:sldMk cId="1367814291" sldId="305"/>
            <ac:spMk id="8" creationId="{A757C9E6-4319-579B-470A-56991946F3F5}"/>
          </ac:spMkLst>
        </pc:spChg>
        <pc:spChg chg="add del mod">
          <ac:chgData name="Darius Khoo" userId="24ec1d3e4a13f15f" providerId="LiveId" clId="{A29EFC97-5275-4F70-B162-C3CF04B535FE}" dt="2023-08-11T07:29:04.345" v="5784" actId="20577"/>
          <ac:spMkLst>
            <pc:docMk/>
            <pc:sldMk cId="1367814291" sldId="305"/>
            <ac:spMk id="9" creationId="{7A7BC4E3-862F-C9FB-4CB6-41C4AA9CE347}"/>
          </ac:spMkLst>
        </pc:spChg>
        <pc:spChg chg="mod">
          <ac:chgData name="Darius Khoo" userId="24ec1d3e4a13f15f" providerId="LiveId" clId="{A29EFC97-5275-4F70-B162-C3CF04B535FE}" dt="2023-08-11T07:16:01.219" v="4925" actId="20577"/>
          <ac:spMkLst>
            <pc:docMk/>
            <pc:sldMk cId="1367814291" sldId="305"/>
            <ac:spMk id="2329" creationId="{00000000-0000-0000-0000-000000000000}"/>
          </ac:spMkLst>
        </pc:spChg>
        <pc:picChg chg="del">
          <ac:chgData name="Darius Khoo" userId="24ec1d3e4a13f15f" providerId="LiveId" clId="{A29EFC97-5275-4F70-B162-C3CF04B535FE}" dt="2023-08-11T07:15:50.997" v="4899" actId="478"/>
          <ac:picMkLst>
            <pc:docMk/>
            <pc:sldMk cId="1367814291" sldId="305"/>
            <ac:picMk id="3" creationId="{43473634-241A-E9E1-006E-A5F48EE49BD2}"/>
          </ac:picMkLst>
        </pc:picChg>
      </pc:sldChg>
      <pc:sldChg chg="modSp add mod">
        <pc:chgData name="Darius Khoo" userId="24ec1d3e4a13f15f" providerId="LiveId" clId="{A29EFC97-5275-4F70-B162-C3CF04B535FE}" dt="2023-08-11T07:30:08.565" v="5826" actId="20577"/>
        <pc:sldMkLst>
          <pc:docMk/>
          <pc:sldMk cId="2372638692" sldId="306"/>
        </pc:sldMkLst>
        <pc:spChg chg="mod">
          <ac:chgData name="Darius Khoo" userId="24ec1d3e4a13f15f" providerId="LiveId" clId="{A29EFC97-5275-4F70-B162-C3CF04B535FE}" dt="2023-08-11T07:30:08.565" v="5826" actId="20577"/>
          <ac:spMkLst>
            <pc:docMk/>
            <pc:sldMk cId="2372638692" sldId="306"/>
            <ac:spMk id="2278" creationId="{00000000-0000-0000-0000-000000000000}"/>
          </ac:spMkLst>
        </pc:spChg>
        <pc:spChg chg="mod">
          <ac:chgData name="Darius Khoo" userId="24ec1d3e4a13f15f" providerId="LiveId" clId="{A29EFC97-5275-4F70-B162-C3CF04B535FE}" dt="2023-08-11T07:29:44.145" v="5793" actId="20577"/>
          <ac:spMkLst>
            <pc:docMk/>
            <pc:sldMk cId="2372638692" sldId="306"/>
            <ac:spMk id="2279" creationId="{00000000-0000-0000-0000-000000000000}"/>
          </ac:spMkLst>
        </pc:spChg>
      </pc:sldChg>
      <pc:sldChg chg="addSp delSp modSp add mod">
        <pc:chgData name="Darius Khoo" userId="24ec1d3e4a13f15f" providerId="LiveId" clId="{A29EFC97-5275-4F70-B162-C3CF04B535FE}" dt="2023-08-11T07:34:24.549" v="5963" actId="20577"/>
        <pc:sldMkLst>
          <pc:docMk/>
          <pc:sldMk cId="2264639908" sldId="307"/>
        </pc:sldMkLst>
        <pc:spChg chg="mod">
          <ac:chgData name="Darius Khoo" userId="24ec1d3e4a13f15f" providerId="LiveId" clId="{A29EFC97-5275-4F70-B162-C3CF04B535FE}" dt="2023-08-11T07:31:17.092" v="5877" actId="1076"/>
          <ac:spMkLst>
            <pc:docMk/>
            <pc:sldMk cId="2264639908" sldId="307"/>
            <ac:spMk id="2" creationId="{19279BB6-3985-809C-CFB8-919DF269FE7E}"/>
          </ac:spMkLst>
        </pc:spChg>
        <pc:spChg chg="add mod">
          <ac:chgData name="Darius Khoo" userId="24ec1d3e4a13f15f" providerId="LiveId" clId="{A29EFC97-5275-4F70-B162-C3CF04B535FE}" dt="2023-08-11T07:34:03.780" v="5928" actId="1076"/>
          <ac:spMkLst>
            <pc:docMk/>
            <pc:sldMk cId="2264639908" sldId="307"/>
            <ac:spMk id="3" creationId="{E22FA768-1D37-ED84-A015-31793015EAB9}"/>
          </ac:spMkLst>
        </pc:spChg>
        <pc:spChg chg="del">
          <ac:chgData name="Darius Khoo" userId="24ec1d3e4a13f15f" providerId="LiveId" clId="{A29EFC97-5275-4F70-B162-C3CF04B535FE}" dt="2023-08-11T07:30:41.165" v="5830" actId="478"/>
          <ac:spMkLst>
            <pc:docMk/>
            <pc:sldMk cId="2264639908" sldId="307"/>
            <ac:spMk id="4" creationId="{8B40FB8C-44CF-C7B8-9F3C-A4A695DFE682}"/>
          </ac:spMkLst>
        </pc:spChg>
        <pc:spChg chg="del mod">
          <ac:chgData name="Darius Khoo" userId="24ec1d3e4a13f15f" providerId="LiveId" clId="{A29EFC97-5275-4F70-B162-C3CF04B535FE}" dt="2023-08-11T07:30:38.529" v="5829" actId="478"/>
          <ac:spMkLst>
            <pc:docMk/>
            <pc:sldMk cId="2264639908" sldId="307"/>
            <ac:spMk id="8" creationId="{A757C9E6-4319-579B-470A-56991946F3F5}"/>
          </ac:spMkLst>
        </pc:spChg>
        <pc:spChg chg="mod">
          <ac:chgData name="Darius Khoo" userId="24ec1d3e4a13f15f" providerId="LiveId" clId="{A29EFC97-5275-4F70-B162-C3CF04B535FE}" dt="2023-08-11T07:33:18.533" v="5904" actId="1076"/>
          <ac:spMkLst>
            <pc:docMk/>
            <pc:sldMk cId="2264639908" sldId="307"/>
            <ac:spMk id="9" creationId="{7A7BC4E3-862F-C9FB-4CB6-41C4AA9CE347}"/>
          </ac:spMkLst>
        </pc:spChg>
        <pc:spChg chg="add mod">
          <ac:chgData name="Darius Khoo" userId="24ec1d3e4a13f15f" providerId="LiveId" clId="{A29EFC97-5275-4F70-B162-C3CF04B535FE}" dt="2023-08-11T07:34:20.368" v="5955" actId="20577"/>
          <ac:spMkLst>
            <pc:docMk/>
            <pc:sldMk cId="2264639908" sldId="307"/>
            <ac:spMk id="17" creationId="{3CFC438A-38D2-2B1F-D3C1-9DBD2EDF2A8E}"/>
          </ac:spMkLst>
        </pc:spChg>
        <pc:spChg chg="add mod">
          <ac:chgData name="Darius Khoo" userId="24ec1d3e4a13f15f" providerId="LiveId" clId="{A29EFC97-5275-4F70-B162-C3CF04B535FE}" dt="2023-08-11T07:34:18.562" v="5953" actId="20577"/>
          <ac:spMkLst>
            <pc:docMk/>
            <pc:sldMk cId="2264639908" sldId="307"/>
            <ac:spMk id="18" creationId="{B58878C3-BE87-07D5-13D2-7A242180C7E9}"/>
          </ac:spMkLst>
        </pc:spChg>
        <pc:spChg chg="add mod">
          <ac:chgData name="Darius Khoo" userId="24ec1d3e4a13f15f" providerId="LiveId" clId="{A29EFC97-5275-4F70-B162-C3CF04B535FE}" dt="2023-08-11T07:34:24.549" v="5963" actId="20577"/>
          <ac:spMkLst>
            <pc:docMk/>
            <pc:sldMk cId="2264639908" sldId="307"/>
            <ac:spMk id="19" creationId="{A1F2FE9E-E660-A911-8657-99C9088AB6E0}"/>
          </ac:spMkLst>
        </pc:spChg>
        <pc:picChg chg="add mod">
          <ac:chgData name="Darius Khoo" userId="24ec1d3e4a13f15f" providerId="LiveId" clId="{A29EFC97-5275-4F70-B162-C3CF04B535FE}" dt="2023-08-11T07:31:39.251" v="5884" actId="1076"/>
          <ac:picMkLst>
            <pc:docMk/>
            <pc:sldMk cId="2264639908" sldId="307"/>
            <ac:picMk id="6" creationId="{149653E8-6F2E-9318-E14A-3C4EF35A5C3A}"/>
          </ac:picMkLst>
        </pc:picChg>
        <pc:picChg chg="add mod">
          <ac:chgData name="Darius Khoo" userId="24ec1d3e4a13f15f" providerId="LiveId" clId="{A29EFC97-5275-4F70-B162-C3CF04B535FE}" dt="2023-08-11T07:32:04.629" v="5889" actId="1076"/>
          <ac:picMkLst>
            <pc:docMk/>
            <pc:sldMk cId="2264639908" sldId="307"/>
            <ac:picMk id="10" creationId="{4268627B-BB43-97F6-6CC1-C841044C01C9}"/>
          </ac:picMkLst>
        </pc:picChg>
        <pc:picChg chg="add mod">
          <ac:chgData name="Darius Khoo" userId="24ec1d3e4a13f15f" providerId="LiveId" clId="{A29EFC97-5275-4F70-B162-C3CF04B535FE}" dt="2023-08-11T07:32:34.091" v="5898" actId="14100"/>
          <ac:picMkLst>
            <pc:docMk/>
            <pc:sldMk cId="2264639908" sldId="307"/>
            <ac:picMk id="12" creationId="{9E6B570E-EDAF-D7C9-B046-80D90D1566D6}"/>
          </ac:picMkLst>
        </pc:picChg>
        <pc:picChg chg="add mod">
          <ac:chgData name="Darius Khoo" userId="24ec1d3e4a13f15f" providerId="LiveId" clId="{A29EFC97-5275-4F70-B162-C3CF04B535FE}" dt="2023-08-11T07:32:50.300" v="5902" actId="14100"/>
          <ac:picMkLst>
            <pc:docMk/>
            <pc:sldMk cId="2264639908" sldId="307"/>
            <ac:picMk id="14" creationId="{CCCE8F20-856B-D682-0617-8B36143FDC90}"/>
          </ac:picMkLst>
        </pc:picChg>
        <pc:picChg chg="add mod">
          <ac:chgData name="Darius Khoo" userId="24ec1d3e4a13f15f" providerId="LiveId" clId="{A29EFC97-5275-4F70-B162-C3CF04B535FE}" dt="2023-08-11T07:32:30.442" v="5896" actId="1076"/>
          <ac:picMkLst>
            <pc:docMk/>
            <pc:sldMk cId="2264639908" sldId="307"/>
            <ac:picMk id="16" creationId="{FB953FA9-C959-AEC3-659A-BF8EDF2BA72F}"/>
          </ac:picMkLst>
        </pc:picChg>
      </pc:sldChg>
      <pc:sldChg chg="delSp modSp add mod">
        <pc:chgData name="Darius Khoo" userId="24ec1d3e4a13f15f" providerId="LiveId" clId="{A29EFC97-5275-4F70-B162-C3CF04B535FE}" dt="2023-08-11T07:35:07.144" v="5999" actId="1076"/>
        <pc:sldMkLst>
          <pc:docMk/>
          <pc:sldMk cId="4220350903" sldId="308"/>
        </pc:sldMkLst>
        <pc:spChg chg="mod">
          <ac:chgData name="Darius Khoo" userId="24ec1d3e4a13f15f" providerId="LiveId" clId="{A29EFC97-5275-4F70-B162-C3CF04B535FE}" dt="2023-08-11T07:35:05.593" v="5998" actId="20577"/>
          <ac:spMkLst>
            <pc:docMk/>
            <pc:sldMk cId="4220350903" sldId="308"/>
            <ac:spMk id="2278" creationId="{00000000-0000-0000-0000-000000000000}"/>
          </ac:spMkLst>
        </pc:spChg>
        <pc:spChg chg="mod">
          <ac:chgData name="Darius Khoo" userId="24ec1d3e4a13f15f" providerId="LiveId" clId="{A29EFC97-5275-4F70-B162-C3CF04B535FE}" dt="2023-08-11T07:34:43.652" v="5966" actId="20577"/>
          <ac:spMkLst>
            <pc:docMk/>
            <pc:sldMk cId="4220350903" sldId="308"/>
            <ac:spMk id="2279" creationId="{00000000-0000-0000-0000-000000000000}"/>
          </ac:spMkLst>
        </pc:spChg>
        <pc:grpChg chg="mod">
          <ac:chgData name="Darius Khoo" userId="24ec1d3e4a13f15f" providerId="LiveId" clId="{A29EFC97-5275-4F70-B162-C3CF04B535FE}" dt="2023-08-11T07:35:07.144" v="5999" actId="1076"/>
          <ac:grpSpMkLst>
            <pc:docMk/>
            <pc:sldMk cId="4220350903" sldId="308"/>
            <ac:grpSpMk id="2255" creationId="{00000000-0000-0000-0000-000000000000}"/>
          </ac:grpSpMkLst>
        </pc:grpChg>
        <pc:grpChg chg="del">
          <ac:chgData name="Darius Khoo" userId="24ec1d3e4a13f15f" providerId="LiveId" clId="{A29EFC97-5275-4F70-B162-C3CF04B535FE}" dt="2023-08-11T07:35:01.568" v="5991" actId="478"/>
          <ac:grpSpMkLst>
            <pc:docMk/>
            <pc:sldMk cId="4220350903" sldId="308"/>
            <ac:grpSpMk id="2280" creationId="{00000000-0000-0000-0000-000000000000}"/>
          </ac:grpSpMkLst>
        </pc:grpChg>
      </pc:sldChg>
      <pc:sldChg chg="addSp modSp add mod">
        <pc:chgData name="Darius Khoo" userId="24ec1d3e4a13f15f" providerId="LiveId" clId="{A29EFC97-5275-4F70-B162-C3CF04B535FE}" dt="2023-08-11T07:41:20.378" v="6815" actId="20577"/>
        <pc:sldMkLst>
          <pc:docMk/>
          <pc:sldMk cId="3811015615" sldId="309"/>
        </pc:sldMkLst>
        <pc:spChg chg="mod">
          <ac:chgData name="Darius Khoo" userId="24ec1d3e4a13f15f" providerId="LiveId" clId="{A29EFC97-5275-4F70-B162-C3CF04B535FE}" dt="2023-08-11T07:36:05.185" v="6072" actId="20577"/>
          <ac:spMkLst>
            <pc:docMk/>
            <pc:sldMk cId="3811015615" sldId="309"/>
            <ac:spMk id="2" creationId="{19279BB6-3985-809C-CFB8-919DF269FE7E}"/>
          </ac:spMkLst>
        </pc:spChg>
        <pc:spChg chg="add mod">
          <ac:chgData name="Darius Khoo" userId="24ec1d3e4a13f15f" providerId="LiveId" clId="{A29EFC97-5275-4F70-B162-C3CF04B535FE}" dt="2023-08-11T07:35:51.812" v="6028" actId="20577"/>
          <ac:spMkLst>
            <pc:docMk/>
            <pc:sldMk cId="3811015615" sldId="309"/>
            <ac:spMk id="3" creationId="{4BA2AB5D-7B13-360C-CF26-7AD601C210BF}"/>
          </ac:spMkLst>
        </pc:spChg>
        <pc:spChg chg="mod">
          <ac:chgData name="Darius Khoo" userId="24ec1d3e4a13f15f" providerId="LiveId" clId="{A29EFC97-5275-4F70-B162-C3CF04B535FE}" dt="2023-08-11T07:40:19.267" v="6773" actId="1076"/>
          <ac:spMkLst>
            <pc:docMk/>
            <pc:sldMk cId="3811015615" sldId="309"/>
            <ac:spMk id="4" creationId="{8B40FB8C-44CF-C7B8-9F3C-A4A695DFE682}"/>
          </ac:spMkLst>
        </pc:spChg>
        <pc:spChg chg="add mod">
          <ac:chgData name="Darius Khoo" userId="24ec1d3e4a13f15f" providerId="LiveId" clId="{A29EFC97-5275-4F70-B162-C3CF04B535FE}" dt="2023-08-11T07:38:25.167" v="6493" actId="20577"/>
          <ac:spMkLst>
            <pc:docMk/>
            <pc:sldMk cId="3811015615" sldId="309"/>
            <ac:spMk id="5" creationId="{637A06CD-6B3D-0E98-5E28-2107AC81D3CD}"/>
          </ac:spMkLst>
        </pc:spChg>
        <pc:spChg chg="mod">
          <ac:chgData name="Darius Khoo" userId="24ec1d3e4a13f15f" providerId="LiveId" clId="{A29EFC97-5275-4F70-B162-C3CF04B535FE}" dt="2023-08-11T07:40:24.019" v="6774" actId="1076"/>
          <ac:spMkLst>
            <pc:docMk/>
            <pc:sldMk cId="3811015615" sldId="309"/>
            <ac:spMk id="8" creationId="{A757C9E6-4319-579B-470A-56991946F3F5}"/>
          </ac:spMkLst>
        </pc:spChg>
        <pc:spChg chg="mod">
          <ac:chgData name="Darius Khoo" userId="24ec1d3e4a13f15f" providerId="LiveId" clId="{A29EFC97-5275-4F70-B162-C3CF04B535FE}" dt="2023-08-11T07:36:11.298" v="6081" actId="20577"/>
          <ac:spMkLst>
            <pc:docMk/>
            <pc:sldMk cId="3811015615" sldId="309"/>
            <ac:spMk id="9" creationId="{7A7BC4E3-862F-C9FB-4CB6-41C4AA9CE347}"/>
          </ac:spMkLst>
        </pc:spChg>
        <pc:spChg chg="mod">
          <ac:chgData name="Darius Khoo" userId="24ec1d3e4a13f15f" providerId="LiveId" clId="{A29EFC97-5275-4F70-B162-C3CF04B535FE}" dt="2023-08-11T07:41:20.378" v="6815" actId="20577"/>
          <ac:spMkLst>
            <pc:docMk/>
            <pc:sldMk cId="3811015615" sldId="309"/>
            <ac:spMk id="2329" creationId="{00000000-0000-0000-0000-000000000000}"/>
          </ac:spMkLst>
        </pc:spChg>
      </pc:sldChg>
      <pc:sldChg chg="modSp add mod">
        <pc:chgData name="Darius Khoo" userId="24ec1d3e4a13f15f" providerId="LiveId" clId="{A29EFC97-5275-4F70-B162-C3CF04B535FE}" dt="2023-08-11T07:41:02.180" v="6790" actId="1076"/>
        <pc:sldMkLst>
          <pc:docMk/>
          <pc:sldMk cId="2073846008" sldId="310"/>
        </pc:sldMkLst>
        <pc:spChg chg="mod">
          <ac:chgData name="Darius Khoo" userId="24ec1d3e4a13f15f" providerId="LiveId" clId="{A29EFC97-5275-4F70-B162-C3CF04B535FE}" dt="2023-08-11T07:41:02.180" v="6790" actId="1076"/>
          <ac:spMkLst>
            <pc:docMk/>
            <pc:sldMk cId="2073846008" sldId="310"/>
            <ac:spMk id="2278" creationId="{00000000-0000-0000-0000-000000000000}"/>
          </ac:spMkLst>
        </pc:spChg>
      </pc:sldChg>
      <pc:sldChg chg="addSp delSp modSp add mod">
        <pc:chgData name="Darius Khoo" userId="24ec1d3e4a13f15f" providerId="LiveId" clId="{A29EFC97-5275-4F70-B162-C3CF04B535FE}" dt="2023-08-11T07:44:30.508" v="7140" actId="1076"/>
        <pc:sldMkLst>
          <pc:docMk/>
          <pc:sldMk cId="1775928263" sldId="311"/>
        </pc:sldMkLst>
        <pc:spChg chg="del">
          <ac:chgData name="Darius Khoo" userId="24ec1d3e4a13f15f" providerId="LiveId" clId="{A29EFC97-5275-4F70-B162-C3CF04B535FE}" dt="2023-08-11T07:41:39.524" v="6831" actId="478"/>
          <ac:spMkLst>
            <pc:docMk/>
            <pc:sldMk cId="1775928263" sldId="311"/>
            <ac:spMk id="2" creationId="{19279BB6-3985-809C-CFB8-919DF269FE7E}"/>
          </ac:spMkLst>
        </pc:spChg>
        <pc:spChg chg="mod">
          <ac:chgData name="Darius Khoo" userId="24ec1d3e4a13f15f" providerId="LiveId" clId="{A29EFC97-5275-4F70-B162-C3CF04B535FE}" dt="2023-08-11T07:42:00.131" v="6842" actId="1076"/>
          <ac:spMkLst>
            <pc:docMk/>
            <pc:sldMk cId="1775928263" sldId="311"/>
            <ac:spMk id="3" creationId="{E22FA768-1D37-ED84-A015-31793015EAB9}"/>
          </ac:spMkLst>
        </pc:spChg>
        <pc:spChg chg="add mod">
          <ac:chgData name="Darius Khoo" userId="24ec1d3e4a13f15f" providerId="LiveId" clId="{A29EFC97-5275-4F70-B162-C3CF04B535FE}" dt="2023-08-11T07:44:30.508" v="7140" actId="1076"/>
          <ac:spMkLst>
            <pc:docMk/>
            <pc:sldMk cId="1775928263" sldId="311"/>
            <ac:spMk id="5" creationId="{323EA275-B64C-4316-A689-B86745AFB815}"/>
          </ac:spMkLst>
        </pc:spChg>
        <pc:spChg chg="del mod">
          <ac:chgData name="Darius Khoo" userId="24ec1d3e4a13f15f" providerId="LiveId" clId="{A29EFC97-5275-4F70-B162-C3CF04B535FE}" dt="2023-08-11T07:41:46.860" v="6838" actId="478"/>
          <ac:spMkLst>
            <pc:docMk/>
            <pc:sldMk cId="1775928263" sldId="311"/>
            <ac:spMk id="9" creationId="{7A7BC4E3-862F-C9FB-4CB6-41C4AA9CE347}"/>
          </ac:spMkLst>
        </pc:spChg>
        <pc:spChg chg="del">
          <ac:chgData name="Darius Khoo" userId="24ec1d3e4a13f15f" providerId="LiveId" clId="{A29EFC97-5275-4F70-B162-C3CF04B535FE}" dt="2023-08-11T07:42:10.687" v="6848" actId="478"/>
          <ac:spMkLst>
            <pc:docMk/>
            <pc:sldMk cId="1775928263" sldId="311"/>
            <ac:spMk id="17" creationId="{3CFC438A-38D2-2B1F-D3C1-9DBD2EDF2A8E}"/>
          </ac:spMkLst>
        </pc:spChg>
        <pc:spChg chg="del">
          <ac:chgData name="Darius Khoo" userId="24ec1d3e4a13f15f" providerId="LiveId" clId="{A29EFC97-5275-4F70-B162-C3CF04B535FE}" dt="2023-08-11T07:42:07.475" v="6847" actId="478"/>
          <ac:spMkLst>
            <pc:docMk/>
            <pc:sldMk cId="1775928263" sldId="311"/>
            <ac:spMk id="18" creationId="{B58878C3-BE87-07D5-13D2-7A242180C7E9}"/>
          </ac:spMkLst>
        </pc:spChg>
        <pc:spChg chg="del">
          <ac:chgData name="Darius Khoo" userId="24ec1d3e4a13f15f" providerId="LiveId" clId="{A29EFC97-5275-4F70-B162-C3CF04B535FE}" dt="2023-08-11T07:42:06.048" v="6846" actId="478"/>
          <ac:spMkLst>
            <pc:docMk/>
            <pc:sldMk cId="1775928263" sldId="311"/>
            <ac:spMk id="19" creationId="{A1F2FE9E-E660-A911-8657-99C9088AB6E0}"/>
          </ac:spMkLst>
        </pc:spChg>
        <pc:spChg chg="mod">
          <ac:chgData name="Darius Khoo" userId="24ec1d3e4a13f15f" providerId="LiveId" clId="{A29EFC97-5275-4F70-B162-C3CF04B535FE}" dt="2023-08-11T07:41:34.067" v="6828" actId="20577"/>
          <ac:spMkLst>
            <pc:docMk/>
            <pc:sldMk cId="1775928263" sldId="311"/>
            <ac:spMk id="2329" creationId="{00000000-0000-0000-0000-000000000000}"/>
          </ac:spMkLst>
        </pc:spChg>
        <pc:picChg chg="del">
          <ac:chgData name="Darius Khoo" userId="24ec1d3e4a13f15f" providerId="LiveId" clId="{A29EFC97-5275-4F70-B162-C3CF04B535FE}" dt="2023-08-11T07:41:36.056" v="6829" actId="478"/>
          <ac:picMkLst>
            <pc:docMk/>
            <pc:sldMk cId="1775928263" sldId="311"/>
            <ac:picMk id="6" creationId="{149653E8-6F2E-9318-E14A-3C4EF35A5C3A}"/>
          </ac:picMkLst>
        </pc:picChg>
        <pc:picChg chg="add mod">
          <ac:chgData name="Darius Khoo" userId="24ec1d3e4a13f15f" providerId="LiveId" clId="{A29EFC97-5275-4F70-B162-C3CF04B535FE}" dt="2023-08-11T07:43:11.563" v="6851" actId="1076"/>
          <ac:picMkLst>
            <pc:docMk/>
            <pc:sldMk cId="1775928263" sldId="311"/>
            <ac:picMk id="8" creationId="{AED58213-2A5E-C576-1332-E7CACB43675D}"/>
          </ac:picMkLst>
        </pc:picChg>
        <pc:picChg chg="del">
          <ac:chgData name="Darius Khoo" userId="24ec1d3e4a13f15f" providerId="LiveId" clId="{A29EFC97-5275-4F70-B162-C3CF04B535FE}" dt="2023-08-11T07:41:37.341" v="6830" actId="478"/>
          <ac:picMkLst>
            <pc:docMk/>
            <pc:sldMk cId="1775928263" sldId="311"/>
            <ac:picMk id="10" creationId="{4268627B-BB43-97F6-6CC1-C841044C01C9}"/>
          </ac:picMkLst>
        </pc:picChg>
        <pc:picChg chg="del">
          <ac:chgData name="Darius Khoo" userId="24ec1d3e4a13f15f" providerId="LiveId" clId="{A29EFC97-5275-4F70-B162-C3CF04B535FE}" dt="2023-08-11T07:42:03.542" v="6844" actId="478"/>
          <ac:picMkLst>
            <pc:docMk/>
            <pc:sldMk cId="1775928263" sldId="311"/>
            <ac:picMk id="12" creationId="{9E6B570E-EDAF-D7C9-B046-80D90D1566D6}"/>
          </ac:picMkLst>
        </pc:picChg>
        <pc:picChg chg="del">
          <ac:chgData name="Darius Khoo" userId="24ec1d3e4a13f15f" providerId="LiveId" clId="{A29EFC97-5275-4F70-B162-C3CF04B535FE}" dt="2023-08-11T07:42:01.194" v="6843" actId="478"/>
          <ac:picMkLst>
            <pc:docMk/>
            <pc:sldMk cId="1775928263" sldId="311"/>
            <ac:picMk id="14" creationId="{CCCE8F20-856B-D682-0617-8B36143FDC90}"/>
          </ac:picMkLst>
        </pc:picChg>
        <pc:picChg chg="del">
          <ac:chgData name="Darius Khoo" userId="24ec1d3e4a13f15f" providerId="LiveId" clId="{A29EFC97-5275-4F70-B162-C3CF04B535FE}" dt="2023-08-11T07:42:04.765" v="6845" actId="478"/>
          <ac:picMkLst>
            <pc:docMk/>
            <pc:sldMk cId="1775928263" sldId="311"/>
            <ac:picMk id="16" creationId="{FB953FA9-C959-AEC3-659A-BF8EDF2BA72F}"/>
          </ac:picMkLst>
        </pc:picChg>
      </pc:sldChg>
      <pc:sldMasterChg chg="delSldLayout">
        <pc:chgData name="Darius Khoo" userId="24ec1d3e4a13f15f" providerId="LiveId" clId="{A29EFC97-5275-4F70-B162-C3CF04B535FE}" dt="2023-08-11T11:24:49.725" v="7168" actId="47"/>
        <pc:sldMasterMkLst>
          <pc:docMk/>
          <pc:sldMasterMk cId="0" sldId="2147483675"/>
        </pc:sldMasterMkLst>
        <pc:sldLayoutChg chg="del">
          <pc:chgData name="Darius Khoo" userId="24ec1d3e4a13f15f" providerId="LiveId" clId="{A29EFC97-5275-4F70-B162-C3CF04B535FE}" dt="2023-08-11T07:44:53.682" v="7163" actId="47"/>
          <pc:sldLayoutMkLst>
            <pc:docMk/>
            <pc:sldMasterMk cId="0" sldId="2147483675"/>
            <pc:sldLayoutMk cId="0" sldId="2147483650"/>
          </pc:sldLayoutMkLst>
        </pc:sldLayoutChg>
        <pc:sldLayoutChg chg="del">
          <pc:chgData name="Darius Khoo" userId="24ec1d3e4a13f15f" providerId="LiveId" clId="{A29EFC97-5275-4F70-B162-C3CF04B535FE}" dt="2023-08-11T11:24:46.289" v="7167" actId="47"/>
          <pc:sldLayoutMkLst>
            <pc:docMk/>
            <pc:sldMasterMk cId="0" sldId="2147483675"/>
            <pc:sldLayoutMk cId="0" sldId="2147483651"/>
          </pc:sldLayoutMkLst>
        </pc:sldLayoutChg>
        <pc:sldLayoutChg chg="del">
          <pc:chgData name="Darius Khoo" userId="24ec1d3e4a13f15f" providerId="LiveId" clId="{A29EFC97-5275-4F70-B162-C3CF04B535FE}" dt="2023-08-11T06:50:51.969" v="2358" actId="47"/>
          <pc:sldLayoutMkLst>
            <pc:docMk/>
            <pc:sldMasterMk cId="0" sldId="2147483675"/>
            <pc:sldLayoutMk cId="0" sldId="2147483652"/>
          </pc:sldLayoutMkLst>
        </pc:sldLayoutChg>
        <pc:sldLayoutChg chg="del">
          <pc:chgData name="Darius Khoo" userId="24ec1d3e4a13f15f" providerId="LiveId" clId="{A29EFC97-5275-4F70-B162-C3CF04B535FE}" dt="2023-08-11T05:52:04.776" v="249" actId="47"/>
          <pc:sldLayoutMkLst>
            <pc:docMk/>
            <pc:sldMasterMk cId="0" sldId="2147483675"/>
            <pc:sldLayoutMk cId="0" sldId="2147483653"/>
          </pc:sldLayoutMkLst>
        </pc:sldLayoutChg>
        <pc:sldLayoutChg chg="del">
          <pc:chgData name="Darius Khoo" userId="24ec1d3e4a13f15f" providerId="LiveId" clId="{A29EFC97-5275-4F70-B162-C3CF04B535FE}" dt="2023-08-11T06:40:20.418" v="1883" actId="47"/>
          <pc:sldLayoutMkLst>
            <pc:docMk/>
            <pc:sldMasterMk cId="0" sldId="2147483675"/>
            <pc:sldLayoutMk cId="0" sldId="2147483656"/>
          </pc:sldLayoutMkLst>
        </pc:sldLayoutChg>
        <pc:sldLayoutChg chg="del">
          <pc:chgData name="Darius Khoo" userId="24ec1d3e4a13f15f" providerId="LiveId" clId="{A29EFC97-5275-4F70-B162-C3CF04B535FE}" dt="2023-08-11T06:40:02.859" v="1882" actId="47"/>
          <pc:sldLayoutMkLst>
            <pc:docMk/>
            <pc:sldMasterMk cId="0" sldId="2147483675"/>
            <pc:sldLayoutMk cId="0" sldId="2147483657"/>
          </pc:sldLayoutMkLst>
        </pc:sldLayoutChg>
        <pc:sldLayoutChg chg="del">
          <pc:chgData name="Darius Khoo" userId="24ec1d3e4a13f15f" providerId="LiveId" clId="{A29EFC97-5275-4F70-B162-C3CF04B535FE}" dt="2023-08-11T11:24:40.228" v="7166" actId="47"/>
          <pc:sldLayoutMkLst>
            <pc:docMk/>
            <pc:sldMasterMk cId="0" sldId="2147483675"/>
            <pc:sldLayoutMk cId="0" sldId="2147483659"/>
          </pc:sldLayoutMkLst>
        </pc:sldLayoutChg>
        <pc:sldLayoutChg chg="del">
          <pc:chgData name="Darius Khoo" userId="24ec1d3e4a13f15f" providerId="LiveId" clId="{A29EFC97-5275-4F70-B162-C3CF04B535FE}" dt="2023-08-11T06:40:28.376" v="1886" actId="47"/>
          <pc:sldLayoutMkLst>
            <pc:docMk/>
            <pc:sldMasterMk cId="0" sldId="2147483675"/>
            <pc:sldLayoutMk cId="0" sldId="2147483660"/>
          </pc:sldLayoutMkLst>
        </pc:sldLayoutChg>
        <pc:sldLayoutChg chg="del">
          <pc:chgData name="Darius Khoo" userId="24ec1d3e4a13f15f" providerId="LiveId" clId="{A29EFC97-5275-4F70-B162-C3CF04B535FE}" dt="2023-08-11T07:44:35.846" v="7141" actId="47"/>
          <pc:sldLayoutMkLst>
            <pc:docMk/>
            <pc:sldMasterMk cId="0" sldId="2147483675"/>
            <pc:sldLayoutMk cId="0" sldId="2147483661"/>
          </pc:sldLayoutMkLst>
        </pc:sldLayoutChg>
        <pc:sldLayoutChg chg="del">
          <pc:chgData name="Darius Khoo" userId="24ec1d3e4a13f15f" providerId="LiveId" clId="{A29EFC97-5275-4F70-B162-C3CF04B535FE}" dt="2023-08-11T11:24:35.401" v="7165" actId="47"/>
          <pc:sldLayoutMkLst>
            <pc:docMk/>
            <pc:sldMasterMk cId="0" sldId="2147483675"/>
            <pc:sldLayoutMk cId="0" sldId="2147483662"/>
          </pc:sldLayoutMkLst>
        </pc:sldLayoutChg>
        <pc:sldLayoutChg chg="del">
          <pc:chgData name="Darius Khoo" userId="24ec1d3e4a13f15f" providerId="LiveId" clId="{A29EFC97-5275-4F70-B162-C3CF04B535FE}" dt="2023-08-11T07:44:41.633" v="7144" actId="47"/>
          <pc:sldLayoutMkLst>
            <pc:docMk/>
            <pc:sldMasterMk cId="0" sldId="2147483675"/>
            <pc:sldLayoutMk cId="0" sldId="2147483663"/>
          </pc:sldLayoutMkLst>
        </pc:sldLayoutChg>
        <pc:sldLayoutChg chg="del">
          <pc:chgData name="Darius Khoo" userId="24ec1d3e4a13f15f" providerId="LiveId" clId="{A29EFC97-5275-4F70-B162-C3CF04B535FE}" dt="2023-08-11T07:44:36.543" v="7142" actId="47"/>
          <pc:sldLayoutMkLst>
            <pc:docMk/>
            <pc:sldMasterMk cId="0" sldId="2147483675"/>
            <pc:sldLayoutMk cId="0" sldId="2147483665"/>
          </pc:sldLayoutMkLst>
        </pc:sldLayoutChg>
        <pc:sldLayoutChg chg="del">
          <pc:chgData name="Darius Khoo" userId="24ec1d3e4a13f15f" providerId="LiveId" clId="{A29EFC97-5275-4F70-B162-C3CF04B535FE}" dt="2023-08-11T11:24:49.725" v="7168" actId="47"/>
          <pc:sldLayoutMkLst>
            <pc:docMk/>
            <pc:sldMasterMk cId="0" sldId="2147483675"/>
            <pc:sldLayoutMk cId="0" sldId="2147483666"/>
          </pc:sldLayoutMkLst>
        </pc:sldLayoutChg>
        <pc:sldLayoutChg chg="del">
          <pc:chgData name="Darius Khoo" userId="24ec1d3e4a13f15f" providerId="LiveId" clId="{A29EFC97-5275-4F70-B162-C3CF04B535FE}" dt="2023-08-11T06:18:35.834" v="1133" actId="47"/>
          <pc:sldLayoutMkLst>
            <pc:docMk/>
            <pc:sldMasterMk cId="0" sldId="2147483675"/>
            <pc:sldLayoutMk cId="0" sldId="2147483667"/>
          </pc:sldLayoutMkLst>
        </pc:sldLayoutChg>
        <pc:sldLayoutChg chg="del">
          <pc:chgData name="Darius Khoo" userId="24ec1d3e4a13f15f" providerId="LiveId" clId="{A29EFC97-5275-4F70-B162-C3CF04B535FE}" dt="2023-08-11T07:44:37.272" v="7143" actId="47"/>
          <pc:sldLayoutMkLst>
            <pc:docMk/>
            <pc:sldMasterMk cId="0" sldId="2147483675"/>
            <pc:sldLayoutMk cId="0" sldId="2147483669"/>
          </pc:sldLayoutMkLst>
        </pc:sldLayoutChg>
      </pc:sldMasterChg>
      <pc:sldMasterChg chg="del delSldLayout">
        <pc:chgData name="Darius Khoo" userId="24ec1d3e4a13f15f" providerId="LiveId" clId="{A29EFC97-5275-4F70-B162-C3CF04B535FE}" dt="2023-08-11T07:44:49.121" v="7162" actId="47"/>
        <pc:sldMasterMkLst>
          <pc:docMk/>
          <pc:sldMasterMk cId="0" sldId="2147483676"/>
        </pc:sldMasterMkLst>
        <pc:sldLayoutChg chg="del">
          <pc:chgData name="Darius Khoo" userId="24ec1d3e4a13f15f" providerId="LiveId" clId="{A29EFC97-5275-4F70-B162-C3CF04B535FE}" dt="2023-08-11T07:44:48.139" v="7160" actId="47"/>
          <pc:sldLayoutMkLst>
            <pc:docMk/>
            <pc:sldMasterMk cId="0" sldId="2147483676"/>
            <pc:sldLayoutMk cId="0" sldId="2147483673"/>
          </pc:sldLayoutMkLst>
        </pc:sldLayoutChg>
        <pc:sldLayoutChg chg="del">
          <pc:chgData name="Darius Khoo" userId="24ec1d3e4a13f15f" providerId="LiveId" clId="{A29EFC97-5275-4F70-B162-C3CF04B535FE}" dt="2023-08-11T07:44:49.121" v="7162" actId="47"/>
          <pc:sldLayoutMkLst>
            <pc:docMk/>
            <pc:sldMasterMk cId="0" sldId="2147483676"/>
            <pc:sldLayoutMk cId="0"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2" name="Google Shape;19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677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1"/>
        <p:cNvGrpSpPr/>
        <p:nvPr/>
      </p:nvGrpSpPr>
      <p:grpSpPr>
        <a:xfrm>
          <a:off x="0" y="0"/>
          <a:ext cx="0" cy="0"/>
          <a:chOff x="0" y="0"/>
          <a:chExt cx="0" cy="0"/>
        </a:xfrm>
      </p:grpSpPr>
      <p:sp>
        <p:nvSpPr>
          <p:cNvPr id="2252" name="Google Shape;225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3" name="Google Shape;225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712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727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1"/>
        <p:cNvGrpSpPr/>
        <p:nvPr/>
      </p:nvGrpSpPr>
      <p:grpSpPr>
        <a:xfrm>
          <a:off x="0" y="0"/>
          <a:ext cx="0" cy="0"/>
          <a:chOff x="0" y="0"/>
          <a:chExt cx="0" cy="0"/>
        </a:xfrm>
      </p:grpSpPr>
      <p:sp>
        <p:nvSpPr>
          <p:cNvPr id="2252" name="Google Shape;225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3" name="Google Shape;225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386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475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1"/>
        <p:cNvGrpSpPr/>
        <p:nvPr/>
      </p:nvGrpSpPr>
      <p:grpSpPr>
        <a:xfrm>
          <a:off x="0" y="0"/>
          <a:ext cx="0" cy="0"/>
          <a:chOff x="0" y="0"/>
          <a:chExt cx="0" cy="0"/>
        </a:xfrm>
      </p:grpSpPr>
      <p:sp>
        <p:nvSpPr>
          <p:cNvPr id="2252" name="Google Shape;225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3" name="Google Shape;225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586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82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2"/>
        <p:cNvGrpSpPr/>
        <p:nvPr/>
      </p:nvGrpSpPr>
      <p:grpSpPr>
        <a:xfrm>
          <a:off x="0" y="0"/>
          <a:ext cx="0" cy="0"/>
          <a:chOff x="0" y="0"/>
          <a:chExt cx="0" cy="0"/>
        </a:xfrm>
      </p:grpSpPr>
      <p:sp>
        <p:nvSpPr>
          <p:cNvPr id="3213" name="Google Shape;3213;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4" name="Google Shape;3214;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1"/>
        <p:cNvGrpSpPr/>
        <p:nvPr/>
      </p:nvGrpSpPr>
      <p:grpSpPr>
        <a:xfrm>
          <a:off x="0" y="0"/>
          <a:ext cx="0" cy="0"/>
          <a:chOff x="0" y="0"/>
          <a:chExt cx="0" cy="0"/>
        </a:xfrm>
      </p:grpSpPr>
      <p:sp>
        <p:nvSpPr>
          <p:cNvPr id="2252" name="Google Shape;225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3" name="Google Shape;225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36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1"/>
        <p:cNvGrpSpPr/>
        <p:nvPr/>
      </p:nvGrpSpPr>
      <p:grpSpPr>
        <a:xfrm>
          <a:off x="0" y="0"/>
          <a:ext cx="0" cy="0"/>
          <a:chOff x="0" y="0"/>
          <a:chExt cx="0" cy="0"/>
        </a:xfrm>
      </p:grpSpPr>
      <p:sp>
        <p:nvSpPr>
          <p:cNvPr id="2252" name="Google Shape;225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3" name="Google Shape;225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447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42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94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97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18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85725"/>
            <a:ext cx="9200836" cy="5337500"/>
            <a:chOff x="0" y="-85725"/>
            <a:chExt cx="9200836" cy="5337500"/>
          </a:xfrm>
        </p:grpSpPr>
        <p:grpSp>
          <p:nvGrpSpPr>
            <p:cNvPr id="10" name="Google Shape;10;p2"/>
            <p:cNvGrpSpPr/>
            <p:nvPr/>
          </p:nvGrpSpPr>
          <p:grpSpPr>
            <a:xfrm>
              <a:off x="0" y="-85725"/>
              <a:ext cx="9200836" cy="5337500"/>
              <a:chOff x="-204650" y="178500"/>
              <a:chExt cx="9200836" cy="5337500"/>
            </a:xfrm>
          </p:grpSpPr>
          <p:sp>
            <p:nvSpPr>
              <p:cNvPr id="11" name="Google Shape;11;p2"/>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a:off x="8112025" y="-85725"/>
              <a:ext cx="1073925" cy="5337500"/>
              <a:chOff x="5767800" y="178500"/>
              <a:chExt cx="1073925" cy="5337500"/>
            </a:xfrm>
          </p:grpSpPr>
          <p:sp>
            <p:nvSpPr>
              <p:cNvPr id="49" name="Google Shape;49;p2"/>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 name="Google Shape;53;p2"/>
          <p:cNvSpPr txBox="1">
            <a:spLocks noGrp="1"/>
          </p:cNvSpPr>
          <p:nvPr>
            <p:ph type="ctrTitle"/>
          </p:nvPr>
        </p:nvSpPr>
        <p:spPr>
          <a:xfrm>
            <a:off x="1421075" y="1768300"/>
            <a:ext cx="6304200" cy="1490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3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54" name="Google Shape;54;p2"/>
          <p:cNvSpPr txBox="1">
            <a:spLocks noGrp="1"/>
          </p:cNvSpPr>
          <p:nvPr>
            <p:ph type="subTitle" idx="1"/>
          </p:nvPr>
        </p:nvSpPr>
        <p:spPr>
          <a:xfrm>
            <a:off x="2225975" y="3402950"/>
            <a:ext cx="4694400" cy="4293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89"/>
        <p:cNvGrpSpPr/>
        <p:nvPr/>
      </p:nvGrpSpPr>
      <p:grpSpPr>
        <a:xfrm>
          <a:off x="0" y="0"/>
          <a:ext cx="0" cy="0"/>
          <a:chOff x="0" y="0"/>
          <a:chExt cx="0" cy="0"/>
        </a:xfrm>
      </p:grpSpPr>
      <p:grpSp>
        <p:nvGrpSpPr>
          <p:cNvPr id="1890" name="Google Shape;1890;p26"/>
          <p:cNvGrpSpPr/>
          <p:nvPr/>
        </p:nvGrpSpPr>
        <p:grpSpPr>
          <a:xfrm>
            <a:off x="0" y="-85725"/>
            <a:ext cx="9200836" cy="5337500"/>
            <a:chOff x="0" y="-85725"/>
            <a:chExt cx="9200836" cy="5337500"/>
          </a:xfrm>
        </p:grpSpPr>
        <p:grpSp>
          <p:nvGrpSpPr>
            <p:cNvPr id="1891" name="Google Shape;1891;p26"/>
            <p:cNvGrpSpPr/>
            <p:nvPr/>
          </p:nvGrpSpPr>
          <p:grpSpPr>
            <a:xfrm>
              <a:off x="0" y="-85725"/>
              <a:ext cx="9200836" cy="5337500"/>
              <a:chOff x="-204650" y="178500"/>
              <a:chExt cx="9200836" cy="5337500"/>
            </a:xfrm>
          </p:grpSpPr>
          <p:sp>
            <p:nvSpPr>
              <p:cNvPr id="1892" name="Google Shape;1892;p26"/>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6"/>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6"/>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6"/>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6"/>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6"/>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6"/>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6"/>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6"/>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6"/>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6"/>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6"/>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6"/>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6"/>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6"/>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6"/>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6"/>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6"/>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6"/>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6"/>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6"/>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6"/>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6"/>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6"/>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6"/>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6"/>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6"/>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6"/>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6"/>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6"/>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6"/>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6"/>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6"/>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6"/>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6"/>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6"/>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6"/>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9" name="Google Shape;1929;p26"/>
            <p:cNvGrpSpPr/>
            <p:nvPr/>
          </p:nvGrpSpPr>
          <p:grpSpPr>
            <a:xfrm>
              <a:off x="8112025" y="-85725"/>
              <a:ext cx="1073925" cy="5337500"/>
              <a:chOff x="5767800" y="178500"/>
              <a:chExt cx="1073925" cy="5337500"/>
            </a:xfrm>
          </p:grpSpPr>
          <p:sp>
            <p:nvSpPr>
              <p:cNvPr id="1930" name="Google Shape;1930;p26"/>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6"/>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6"/>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6"/>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34" name="Google Shape;1934;p26"/>
          <p:cNvGrpSpPr/>
          <p:nvPr/>
        </p:nvGrpSpPr>
        <p:grpSpPr>
          <a:xfrm>
            <a:off x="282969" y="135125"/>
            <a:ext cx="8583906" cy="4681200"/>
            <a:chOff x="282969" y="135125"/>
            <a:chExt cx="8583906" cy="4681200"/>
          </a:xfrm>
        </p:grpSpPr>
        <p:sp>
          <p:nvSpPr>
            <p:cNvPr id="1935" name="Google Shape;1935;p26"/>
            <p:cNvSpPr/>
            <p:nvPr/>
          </p:nvSpPr>
          <p:spPr>
            <a:xfrm>
              <a:off x="282975" y="618125"/>
              <a:ext cx="8583900" cy="419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6"/>
            <p:cNvSpPr/>
            <p:nvPr/>
          </p:nvSpPr>
          <p:spPr>
            <a:xfrm>
              <a:off x="282969" y="135125"/>
              <a:ext cx="8583900" cy="346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6"/>
            <p:cNvSpPr/>
            <p:nvPr/>
          </p:nvSpPr>
          <p:spPr>
            <a:xfrm>
              <a:off x="282975" y="481925"/>
              <a:ext cx="8583900" cy="136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8" name="Google Shape;1938;p26"/>
            <p:cNvGrpSpPr/>
            <p:nvPr/>
          </p:nvGrpSpPr>
          <p:grpSpPr>
            <a:xfrm>
              <a:off x="7873543" y="253492"/>
              <a:ext cx="550286" cy="143252"/>
              <a:chOff x="4742261" y="1255600"/>
              <a:chExt cx="261022" cy="67950"/>
            </a:xfrm>
          </p:grpSpPr>
          <p:sp>
            <p:nvSpPr>
              <p:cNvPr id="1939" name="Google Shape;1939;p26"/>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6"/>
              <p:cNvSpPr/>
              <p:nvPr/>
            </p:nvSpPr>
            <p:spPr>
              <a:xfrm>
                <a:off x="4776211"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6"/>
              <p:cNvSpPr/>
              <p:nvPr/>
            </p:nvSpPr>
            <p:spPr>
              <a:xfrm>
                <a:off x="4742261"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26"/>
            <p:cNvSpPr/>
            <p:nvPr/>
          </p:nvSpPr>
          <p:spPr>
            <a:xfrm>
              <a:off x="1380725" y="142600"/>
              <a:ext cx="1506000" cy="339300"/>
            </a:xfrm>
            <a:prstGeom prst="round2SameRect">
              <a:avLst>
                <a:gd name="adj1" fmla="val 31690"/>
                <a:gd name="adj2" fmla="val 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6"/>
            <p:cNvSpPr/>
            <p:nvPr/>
          </p:nvSpPr>
          <p:spPr>
            <a:xfrm>
              <a:off x="1396775" y="376525"/>
              <a:ext cx="1474200" cy="13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grpSp>
        <p:nvGrpSpPr>
          <p:cNvPr id="56" name="Google Shape;56;p3"/>
          <p:cNvGrpSpPr/>
          <p:nvPr/>
        </p:nvGrpSpPr>
        <p:grpSpPr>
          <a:xfrm>
            <a:off x="0" y="-85725"/>
            <a:ext cx="9200836" cy="5337500"/>
            <a:chOff x="0" y="-85725"/>
            <a:chExt cx="9200836" cy="5337500"/>
          </a:xfrm>
        </p:grpSpPr>
        <p:grpSp>
          <p:nvGrpSpPr>
            <p:cNvPr id="57" name="Google Shape;57;p3"/>
            <p:cNvGrpSpPr/>
            <p:nvPr/>
          </p:nvGrpSpPr>
          <p:grpSpPr>
            <a:xfrm>
              <a:off x="0" y="-85725"/>
              <a:ext cx="9200836" cy="5337500"/>
              <a:chOff x="-204650" y="178500"/>
              <a:chExt cx="9200836" cy="5337500"/>
            </a:xfrm>
          </p:grpSpPr>
          <p:sp>
            <p:nvSpPr>
              <p:cNvPr id="58" name="Google Shape;58;p3"/>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12025" y="-85725"/>
              <a:ext cx="1073925" cy="5337500"/>
              <a:chOff x="5767800" y="178500"/>
              <a:chExt cx="1073925" cy="5337500"/>
            </a:xfrm>
          </p:grpSpPr>
          <p:sp>
            <p:nvSpPr>
              <p:cNvPr id="96" name="Google Shape;96;p3"/>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 name="Google Shape;100;p3"/>
          <p:cNvSpPr txBox="1">
            <a:spLocks noGrp="1"/>
          </p:cNvSpPr>
          <p:nvPr>
            <p:ph type="title"/>
          </p:nvPr>
        </p:nvSpPr>
        <p:spPr>
          <a:xfrm>
            <a:off x="2398460" y="2558849"/>
            <a:ext cx="4360200" cy="16689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01" name="Google Shape;101;p3"/>
          <p:cNvSpPr txBox="1">
            <a:spLocks noGrp="1"/>
          </p:cNvSpPr>
          <p:nvPr>
            <p:ph type="title" idx="2" hasCustomPrompt="1"/>
          </p:nvPr>
        </p:nvSpPr>
        <p:spPr>
          <a:xfrm>
            <a:off x="4033610" y="1332401"/>
            <a:ext cx="1089900" cy="1188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1"/>
        <p:cNvGrpSpPr/>
        <p:nvPr/>
      </p:nvGrpSpPr>
      <p:grpSpPr>
        <a:xfrm>
          <a:off x="0" y="0"/>
          <a:ext cx="0" cy="0"/>
          <a:chOff x="0" y="0"/>
          <a:chExt cx="0" cy="0"/>
        </a:xfrm>
      </p:grpSpPr>
      <p:grpSp>
        <p:nvGrpSpPr>
          <p:cNvPr id="362" name="Google Shape;362;p8"/>
          <p:cNvGrpSpPr/>
          <p:nvPr/>
        </p:nvGrpSpPr>
        <p:grpSpPr>
          <a:xfrm>
            <a:off x="0" y="-85725"/>
            <a:ext cx="9200836" cy="5337500"/>
            <a:chOff x="0" y="-85725"/>
            <a:chExt cx="9200836" cy="5337500"/>
          </a:xfrm>
        </p:grpSpPr>
        <p:grpSp>
          <p:nvGrpSpPr>
            <p:cNvPr id="363" name="Google Shape;363;p8"/>
            <p:cNvGrpSpPr/>
            <p:nvPr/>
          </p:nvGrpSpPr>
          <p:grpSpPr>
            <a:xfrm>
              <a:off x="0" y="-85725"/>
              <a:ext cx="9200836" cy="5337500"/>
              <a:chOff x="-204650" y="178500"/>
              <a:chExt cx="9200836" cy="5337500"/>
            </a:xfrm>
          </p:grpSpPr>
          <p:sp>
            <p:nvSpPr>
              <p:cNvPr id="364" name="Google Shape;364;p8"/>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8"/>
            <p:cNvGrpSpPr/>
            <p:nvPr/>
          </p:nvGrpSpPr>
          <p:grpSpPr>
            <a:xfrm>
              <a:off x="8112025" y="-85725"/>
              <a:ext cx="1073925" cy="5337500"/>
              <a:chOff x="5767800" y="178500"/>
              <a:chExt cx="1073925" cy="5337500"/>
            </a:xfrm>
          </p:grpSpPr>
          <p:sp>
            <p:nvSpPr>
              <p:cNvPr id="402" name="Google Shape;402;p8"/>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8"/>
          <p:cNvGrpSpPr/>
          <p:nvPr/>
        </p:nvGrpSpPr>
        <p:grpSpPr>
          <a:xfrm>
            <a:off x="282969" y="135125"/>
            <a:ext cx="8583906" cy="4681200"/>
            <a:chOff x="282969" y="135125"/>
            <a:chExt cx="8583906" cy="4681200"/>
          </a:xfrm>
        </p:grpSpPr>
        <p:sp>
          <p:nvSpPr>
            <p:cNvPr id="407" name="Google Shape;407;p8"/>
            <p:cNvSpPr/>
            <p:nvPr/>
          </p:nvSpPr>
          <p:spPr>
            <a:xfrm>
              <a:off x="282975" y="618125"/>
              <a:ext cx="8583900" cy="419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282969" y="135125"/>
              <a:ext cx="8583900" cy="346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282975" y="481925"/>
              <a:ext cx="8583900" cy="136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8"/>
            <p:cNvGrpSpPr/>
            <p:nvPr/>
          </p:nvGrpSpPr>
          <p:grpSpPr>
            <a:xfrm>
              <a:off x="7873543" y="253492"/>
              <a:ext cx="550286" cy="143252"/>
              <a:chOff x="4742261" y="1255600"/>
              <a:chExt cx="261022" cy="67950"/>
            </a:xfrm>
          </p:grpSpPr>
          <p:sp>
            <p:nvSpPr>
              <p:cNvPr id="411" name="Google Shape;411;p8"/>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4776211"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4742261"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8"/>
            <p:cNvSpPr/>
            <p:nvPr/>
          </p:nvSpPr>
          <p:spPr>
            <a:xfrm>
              <a:off x="1380725" y="142600"/>
              <a:ext cx="1506000" cy="339300"/>
            </a:xfrm>
            <a:prstGeom prst="round2SameRect">
              <a:avLst>
                <a:gd name="adj1" fmla="val 31690"/>
                <a:gd name="adj2" fmla="val 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1396775" y="376525"/>
              <a:ext cx="1474200" cy="13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8"/>
          <p:cNvSpPr txBox="1">
            <a:spLocks noGrp="1"/>
          </p:cNvSpPr>
          <p:nvPr>
            <p:ph type="title"/>
          </p:nvPr>
        </p:nvSpPr>
        <p:spPr>
          <a:xfrm>
            <a:off x="745982" y="1307100"/>
            <a:ext cx="63678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7"/>
        <p:cNvGrpSpPr/>
        <p:nvPr/>
      </p:nvGrpSpPr>
      <p:grpSpPr>
        <a:xfrm>
          <a:off x="0" y="0"/>
          <a:ext cx="0" cy="0"/>
          <a:chOff x="0" y="0"/>
          <a:chExt cx="0" cy="0"/>
        </a:xfrm>
      </p:grpSpPr>
      <p:grpSp>
        <p:nvGrpSpPr>
          <p:cNvPr id="418" name="Google Shape;418;p9"/>
          <p:cNvGrpSpPr/>
          <p:nvPr/>
        </p:nvGrpSpPr>
        <p:grpSpPr>
          <a:xfrm>
            <a:off x="0" y="-85725"/>
            <a:ext cx="9200836" cy="5337500"/>
            <a:chOff x="0" y="-85725"/>
            <a:chExt cx="9200836" cy="5337500"/>
          </a:xfrm>
        </p:grpSpPr>
        <p:grpSp>
          <p:nvGrpSpPr>
            <p:cNvPr id="419" name="Google Shape;419;p9"/>
            <p:cNvGrpSpPr/>
            <p:nvPr/>
          </p:nvGrpSpPr>
          <p:grpSpPr>
            <a:xfrm>
              <a:off x="0" y="-85725"/>
              <a:ext cx="9200836" cy="5337500"/>
              <a:chOff x="-204650" y="178500"/>
              <a:chExt cx="9200836" cy="5337500"/>
            </a:xfrm>
          </p:grpSpPr>
          <p:sp>
            <p:nvSpPr>
              <p:cNvPr id="420" name="Google Shape;420;p9"/>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9"/>
            <p:cNvGrpSpPr/>
            <p:nvPr/>
          </p:nvGrpSpPr>
          <p:grpSpPr>
            <a:xfrm>
              <a:off x="8112025" y="-85725"/>
              <a:ext cx="1073925" cy="5337500"/>
              <a:chOff x="5767800" y="178500"/>
              <a:chExt cx="1073925" cy="5337500"/>
            </a:xfrm>
          </p:grpSpPr>
          <p:sp>
            <p:nvSpPr>
              <p:cNvPr id="458" name="Google Shape;458;p9"/>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2" name="Google Shape;462;p9"/>
          <p:cNvGrpSpPr/>
          <p:nvPr/>
        </p:nvGrpSpPr>
        <p:grpSpPr>
          <a:xfrm>
            <a:off x="282969" y="135125"/>
            <a:ext cx="8583906" cy="4681200"/>
            <a:chOff x="282969" y="135125"/>
            <a:chExt cx="8583906" cy="4681200"/>
          </a:xfrm>
        </p:grpSpPr>
        <p:sp>
          <p:nvSpPr>
            <p:cNvPr id="463" name="Google Shape;463;p9"/>
            <p:cNvSpPr/>
            <p:nvPr/>
          </p:nvSpPr>
          <p:spPr>
            <a:xfrm>
              <a:off x="282975" y="618125"/>
              <a:ext cx="8583900" cy="419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282969" y="135125"/>
              <a:ext cx="8583900" cy="346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282975" y="481925"/>
              <a:ext cx="8583900" cy="136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9"/>
            <p:cNvGrpSpPr/>
            <p:nvPr/>
          </p:nvGrpSpPr>
          <p:grpSpPr>
            <a:xfrm>
              <a:off x="7873543" y="253492"/>
              <a:ext cx="550286" cy="143252"/>
              <a:chOff x="4742261" y="1255600"/>
              <a:chExt cx="261022" cy="67950"/>
            </a:xfrm>
          </p:grpSpPr>
          <p:sp>
            <p:nvSpPr>
              <p:cNvPr id="467" name="Google Shape;467;p9"/>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4776211"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4742261"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9"/>
            <p:cNvSpPr/>
            <p:nvPr/>
          </p:nvSpPr>
          <p:spPr>
            <a:xfrm>
              <a:off x="1380725" y="142600"/>
              <a:ext cx="1506000" cy="339300"/>
            </a:xfrm>
            <a:prstGeom prst="round2SameRect">
              <a:avLst>
                <a:gd name="adj1" fmla="val 31690"/>
                <a:gd name="adj2" fmla="val 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1396775" y="376525"/>
              <a:ext cx="1474200" cy="13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9"/>
          <p:cNvSpPr txBox="1">
            <a:spLocks noGrp="1"/>
          </p:cNvSpPr>
          <p:nvPr>
            <p:ph type="title"/>
          </p:nvPr>
        </p:nvSpPr>
        <p:spPr>
          <a:xfrm>
            <a:off x="869825" y="1293100"/>
            <a:ext cx="46611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73" name="Google Shape;473;p9"/>
          <p:cNvSpPr txBox="1">
            <a:spLocks noGrp="1"/>
          </p:cNvSpPr>
          <p:nvPr>
            <p:ph type="subTitle" idx="1"/>
          </p:nvPr>
        </p:nvSpPr>
        <p:spPr>
          <a:xfrm>
            <a:off x="869875" y="2168600"/>
            <a:ext cx="46611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16"/>
        <p:cNvGrpSpPr/>
        <p:nvPr/>
      </p:nvGrpSpPr>
      <p:grpSpPr>
        <a:xfrm>
          <a:off x="0" y="0"/>
          <a:ext cx="0" cy="0"/>
          <a:chOff x="0" y="0"/>
          <a:chExt cx="0" cy="0"/>
        </a:xfrm>
      </p:grpSpPr>
      <p:grpSp>
        <p:nvGrpSpPr>
          <p:cNvPr id="917" name="Google Shape;917;p18"/>
          <p:cNvGrpSpPr/>
          <p:nvPr/>
        </p:nvGrpSpPr>
        <p:grpSpPr>
          <a:xfrm>
            <a:off x="0" y="-85725"/>
            <a:ext cx="9200836" cy="5337500"/>
            <a:chOff x="0" y="-85725"/>
            <a:chExt cx="9200836" cy="5337500"/>
          </a:xfrm>
        </p:grpSpPr>
        <p:grpSp>
          <p:nvGrpSpPr>
            <p:cNvPr id="918" name="Google Shape;918;p18"/>
            <p:cNvGrpSpPr/>
            <p:nvPr/>
          </p:nvGrpSpPr>
          <p:grpSpPr>
            <a:xfrm>
              <a:off x="0" y="-85725"/>
              <a:ext cx="9200836" cy="5337500"/>
              <a:chOff x="-204650" y="178500"/>
              <a:chExt cx="9200836" cy="5337500"/>
            </a:xfrm>
          </p:grpSpPr>
          <p:sp>
            <p:nvSpPr>
              <p:cNvPr id="919" name="Google Shape;919;p18"/>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8"/>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8"/>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8"/>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8"/>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8"/>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8"/>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8"/>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8"/>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8"/>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8"/>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8"/>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8"/>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8"/>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8"/>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8"/>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8"/>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8"/>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8"/>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8"/>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8"/>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8"/>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8"/>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8"/>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8"/>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8"/>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8"/>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8"/>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8"/>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8"/>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8"/>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8"/>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8"/>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8"/>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18"/>
            <p:cNvGrpSpPr/>
            <p:nvPr/>
          </p:nvGrpSpPr>
          <p:grpSpPr>
            <a:xfrm>
              <a:off x="8112025" y="-85725"/>
              <a:ext cx="1073925" cy="5337500"/>
              <a:chOff x="5767800" y="178500"/>
              <a:chExt cx="1073925" cy="5337500"/>
            </a:xfrm>
          </p:grpSpPr>
          <p:sp>
            <p:nvSpPr>
              <p:cNvPr id="957" name="Google Shape;957;p18"/>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8"/>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8"/>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8"/>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1" name="Google Shape;961;p18"/>
          <p:cNvGrpSpPr/>
          <p:nvPr/>
        </p:nvGrpSpPr>
        <p:grpSpPr>
          <a:xfrm>
            <a:off x="282969" y="135125"/>
            <a:ext cx="8583906" cy="4681200"/>
            <a:chOff x="282969" y="135125"/>
            <a:chExt cx="8583906" cy="4681200"/>
          </a:xfrm>
        </p:grpSpPr>
        <p:sp>
          <p:nvSpPr>
            <p:cNvPr id="962" name="Google Shape;962;p18"/>
            <p:cNvSpPr/>
            <p:nvPr/>
          </p:nvSpPr>
          <p:spPr>
            <a:xfrm>
              <a:off x="282975" y="618125"/>
              <a:ext cx="8583900" cy="419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8"/>
            <p:cNvSpPr/>
            <p:nvPr/>
          </p:nvSpPr>
          <p:spPr>
            <a:xfrm>
              <a:off x="282969" y="135125"/>
              <a:ext cx="8583900" cy="346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8"/>
            <p:cNvSpPr/>
            <p:nvPr/>
          </p:nvSpPr>
          <p:spPr>
            <a:xfrm>
              <a:off x="282975" y="481925"/>
              <a:ext cx="8583900" cy="136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18"/>
            <p:cNvGrpSpPr/>
            <p:nvPr/>
          </p:nvGrpSpPr>
          <p:grpSpPr>
            <a:xfrm>
              <a:off x="7873543" y="253492"/>
              <a:ext cx="550286" cy="143252"/>
              <a:chOff x="4742261" y="1255600"/>
              <a:chExt cx="261022" cy="67950"/>
            </a:xfrm>
          </p:grpSpPr>
          <p:sp>
            <p:nvSpPr>
              <p:cNvPr id="966" name="Google Shape;966;p18"/>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8"/>
              <p:cNvSpPr/>
              <p:nvPr/>
            </p:nvSpPr>
            <p:spPr>
              <a:xfrm>
                <a:off x="4776211"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8"/>
              <p:cNvSpPr/>
              <p:nvPr/>
            </p:nvSpPr>
            <p:spPr>
              <a:xfrm>
                <a:off x="4742261"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9" name="Google Shape;969;p18"/>
            <p:cNvSpPr/>
            <p:nvPr/>
          </p:nvSpPr>
          <p:spPr>
            <a:xfrm>
              <a:off x="1380725" y="142600"/>
              <a:ext cx="1506000" cy="339300"/>
            </a:xfrm>
            <a:prstGeom prst="round2SameRect">
              <a:avLst>
                <a:gd name="adj1" fmla="val 31690"/>
                <a:gd name="adj2" fmla="val 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8"/>
            <p:cNvSpPr/>
            <p:nvPr/>
          </p:nvSpPr>
          <p:spPr>
            <a:xfrm>
              <a:off x="1396775" y="376525"/>
              <a:ext cx="1474200" cy="13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1" name="Google Shape;971;p18"/>
          <p:cNvSpPr txBox="1">
            <a:spLocks noGrp="1"/>
          </p:cNvSpPr>
          <p:nvPr>
            <p:ph type="subTitle" idx="1"/>
          </p:nvPr>
        </p:nvSpPr>
        <p:spPr>
          <a:xfrm>
            <a:off x="1095973" y="19361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Balsamiq Sans"/>
                <a:ea typeface="Balsamiq Sans"/>
                <a:cs typeface="Balsamiq Sans"/>
                <a:sym typeface="Balsamiq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72" name="Google Shape;972;p18"/>
          <p:cNvSpPr txBox="1">
            <a:spLocks noGrp="1"/>
          </p:cNvSpPr>
          <p:nvPr>
            <p:ph type="subTitle" idx="2"/>
          </p:nvPr>
        </p:nvSpPr>
        <p:spPr>
          <a:xfrm>
            <a:off x="1095975" y="2511900"/>
            <a:ext cx="2180400" cy="18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3" name="Google Shape;973;p18"/>
          <p:cNvSpPr txBox="1">
            <a:spLocks noGrp="1"/>
          </p:cNvSpPr>
          <p:nvPr>
            <p:ph type="subTitle" idx="3"/>
          </p:nvPr>
        </p:nvSpPr>
        <p:spPr>
          <a:xfrm>
            <a:off x="3481798" y="2511900"/>
            <a:ext cx="2180400" cy="18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4" name="Google Shape;974;p18"/>
          <p:cNvSpPr txBox="1">
            <a:spLocks noGrp="1"/>
          </p:cNvSpPr>
          <p:nvPr>
            <p:ph type="subTitle" idx="4"/>
          </p:nvPr>
        </p:nvSpPr>
        <p:spPr>
          <a:xfrm>
            <a:off x="5867627" y="2511900"/>
            <a:ext cx="2180400" cy="18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5" name="Google Shape;975;p18"/>
          <p:cNvSpPr txBox="1">
            <a:spLocks noGrp="1"/>
          </p:cNvSpPr>
          <p:nvPr>
            <p:ph type="subTitle" idx="5"/>
          </p:nvPr>
        </p:nvSpPr>
        <p:spPr>
          <a:xfrm>
            <a:off x="3481788" y="19361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Balsamiq Sans"/>
                <a:ea typeface="Balsamiq Sans"/>
                <a:cs typeface="Balsamiq Sans"/>
                <a:sym typeface="Balsamiq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76" name="Google Shape;976;p18"/>
          <p:cNvSpPr txBox="1">
            <a:spLocks noGrp="1"/>
          </p:cNvSpPr>
          <p:nvPr>
            <p:ph type="subTitle" idx="6"/>
          </p:nvPr>
        </p:nvSpPr>
        <p:spPr>
          <a:xfrm>
            <a:off x="5867627" y="19361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Balsamiq Sans"/>
                <a:ea typeface="Balsamiq Sans"/>
                <a:cs typeface="Balsamiq Sans"/>
                <a:sym typeface="Balsamiq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77" name="Google Shape;977;p18"/>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78" name="Google Shape;978;p18"/>
          <p:cNvGrpSpPr/>
          <p:nvPr/>
        </p:nvGrpSpPr>
        <p:grpSpPr>
          <a:xfrm>
            <a:off x="362746" y="3986200"/>
            <a:ext cx="823372" cy="736205"/>
            <a:chOff x="507875" y="776800"/>
            <a:chExt cx="1698375" cy="1518575"/>
          </a:xfrm>
        </p:grpSpPr>
        <p:sp>
          <p:nvSpPr>
            <p:cNvPr id="979" name="Google Shape;979;p18"/>
            <p:cNvSpPr/>
            <p:nvPr/>
          </p:nvSpPr>
          <p:spPr>
            <a:xfrm>
              <a:off x="1222925" y="1196300"/>
              <a:ext cx="308550" cy="327175"/>
            </a:xfrm>
            <a:custGeom>
              <a:avLst/>
              <a:gdLst/>
              <a:ahLst/>
              <a:cxnLst/>
              <a:rect l="l" t="t" r="r" b="b"/>
              <a:pathLst>
                <a:path w="12342" h="13087" extrusionOk="0">
                  <a:moveTo>
                    <a:pt x="9040" y="0"/>
                  </a:moveTo>
                  <a:cubicBezTo>
                    <a:pt x="8322" y="0"/>
                    <a:pt x="7618" y="249"/>
                    <a:pt x="7144" y="823"/>
                  </a:cubicBezTo>
                  <a:cubicBezTo>
                    <a:pt x="5168" y="3316"/>
                    <a:pt x="3162" y="5748"/>
                    <a:pt x="1186" y="8210"/>
                  </a:cubicBezTo>
                  <a:cubicBezTo>
                    <a:pt x="244" y="9395"/>
                    <a:pt x="1" y="11067"/>
                    <a:pt x="1186" y="12252"/>
                  </a:cubicBezTo>
                  <a:cubicBezTo>
                    <a:pt x="1728" y="12778"/>
                    <a:pt x="2544" y="13086"/>
                    <a:pt x="3339" y="13086"/>
                  </a:cubicBezTo>
                  <a:cubicBezTo>
                    <a:pt x="4061" y="13086"/>
                    <a:pt x="4766" y="12831"/>
                    <a:pt x="5229" y="12252"/>
                  </a:cubicBezTo>
                  <a:cubicBezTo>
                    <a:pt x="7205" y="9760"/>
                    <a:pt x="9211" y="7328"/>
                    <a:pt x="11186" y="4866"/>
                  </a:cubicBezTo>
                  <a:cubicBezTo>
                    <a:pt x="12129" y="3681"/>
                    <a:pt x="12341" y="2009"/>
                    <a:pt x="11186" y="823"/>
                  </a:cubicBezTo>
                  <a:cubicBezTo>
                    <a:pt x="10657" y="310"/>
                    <a:pt x="9841" y="0"/>
                    <a:pt x="90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8"/>
            <p:cNvSpPr/>
            <p:nvPr/>
          </p:nvSpPr>
          <p:spPr>
            <a:xfrm>
              <a:off x="1528875" y="1213000"/>
              <a:ext cx="345150" cy="372200"/>
            </a:xfrm>
            <a:custGeom>
              <a:avLst/>
              <a:gdLst/>
              <a:ahLst/>
              <a:cxnLst/>
              <a:rect l="l" t="t" r="r" b="b"/>
              <a:pathLst>
                <a:path w="13806" h="14888" extrusionOk="0">
                  <a:moveTo>
                    <a:pt x="9808" y="0"/>
                  </a:moveTo>
                  <a:cubicBezTo>
                    <a:pt x="8939" y="0"/>
                    <a:pt x="8065" y="384"/>
                    <a:pt x="7459" y="1310"/>
                  </a:cubicBezTo>
                  <a:cubicBezTo>
                    <a:pt x="5423" y="4441"/>
                    <a:pt x="3386" y="7572"/>
                    <a:pt x="1380" y="10703"/>
                  </a:cubicBezTo>
                  <a:cubicBezTo>
                    <a:pt x="0" y="12847"/>
                    <a:pt x="1986" y="14887"/>
                    <a:pt x="3983" y="14887"/>
                  </a:cubicBezTo>
                  <a:cubicBezTo>
                    <a:pt x="4844" y="14887"/>
                    <a:pt x="5708" y="14507"/>
                    <a:pt x="6304" y="13590"/>
                  </a:cubicBezTo>
                  <a:cubicBezTo>
                    <a:pt x="8341" y="10460"/>
                    <a:pt x="10377" y="7329"/>
                    <a:pt x="12383" y="4198"/>
                  </a:cubicBezTo>
                  <a:cubicBezTo>
                    <a:pt x="13805" y="2055"/>
                    <a:pt x="11819" y="0"/>
                    <a:pt x="9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8"/>
            <p:cNvSpPr/>
            <p:nvPr/>
          </p:nvSpPr>
          <p:spPr>
            <a:xfrm>
              <a:off x="1758650" y="1501600"/>
              <a:ext cx="224200" cy="266100"/>
            </a:xfrm>
            <a:custGeom>
              <a:avLst/>
              <a:gdLst/>
              <a:ahLst/>
              <a:cxnLst/>
              <a:rect l="l" t="t" r="r" b="b"/>
              <a:pathLst>
                <a:path w="8968" h="10644" extrusionOk="0">
                  <a:moveTo>
                    <a:pt x="5807" y="1"/>
                  </a:moveTo>
                  <a:cubicBezTo>
                    <a:pt x="4805" y="1"/>
                    <a:pt x="3801" y="494"/>
                    <a:pt x="3314" y="1408"/>
                  </a:cubicBezTo>
                  <a:cubicBezTo>
                    <a:pt x="2432" y="3080"/>
                    <a:pt x="1612" y="4691"/>
                    <a:pt x="730" y="6362"/>
                  </a:cubicBezTo>
                  <a:cubicBezTo>
                    <a:pt x="1" y="7730"/>
                    <a:pt x="396" y="9463"/>
                    <a:pt x="1764" y="10284"/>
                  </a:cubicBezTo>
                  <a:cubicBezTo>
                    <a:pt x="2187" y="10526"/>
                    <a:pt x="2681" y="10644"/>
                    <a:pt x="3179" y="10644"/>
                  </a:cubicBezTo>
                  <a:cubicBezTo>
                    <a:pt x="4180" y="10644"/>
                    <a:pt x="5197" y="10164"/>
                    <a:pt x="5685" y="9250"/>
                  </a:cubicBezTo>
                  <a:cubicBezTo>
                    <a:pt x="6536" y="7578"/>
                    <a:pt x="7387" y="5967"/>
                    <a:pt x="8268" y="4296"/>
                  </a:cubicBezTo>
                  <a:cubicBezTo>
                    <a:pt x="8968" y="2928"/>
                    <a:pt x="8603" y="1195"/>
                    <a:pt x="7235" y="375"/>
                  </a:cubicBezTo>
                  <a:cubicBezTo>
                    <a:pt x="6801" y="122"/>
                    <a:pt x="6304" y="1"/>
                    <a:pt x="5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1388050" y="1635350"/>
              <a:ext cx="289625" cy="340900"/>
            </a:xfrm>
            <a:custGeom>
              <a:avLst/>
              <a:gdLst/>
              <a:ahLst/>
              <a:cxnLst/>
              <a:rect l="l" t="t" r="r" b="b"/>
              <a:pathLst>
                <a:path w="11585" h="13636" extrusionOk="0">
                  <a:moveTo>
                    <a:pt x="7680" y="1"/>
                  </a:moveTo>
                  <a:cubicBezTo>
                    <a:pt x="6822" y="1"/>
                    <a:pt x="5977" y="413"/>
                    <a:pt x="5433" y="1408"/>
                  </a:cubicBezTo>
                  <a:cubicBezTo>
                    <a:pt x="4034" y="4052"/>
                    <a:pt x="2636" y="6696"/>
                    <a:pt x="1177" y="9341"/>
                  </a:cubicBezTo>
                  <a:cubicBezTo>
                    <a:pt x="0" y="11568"/>
                    <a:pt x="2005" y="13636"/>
                    <a:pt x="3917" y="13636"/>
                  </a:cubicBezTo>
                  <a:cubicBezTo>
                    <a:pt x="4771" y="13636"/>
                    <a:pt x="5606" y="13223"/>
                    <a:pt x="6132" y="12228"/>
                  </a:cubicBezTo>
                  <a:cubicBezTo>
                    <a:pt x="7530" y="9584"/>
                    <a:pt x="8958" y="6940"/>
                    <a:pt x="10387" y="4295"/>
                  </a:cubicBezTo>
                  <a:cubicBezTo>
                    <a:pt x="11585" y="2068"/>
                    <a:pt x="9601" y="1"/>
                    <a:pt x="7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8"/>
            <p:cNvSpPr/>
            <p:nvPr/>
          </p:nvSpPr>
          <p:spPr>
            <a:xfrm>
              <a:off x="1115800" y="1572450"/>
              <a:ext cx="316125" cy="340350"/>
            </a:xfrm>
            <a:custGeom>
              <a:avLst/>
              <a:gdLst/>
              <a:ahLst/>
              <a:cxnLst/>
              <a:rect l="l" t="t" r="r" b="b"/>
              <a:pathLst>
                <a:path w="12645" h="13614" extrusionOk="0">
                  <a:moveTo>
                    <a:pt x="9319" y="0"/>
                  </a:moveTo>
                  <a:cubicBezTo>
                    <a:pt x="8595" y="0"/>
                    <a:pt x="7892" y="249"/>
                    <a:pt x="7447" y="823"/>
                  </a:cubicBezTo>
                  <a:cubicBezTo>
                    <a:pt x="5350" y="3468"/>
                    <a:pt x="3283" y="6112"/>
                    <a:pt x="1185" y="8757"/>
                  </a:cubicBezTo>
                  <a:cubicBezTo>
                    <a:pt x="243" y="9942"/>
                    <a:pt x="0" y="11583"/>
                    <a:pt x="1185" y="12769"/>
                  </a:cubicBezTo>
                  <a:cubicBezTo>
                    <a:pt x="1691" y="13306"/>
                    <a:pt x="2502" y="13614"/>
                    <a:pt x="3295" y="13614"/>
                  </a:cubicBezTo>
                  <a:cubicBezTo>
                    <a:pt x="4028" y="13614"/>
                    <a:pt x="4746" y="13352"/>
                    <a:pt x="5198" y="12769"/>
                  </a:cubicBezTo>
                  <a:cubicBezTo>
                    <a:pt x="7295" y="10155"/>
                    <a:pt x="9392" y="7480"/>
                    <a:pt x="11490" y="4866"/>
                  </a:cubicBezTo>
                  <a:cubicBezTo>
                    <a:pt x="12432" y="3650"/>
                    <a:pt x="12645" y="2009"/>
                    <a:pt x="11490" y="823"/>
                  </a:cubicBezTo>
                  <a:cubicBezTo>
                    <a:pt x="10960" y="310"/>
                    <a:pt x="10127" y="0"/>
                    <a:pt x="9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8"/>
            <p:cNvSpPr/>
            <p:nvPr/>
          </p:nvSpPr>
          <p:spPr>
            <a:xfrm>
              <a:off x="827550" y="1209650"/>
              <a:ext cx="270050" cy="300525"/>
            </a:xfrm>
            <a:custGeom>
              <a:avLst/>
              <a:gdLst/>
              <a:ahLst/>
              <a:cxnLst/>
              <a:rect l="l" t="t" r="r" b="b"/>
              <a:pathLst>
                <a:path w="10802" h="12021" extrusionOk="0">
                  <a:moveTo>
                    <a:pt x="6931" y="1"/>
                  </a:moveTo>
                  <a:cubicBezTo>
                    <a:pt x="6070" y="1"/>
                    <a:pt x="5216" y="416"/>
                    <a:pt x="4661" y="1414"/>
                  </a:cubicBezTo>
                  <a:cubicBezTo>
                    <a:pt x="3506" y="3511"/>
                    <a:pt x="2381" y="5639"/>
                    <a:pt x="1195" y="7706"/>
                  </a:cubicBezTo>
                  <a:cubicBezTo>
                    <a:pt x="0" y="9950"/>
                    <a:pt x="1973" y="12020"/>
                    <a:pt x="3891" y="12020"/>
                  </a:cubicBezTo>
                  <a:cubicBezTo>
                    <a:pt x="4753" y="12020"/>
                    <a:pt x="5603" y="11602"/>
                    <a:pt x="6150" y="10594"/>
                  </a:cubicBezTo>
                  <a:cubicBezTo>
                    <a:pt x="7275" y="8527"/>
                    <a:pt x="8430" y="6399"/>
                    <a:pt x="9585" y="4302"/>
                  </a:cubicBezTo>
                  <a:cubicBezTo>
                    <a:pt x="10801" y="2057"/>
                    <a:pt x="8848" y="1"/>
                    <a:pt x="6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8"/>
            <p:cNvSpPr/>
            <p:nvPr/>
          </p:nvSpPr>
          <p:spPr>
            <a:xfrm>
              <a:off x="1351625" y="801525"/>
              <a:ext cx="208950" cy="333575"/>
            </a:xfrm>
            <a:custGeom>
              <a:avLst/>
              <a:gdLst/>
              <a:ahLst/>
              <a:cxnLst/>
              <a:rect l="l" t="t" r="r" b="b"/>
              <a:pathLst>
                <a:path w="8358" h="13343" extrusionOk="0">
                  <a:moveTo>
                    <a:pt x="4876" y="1"/>
                  </a:moveTo>
                  <a:cubicBezTo>
                    <a:pt x="3765" y="1"/>
                    <a:pt x="2698" y="613"/>
                    <a:pt x="2361" y="2025"/>
                  </a:cubicBezTo>
                  <a:cubicBezTo>
                    <a:pt x="1753" y="4608"/>
                    <a:pt x="1145" y="7222"/>
                    <a:pt x="476" y="9775"/>
                  </a:cubicBezTo>
                  <a:cubicBezTo>
                    <a:pt x="1" y="11933"/>
                    <a:pt x="1791" y="13343"/>
                    <a:pt x="3479" y="13343"/>
                  </a:cubicBezTo>
                  <a:cubicBezTo>
                    <a:pt x="4596" y="13343"/>
                    <a:pt x="5669" y="12724"/>
                    <a:pt x="6008" y="11295"/>
                  </a:cubicBezTo>
                  <a:cubicBezTo>
                    <a:pt x="6616" y="8742"/>
                    <a:pt x="7193" y="6128"/>
                    <a:pt x="7862" y="3575"/>
                  </a:cubicBezTo>
                  <a:cubicBezTo>
                    <a:pt x="8357" y="1412"/>
                    <a:pt x="6564" y="1"/>
                    <a:pt x="4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1083875" y="929925"/>
              <a:ext cx="227225" cy="307625"/>
            </a:xfrm>
            <a:custGeom>
              <a:avLst/>
              <a:gdLst/>
              <a:ahLst/>
              <a:cxnLst/>
              <a:rect l="l" t="t" r="r" b="b"/>
              <a:pathLst>
                <a:path w="9089" h="12305" extrusionOk="0">
                  <a:moveTo>
                    <a:pt x="6048" y="0"/>
                  </a:moveTo>
                  <a:cubicBezTo>
                    <a:pt x="5032" y="0"/>
                    <a:pt x="3980" y="460"/>
                    <a:pt x="3557" y="1387"/>
                  </a:cubicBezTo>
                  <a:cubicBezTo>
                    <a:pt x="2584" y="3606"/>
                    <a:pt x="1581" y="5794"/>
                    <a:pt x="608" y="8044"/>
                  </a:cubicBezTo>
                  <a:cubicBezTo>
                    <a:pt x="0" y="9442"/>
                    <a:pt x="183" y="11114"/>
                    <a:pt x="1611" y="11965"/>
                  </a:cubicBezTo>
                  <a:cubicBezTo>
                    <a:pt x="2041" y="12190"/>
                    <a:pt x="2557" y="12305"/>
                    <a:pt x="3076" y="12305"/>
                  </a:cubicBezTo>
                  <a:cubicBezTo>
                    <a:pt x="4097" y="12305"/>
                    <a:pt x="5129" y="11859"/>
                    <a:pt x="5532" y="10931"/>
                  </a:cubicBezTo>
                  <a:cubicBezTo>
                    <a:pt x="6505" y="8712"/>
                    <a:pt x="7508" y="6524"/>
                    <a:pt x="8511" y="4275"/>
                  </a:cubicBezTo>
                  <a:cubicBezTo>
                    <a:pt x="9089" y="2877"/>
                    <a:pt x="8906" y="1205"/>
                    <a:pt x="7478" y="354"/>
                  </a:cubicBezTo>
                  <a:cubicBezTo>
                    <a:pt x="7069" y="118"/>
                    <a:pt x="6563" y="0"/>
                    <a:pt x="60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8"/>
            <p:cNvSpPr/>
            <p:nvPr/>
          </p:nvSpPr>
          <p:spPr>
            <a:xfrm>
              <a:off x="852100" y="1688525"/>
              <a:ext cx="224200" cy="279800"/>
            </a:xfrm>
            <a:custGeom>
              <a:avLst/>
              <a:gdLst/>
              <a:ahLst/>
              <a:cxnLst/>
              <a:rect l="l" t="t" r="r" b="b"/>
              <a:pathLst>
                <a:path w="8968" h="11192" extrusionOk="0">
                  <a:moveTo>
                    <a:pt x="5785" y="1"/>
                  </a:moveTo>
                  <a:cubicBezTo>
                    <a:pt x="4793" y="1"/>
                    <a:pt x="3785" y="467"/>
                    <a:pt x="3344" y="1408"/>
                  </a:cubicBezTo>
                  <a:cubicBezTo>
                    <a:pt x="2463" y="3232"/>
                    <a:pt x="1551" y="5056"/>
                    <a:pt x="669" y="6910"/>
                  </a:cubicBezTo>
                  <a:cubicBezTo>
                    <a:pt x="1" y="8278"/>
                    <a:pt x="305" y="9980"/>
                    <a:pt x="1703" y="10831"/>
                  </a:cubicBezTo>
                  <a:cubicBezTo>
                    <a:pt x="2116" y="11073"/>
                    <a:pt x="2610" y="11191"/>
                    <a:pt x="3111" y="11191"/>
                  </a:cubicBezTo>
                  <a:cubicBezTo>
                    <a:pt x="4120" y="11191"/>
                    <a:pt x="5157" y="10712"/>
                    <a:pt x="5624" y="9797"/>
                  </a:cubicBezTo>
                  <a:cubicBezTo>
                    <a:pt x="6475" y="7974"/>
                    <a:pt x="7387" y="6150"/>
                    <a:pt x="8268" y="4296"/>
                  </a:cubicBezTo>
                  <a:cubicBezTo>
                    <a:pt x="8967" y="2928"/>
                    <a:pt x="8664" y="1226"/>
                    <a:pt x="7235" y="375"/>
                  </a:cubicBezTo>
                  <a:cubicBezTo>
                    <a:pt x="6810" y="126"/>
                    <a:pt x="6300" y="1"/>
                    <a:pt x="5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8"/>
            <p:cNvSpPr/>
            <p:nvPr/>
          </p:nvSpPr>
          <p:spPr>
            <a:xfrm>
              <a:off x="1963825" y="1628925"/>
              <a:ext cx="242425" cy="348625"/>
            </a:xfrm>
            <a:custGeom>
              <a:avLst/>
              <a:gdLst/>
              <a:ahLst/>
              <a:cxnLst/>
              <a:rect l="l" t="t" r="r" b="b"/>
              <a:pathLst>
                <a:path w="9697" h="13945" extrusionOk="0">
                  <a:moveTo>
                    <a:pt x="6724" y="0"/>
                  </a:moveTo>
                  <a:cubicBezTo>
                    <a:pt x="5501" y="0"/>
                    <a:pt x="4176" y="760"/>
                    <a:pt x="3952" y="2029"/>
                  </a:cubicBezTo>
                  <a:cubicBezTo>
                    <a:pt x="3496" y="4856"/>
                    <a:pt x="2554" y="7288"/>
                    <a:pt x="882" y="9628"/>
                  </a:cubicBezTo>
                  <a:cubicBezTo>
                    <a:pt x="1" y="10905"/>
                    <a:pt x="669" y="12789"/>
                    <a:pt x="1916" y="13549"/>
                  </a:cubicBezTo>
                  <a:cubicBezTo>
                    <a:pt x="2362" y="13821"/>
                    <a:pt x="2830" y="13944"/>
                    <a:pt x="3290" y="13944"/>
                  </a:cubicBezTo>
                  <a:cubicBezTo>
                    <a:pt x="4271" y="13944"/>
                    <a:pt x="5216" y="13385"/>
                    <a:pt x="5837" y="12516"/>
                  </a:cubicBezTo>
                  <a:cubicBezTo>
                    <a:pt x="7691" y="9871"/>
                    <a:pt x="8937" y="6801"/>
                    <a:pt x="9484" y="3610"/>
                  </a:cubicBezTo>
                  <a:cubicBezTo>
                    <a:pt x="9697" y="2090"/>
                    <a:pt x="9089" y="510"/>
                    <a:pt x="7508" y="114"/>
                  </a:cubicBezTo>
                  <a:cubicBezTo>
                    <a:pt x="7261" y="37"/>
                    <a:pt x="6995" y="0"/>
                    <a:pt x="6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8"/>
            <p:cNvSpPr/>
            <p:nvPr/>
          </p:nvSpPr>
          <p:spPr>
            <a:xfrm>
              <a:off x="1643925" y="1934525"/>
              <a:ext cx="255350" cy="268150"/>
            </a:xfrm>
            <a:custGeom>
              <a:avLst/>
              <a:gdLst/>
              <a:ahLst/>
              <a:cxnLst/>
              <a:rect l="l" t="t" r="r" b="b"/>
              <a:pathLst>
                <a:path w="10214" h="10726" extrusionOk="0">
                  <a:moveTo>
                    <a:pt x="7110" y="0"/>
                  </a:moveTo>
                  <a:cubicBezTo>
                    <a:pt x="6115" y="0"/>
                    <a:pt x="5085" y="466"/>
                    <a:pt x="4620" y="1416"/>
                  </a:cubicBezTo>
                  <a:cubicBezTo>
                    <a:pt x="3708" y="3271"/>
                    <a:pt x="2736" y="4547"/>
                    <a:pt x="1185" y="5885"/>
                  </a:cubicBezTo>
                  <a:cubicBezTo>
                    <a:pt x="0" y="6918"/>
                    <a:pt x="152" y="8894"/>
                    <a:pt x="1185" y="9927"/>
                  </a:cubicBezTo>
                  <a:cubicBezTo>
                    <a:pt x="1732" y="10474"/>
                    <a:pt x="2422" y="10726"/>
                    <a:pt x="3119" y="10726"/>
                  </a:cubicBezTo>
                  <a:cubicBezTo>
                    <a:pt x="3857" y="10726"/>
                    <a:pt x="4604" y="10443"/>
                    <a:pt x="5198" y="9927"/>
                  </a:cubicBezTo>
                  <a:cubicBezTo>
                    <a:pt x="7021" y="8347"/>
                    <a:pt x="8511" y="6432"/>
                    <a:pt x="9544" y="4243"/>
                  </a:cubicBezTo>
                  <a:cubicBezTo>
                    <a:pt x="10213" y="2875"/>
                    <a:pt x="9909" y="1173"/>
                    <a:pt x="8511" y="353"/>
                  </a:cubicBezTo>
                  <a:cubicBezTo>
                    <a:pt x="8104" y="118"/>
                    <a:pt x="7611" y="0"/>
                    <a:pt x="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8"/>
            <p:cNvSpPr/>
            <p:nvPr/>
          </p:nvSpPr>
          <p:spPr>
            <a:xfrm>
              <a:off x="1087675" y="2041225"/>
              <a:ext cx="265225" cy="254150"/>
            </a:xfrm>
            <a:custGeom>
              <a:avLst/>
              <a:gdLst/>
              <a:ahLst/>
              <a:cxnLst/>
              <a:rect l="l" t="t" r="r" b="b"/>
              <a:pathLst>
                <a:path w="10609" h="10166" extrusionOk="0">
                  <a:moveTo>
                    <a:pt x="7334" y="0"/>
                  </a:moveTo>
                  <a:cubicBezTo>
                    <a:pt x="6360" y="0"/>
                    <a:pt x="5468" y="510"/>
                    <a:pt x="4803" y="1404"/>
                  </a:cubicBezTo>
                  <a:cubicBezTo>
                    <a:pt x="3891" y="2680"/>
                    <a:pt x="2493" y="4170"/>
                    <a:pt x="1125" y="5355"/>
                  </a:cubicBezTo>
                  <a:cubicBezTo>
                    <a:pt x="0" y="6328"/>
                    <a:pt x="61" y="8395"/>
                    <a:pt x="1125" y="9367"/>
                  </a:cubicBezTo>
                  <a:cubicBezTo>
                    <a:pt x="1724" y="9907"/>
                    <a:pt x="2419" y="10166"/>
                    <a:pt x="3112" y="10166"/>
                  </a:cubicBezTo>
                  <a:cubicBezTo>
                    <a:pt x="3825" y="10166"/>
                    <a:pt x="4536" y="9892"/>
                    <a:pt x="5137" y="9367"/>
                  </a:cubicBezTo>
                  <a:cubicBezTo>
                    <a:pt x="6900" y="7848"/>
                    <a:pt x="8390" y="6146"/>
                    <a:pt x="9757" y="4231"/>
                  </a:cubicBezTo>
                  <a:cubicBezTo>
                    <a:pt x="10608" y="3015"/>
                    <a:pt x="10001" y="1009"/>
                    <a:pt x="8724" y="340"/>
                  </a:cubicBezTo>
                  <a:cubicBezTo>
                    <a:pt x="8253" y="109"/>
                    <a:pt x="7785" y="0"/>
                    <a:pt x="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8"/>
            <p:cNvSpPr/>
            <p:nvPr/>
          </p:nvSpPr>
          <p:spPr>
            <a:xfrm>
              <a:off x="781425" y="776800"/>
              <a:ext cx="245475" cy="237675"/>
            </a:xfrm>
            <a:custGeom>
              <a:avLst/>
              <a:gdLst/>
              <a:ahLst/>
              <a:cxnLst/>
              <a:rect l="l" t="t" r="r" b="b"/>
              <a:pathLst>
                <a:path w="9819" h="9507" extrusionOk="0">
                  <a:moveTo>
                    <a:pt x="6426" y="0"/>
                  </a:moveTo>
                  <a:cubicBezTo>
                    <a:pt x="5719" y="0"/>
                    <a:pt x="5027" y="245"/>
                    <a:pt x="4560" y="825"/>
                  </a:cubicBezTo>
                  <a:cubicBezTo>
                    <a:pt x="3496" y="2193"/>
                    <a:pt x="2372" y="3500"/>
                    <a:pt x="1095" y="4655"/>
                  </a:cubicBezTo>
                  <a:cubicBezTo>
                    <a:pt x="31" y="5688"/>
                    <a:pt x="1" y="7664"/>
                    <a:pt x="1095" y="8698"/>
                  </a:cubicBezTo>
                  <a:cubicBezTo>
                    <a:pt x="1692" y="9233"/>
                    <a:pt x="2420" y="9507"/>
                    <a:pt x="3143" y="9507"/>
                  </a:cubicBezTo>
                  <a:cubicBezTo>
                    <a:pt x="3856" y="9507"/>
                    <a:pt x="4564" y="9241"/>
                    <a:pt x="5138" y="8698"/>
                  </a:cubicBezTo>
                  <a:cubicBezTo>
                    <a:pt x="6384" y="7512"/>
                    <a:pt x="7569" y="6236"/>
                    <a:pt x="8603" y="4868"/>
                  </a:cubicBezTo>
                  <a:cubicBezTo>
                    <a:pt x="9515" y="3682"/>
                    <a:pt x="9819" y="1980"/>
                    <a:pt x="8603" y="825"/>
                  </a:cubicBezTo>
                  <a:cubicBezTo>
                    <a:pt x="8067" y="322"/>
                    <a:pt x="7236" y="0"/>
                    <a:pt x="6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8"/>
            <p:cNvSpPr/>
            <p:nvPr/>
          </p:nvSpPr>
          <p:spPr>
            <a:xfrm>
              <a:off x="507875" y="1268375"/>
              <a:ext cx="224200" cy="262775"/>
            </a:xfrm>
            <a:custGeom>
              <a:avLst/>
              <a:gdLst/>
              <a:ahLst/>
              <a:cxnLst/>
              <a:rect l="l" t="t" r="r" b="b"/>
              <a:pathLst>
                <a:path w="8968" h="10511" extrusionOk="0">
                  <a:moveTo>
                    <a:pt x="5656" y="0"/>
                  </a:moveTo>
                  <a:cubicBezTo>
                    <a:pt x="4410" y="0"/>
                    <a:pt x="3378" y="853"/>
                    <a:pt x="2979" y="2074"/>
                  </a:cubicBezTo>
                  <a:cubicBezTo>
                    <a:pt x="2523" y="3442"/>
                    <a:pt x="1794" y="4840"/>
                    <a:pt x="882" y="6208"/>
                  </a:cubicBezTo>
                  <a:cubicBezTo>
                    <a:pt x="0" y="7485"/>
                    <a:pt x="608" y="9369"/>
                    <a:pt x="1915" y="10129"/>
                  </a:cubicBezTo>
                  <a:cubicBezTo>
                    <a:pt x="2361" y="10391"/>
                    <a:pt x="2832" y="10510"/>
                    <a:pt x="3294" y="10510"/>
                  </a:cubicBezTo>
                  <a:cubicBezTo>
                    <a:pt x="4280" y="10510"/>
                    <a:pt x="5226" y="9965"/>
                    <a:pt x="5806" y="9096"/>
                  </a:cubicBezTo>
                  <a:cubicBezTo>
                    <a:pt x="6961" y="7393"/>
                    <a:pt x="7843" y="5509"/>
                    <a:pt x="8481" y="3624"/>
                  </a:cubicBezTo>
                  <a:cubicBezTo>
                    <a:pt x="8967" y="2165"/>
                    <a:pt x="7903" y="494"/>
                    <a:pt x="6505" y="129"/>
                  </a:cubicBezTo>
                  <a:cubicBezTo>
                    <a:pt x="6215" y="41"/>
                    <a:pt x="5930" y="0"/>
                    <a:pt x="5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18"/>
          <p:cNvGrpSpPr/>
          <p:nvPr/>
        </p:nvGrpSpPr>
        <p:grpSpPr>
          <a:xfrm rot="-504236">
            <a:off x="8096053" y="1223689"/>
            <a:ext cx="785516" cy="715114"/>
            <a:chOff x="2982987" y="4113691"/>
            <a:chExt cx="615900" cy="560700"/>
          </a:xfrm>
        </p:grpSpPr>
        <p:sp>
          <p:nvSpPr>
            <p:cNvPr id="994" name="Google Shape;994;p18"/>
            <p:cNvSpPr/>
            <p:nvPr/>
          </p:nvSpPr>
          <p:spPr>
            <a:xfrm rot="-2212194">
              <a:off x="3011937" y="4252831"/>
              <a:ext cx="558000" cy="28242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18"/>
            <p:cNvGrpSpPr/>
            <p:nvPr/>
          </p:nvGrpSpPr>
          <p:grpSpPr>
            <a:xfrm>
              <a:off x="2991494" y="4139228"/>
              <a:ext cx="598848" cy="509645"/>
              <a:chOff x="-1190475" y="1598350"/>
              <a:chExt cx="479500" cy="408075"/>
            </a:xfrm>
          </p:grpSpPr>
          <p:sp>
            <p:nvSpPr>
              <p:cNvPr id="996" name="Google Shape;996;p18"/>
              <p:cNvSpPr/>
              <p:nvPr/>
            </p:nvSpPr>
            <p:spPr>
              <a:xfrm>
                <a:off x="-749000" y="1617600"/>
                <a:ext cx="23800" cy="16225"/>
              </a:xfrm>
              <a:custGeom>
                <a:avLst/>
                <a:gdLst/>
                <a:ahLst/>
                <a:cxnLst/>
                <a:rect l="l" t="t" r="r" b="b"/>
                <a:pathLst>
                  <a:path w="952" h="649" extrusionOk="0">
                    <a:moveTo>
                      <a:pt x="818" y="464"/>
                    </a:moveTo>
                    <a:lnTo>
                      <a:pt x="818" y="464"/>
                    </a:lnTo>
                    <a:cubicBezTo>
                      <a:pt x="848" y="496"/>
                      <a:pt x="879" y="530"/>
                      <a:pt x="913" y="567"/>
                    </a:cubicBezTo>
                    <a:cubicBezTo>
                      <a:pt x="870" y="518"/>
                      <a:pt x="839" y="485"/>
                      <a:pt x="818" y="464"/>
                    </a:cubicBezTo>
                    <a:close/>
                    <a:moveTo>
                      <a:pt x="344" y="0"/>
                    </a:moveTo>
                    <a:cubicBezTo>
                      <a:pt x="335" y="0"/>
                      <a:pt x="335" y="8"/>
                      <a:pt x="335" y="20"/>
                    </a:cubicBezTo>
                    <a:cubicBezTo>
                      <a:pt x="335" y="71"/>
                      <a:pt x="354" y="113"/>
                      <a:pt x="302" y="113"/>
                    </a:cubicBezTo>
                    <a:cubicBezTo>
                      <a:pt x="261" y="113"/>
                      <a:pt x="175" y="87"/>
                      <a:pt x="1" y="20"/>
                    </a:cubicBezTo>
                    <a:lnTo>
                      <a:pt x="1" y="20"/>
                    </a:lnTo>
                    <a:cubicBezTo>
                      <a:pt x="305" y="142"/>
                      <a:pt x="609" y="324"/>
                      <a:pt x="882" y="598"/>
                    </a:cubicBezTo>
                    <a:cubicBezTo>
                      <a:pt x="919" y="634"/>
                      <a:pt x="936" y="649"/>
                      <a:pt x="941" y="649"/>
                    </a:cubicBezTo>
                    <a:cubicBezTo>
                      <a:pt x="952" y="649"/>
                      <a:pt x="895" y="570"/>
                      <a:pt x="852" y="507"/>
                    </a:cubicBezTo>
                    <a:cubicBezTo>
                      <a:pt x="804" y="475"/>
                      <a:pt x="773" y="434"/>
                      <a:pt x="781" y="434"/>
                    </a:cubicBezTo>
                    <a:cubicBezTo>
                      <a:pt x="784" y="434"/>
                      <a:pt x="796" y="443"/>
                      <a:pt x="818" y="464"/>
                    </a:cubicBezTo>
                    <a:lnTo>
                      <a:pt x="818" y="464"/>
                    </a:lnTo>
                    <a:cubicBezTo>
                      <a:pt x="604" y="234"/>
                      <a:pt x="484" y="131"/>
                      <a:pt x="457" y="51"/>
                    </a:cubicBezTo>
                    <a:cubicBezTo>
                      <a:pt x="386" y="15"/>
                      <a:pt x="356" y="0"/>
                      <a:pt x="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8"/>
              <p:cNvSpPr/>
              <p:nvPr/>
            </p:nvSpPr>
            <p:spPr>
              <a:xfrm>
                <a:off x="-786975" y="1616575"/>
                <a:ext cx="21300" cy="6100"/>
              </a:xfrm>
              <a:custGeom>
                <a:avLst/>
                <a:gdLst/>
                <a:ahLst/>
                <a:cxnLst/>
                <a:rect l="l" t="t" r="r" b="b"/>
                <a:pathLst>
                  <a:path w="852" h="244" extrusionOk="0">
                    <a:moveTo>
                      <a:pt x="304" y="1"/>
                    </a:moveTo>
                    <a:cubicBezTo>
                      <a:pt x="0" y="1"/>
                      <a:pt x="456" y="153"/>
                      <a:pt x="639" y="244"/>
                    </a:cubicBezTo>
                    <a:lnTo>
                      <a:pt x="851" y="213"/>
                    </a:lnTo>
                    <a:cubicBezTo>
                      <a:pt x="608" y="153"/>
                      <a:pt x="487" y="6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8"/>
              <p:cNvSpPr/>
              <p:nvPr/>
            </p:nvSpPr>
            <p:spPr>
              <a:xfrm>
                <a:off x="-775575" y="1663700"/>
                <a:ext cx="4575" cy="3050"/>
              </a:xfrm>
              <a:custGeom>
                <a:avLst/>
                <a:gdLst/>
                <a:ahLst/>
                <a:cxnLst/>
                <a:rect l="l" t="t" r="r" b="b"/>
                <a:pathLst>
                  <a:path w="183" h="122" extrusionOk="0">
                    <a:moveTo>
                      <a:pt x="0" y="0"/>
                    </a:moveTo>
                    <a:cubicBezTo>
                      <a:pt x="31" y="30"/>
                      <a:pt x="91" y="91"/>
                      <a:pt x="91" y="122"/>
                    </a:cubicBezTo>
                    <a:cubicBezTo>
                      <a:pt x="122" y="122"/>
                      <a:pt x="152" y="91"/>
                      <a:pt x="183" y="30"/>
                    </a:cubicBezTo>
                    <a:cubicBezTo>
                      <a:pt x="171" y="8"/>
                      <a:pt x="148" y="2"/>
                      <a:pt x="121" y="2"/>
                    </a:cubicBezTo>
                    <a:cubicBezTo>
                      <a:pt x="91" y="2"/>
                      <a:pt x="58" y="9"/>
                      <a:pt x="33" y="9"/>
                    </a:cubicBezTo>
                    <a:cubicBezTo>
                      <a:pt x="19" y="9"/>
                      <a:pt x="7" y="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8"/>
              <p:cNvSpPr/>
              <p:nvPr/>
            </p:nvSpPr>
            <p:spPr>
              <a:xfrm>
                <a:off x="-1124375" y="1600225"/>
                <a:ext cx="413400" cy="241200"/>
              </a:xfrm>
              <a:custGeom>
                <a:avLst/>
                <a:gdLst/>
                <a:ahLst/>
                <a:cxnLst/>
                <a:rect l="l" t="t" r="r" b="b"/>
                <a:pathLst>
                  <a:path w="16536" h="9648" extrusionOk="0">
                    <a:moveTo>
                      <a:pt x="13612" y="1773"/>
                    </a:moveTo>
                    <a:cubicBezTo>
                      <a:pt x="13614" y="1783"/>
                      <a:pt x="13632" y="1794"/>
                      <a:pt x="13679" y="1810"/>
                    </a:cubicBezTo>
                    <a:cubicBezTo>
                      <a:pt x="13656" y="1800"/>
                      <a:pt x="13633" y="1788"/>
                      <a:pt x="13612" y="1773"/>
                    </a:cubicBezTo>
                    <a:close/>
                    <a:moveTo>
                      <a:pt x="10172" y="0"/>
                    </a:moveTo>
                    <a:cubicBezTo>
                      <a:pt x="10101" y="0"/>
                      <a:pt x="10031" y="5"/>
                      <a:pt x="9970" y="16"/>
                    </a:cubicBezTo>
                    <a:lnTo>
                      <a:pt x="9727" y="138"/>
                    </a:lnTo>
                    <a:cubicBezTo>
                      <a:pt x="9393" y="533"/>
                      <a:pt x="8177" y="624"/>
                      <a:pt x="7447" y="1019"/>
                    </a:cubicBezTo>
                    <a:cubicBezTo>
                      <a:pt x="7385" y="1032"/>
                      <a:pt x="7332" y="1039"/>
                      <a:pt x="7303" y="1039"/>
                    </a:cubicBezTo>
                    <a:cubicBezTo>
                      <a:pt x="7262" y="1039"/>
                      <a:pt x="7267" y="1024"/>
                      <a:pt x="7356" y="989"/>
                    </a:cubicBezTo>
                    <a:lnTo>
                      <a:pt x="7356" y="989"/>
                    </a:lnTo>
                    <a:cubicBezTo>
                      <a:pt x="7052" y="1050"/>
                      <a:pt x="6779" y="1141"/>
                      <a:pt x="6475" y="1202"/>
                    </a:cubicBezTo>
                    <a:cubicBezTo>
                      <a:pt x="6353" y="1597"/>
                      <a:pt x="5897" y="1506"/>
                      <a:pt x="5441" y="1810"/>
                    </a:cubicBezTo>
                    <a:cubicBezTo>
                      <a:pt x="5168" y="2114"/>
                      <a:pt x="5168" y="2265"/>
                      <a:pt x="4803" y="2600"/>
                    </a:cubicBezTo>
                    <a:cubicBezTo>
                      <a:pt x="3648" y="3177"/>
                      <a:pt x="3344" y="3876"/>
                      <a:pt x="2402" y="4424"/>
                    </a:cubicBezTo>
                    <a:cubicBezTo>
                      <a:pt x="2428" y="4661"/>
                      <a:pt x="2133" y="5060"/>
                      <a:pt x="2395" y="5060"/>
                    </a:cubicBezTo>
                    <a:cubicBezTo>
                      <a:pt x="2435" y="5060"/>
                      <a:pt x="2486" y="5051"/>
                      <a:pt x="2554" y="5031"/>
                    </a:cubicBezTo>
                    <a:lnTo>
                      <a:pt x="2554" y="5031"/>
                    </a:lnTo>
                    <a:cubicBezTo>
                      <a:pt x="1672" y="5731"/>
                      <a:pt x="821" y="6247"/>
                      <a:pt x="92" y="7068"/>
                    </a:cubicBezTo>
                    <a:cubicBezTo>
                      <a:pt x="61" y="7129"/>
                      <a:pt x="61" y="7220"/>
                      <a:pt x="1" y="7281"/>
                    </a:cubicBezTo>
                    <a:cubicBezTo>
                      <a:pt x="92" y="7524"/>
                      <a:pt x="152" y="8010"/>
                      <a:pt x="304" y="8314"/>
                    </a:cubicBezTo>
                    <a:cubicBezTo>
                      <a:pt x="432" y="8497"/>
                      <a:pt x="561" y="8625"/>
                      <a:pt x="735" y="8625"/>
                    </a:cubicBezTo>
                    <a:cubicBezTo>
                      <a:pt x="850" y="8625"/>
                      <a:pt x="986" y="8569"/>
                      <a:pt x="1156" y="8436"/>
                    </a:cubicBezTo>
                    <a:cubicBezTo>
                      <a:pt x="1125" y="8436"/>
                      <a:pt x="1064" y="8466"/>
                      <a:pt x="1004" y="8497"/>
                    </a:cubicBezTo>
                    <a:cubicBezTo>
                      <a:pt x="912" y="8375"/>
                      <a:pt x="912" y="8314"/>
                      <a:pt x="1064" y="8010"/>
                    </a:cubicBezTo>
                    <a:cubicBezTo>
                      <a:pt x="1250" y="7851"/>
                      <a:pt x="1553" y="7436"/>
                      <a:pt x="1646" y="7436"/>
                    </a:cubicBezTo>
                    <a:cubicBezTo>
                      <a:pt x="1659" y="7436"/>
                      <a:pt x="1668" y="7444"/>
                      <a:pt x="1672" y="7463"/>
                    </a:cubicBezTo>
                    <a:lnTo>
                      <a:pt x="1642" y="7524"/>
                    </a:lnTo>
                    <a:cubicBezTo>
                      <a:pt x="1651" y="7527"/>
                      <a:pt x="1663" y="7528"/>
                      <a:pt x="1676" y="7528"/>
                    </a:cubicBezTo>
                    <a:cubicBezTo>
                      <a:pt x="1799" y="7528"/>
                      <a:pt x="2089" y="7405"/>
                      <a:pt x="2280" y="7159"/>
                    </a:cubicBezTo>
                    <a:cubicBezTo>
                      <a:pt x="2280" y="7068"/>
                      <a:pt x="1976" y="7159"/>
                      <a:pt x="2128" y="6855"/>
                    </a:cubicBezTo>
                    <a:cubicBezTo>
                      <a:pt x="2402" y="6521"/>
                      <a:pt x="2797" y="6187"/>
                      <a:pt x="3101" y="6035"/>
                    </a:cubicBezTo>
                    <a:lnTo>
                      <a:pt x="3162" y="5639"/>
                    </a:lnTo>
                    <a:cubicBezTo>
                      <a:pt x="3466" y="5396"/>
                      <a:pt x="3618" y="5396"/>
                      <a:pt x="3891" y="5244"/>
                    </a:cubicBezTo>
                    <a:lnTo>
                      <a:pt x="3891" y="5244"/>
                    </a:lnTo>
                    <a:lnTo>
                      <a:pt x="3770" y="5457"/>
                    </a:lnTo>
                    <a:cubicBezTo>
                      <a:pt x="3782" y="5454"/>
                      <a:pt x="3794" y="5453"/>
                      <a:pt x="3805" y="5453"/>
                    </a:cubicBezTo>
                    <a:cubicBezTo>
                      <a:pt x="3862" y="5453"/>
                      <a:pt x="3904" y="5480"/>
                      <a:pt x="3967" y="5480"/>
                    </a:cubicBezTo>
                    <a:cubicBezTo>
                      <a:pt x="4043" y="5480"/>
                      <a:pt x="4150" y="5442"/>
                      <a:pt x="4347" y="5275"/>
                    </a:cubicBezTo>
                    <a:cubicBezTo>
                      <a:pt x="4529" y="4971"/>
                      <a:pt x="4560" y="4940"/>
                      <a:pt x="4864" y="4545"/>
                    </a:cubicBezTo>
                    <a:cubicBezTo>
                      <a:pt x="5137" y="4424"/>
                      <a:pt x="5441" y="4211"/>
                      <a:pt x="5715" y="3968"/>
                    </a:cubicBezTo>
                    <a:cubicBezTo>
                      <a:pt x="5988" y="3785"/>
                      <a:pt x="6323" y="3573"/>
                      <a:pt x="6596" y="3421"/>
                    </a:cubicBezTo>
                    <a:cubicBezTo>
                      <a:pt x="6779" y="3117"/>
                      <a:pt x="7235" y="2904"/>
                      <a:pt x="7660" y="2752"/>
                    </a:cubicBezTo>
                    <a:cubicBezTo>
                      <a:pt x="8055" y="2600"/>
                      <a:pt x="8481" y="2509"/>
                      <a:pt x="8633" y="2205"/>
                    </a:cubicBezTo>
                    <a:cubicBezTo>
                      <a:pt x="9119" y="2083"/>
                      <a:pt x="9393" y="1962"/>
                      <a:pt x="9575" y="1810"/>
                    </a:cubicBezTo>
                    <a:cubicBezTo>
                      <a:pt x="9788" y="1688"/>
                      <a:pt x="9940" y="1536"/>
                      <a:pt x="10183" y="1384"/>
                    </a:cubicBezTo>
                    <a:lnTo>
                      <a:pt x="10183" y="1384"/>
                    </a:lnTo>
                    <a:cubicBezTo>
                      <a:pt x="10609" y="1445"/>
                      <a:pt x="10335" y="1536"/>
                      <a:pt x="10092" y="1658"/>
                    </a:cubicBezTo>
                    <a:cubicBezTo>
                      <a:pt x="9788" y="1779"/>
                      <a:pt x="9484" y="1931"/>
                      <a:pt x="9697" y="1992"/>
                    </a:cubicBezTo>
                    <a:cubicBezTo>
                      <a:pt x="10274" y="1901"/>
                      <a:pt x="10852" y="1810"/>
                      <a:pt x="11460" y="1749"/>
                    </a:cubicBezTo>
                    <a:cubicBezTo>
                      <a:pt x="11733" y="1718"/>
                      <a:pt x="12037" y="1696"/>
                      <a:pt x="12334" y="1696"/>
                    </a:cubicBezTo>
                    <a:cubicBezTo>
                      <a:pt x="12630" y="1696"/>
                      <a:pt x="12919" y="1718"/>
                      <a:pt x="13162" y="1779"/>
                    </a:cubicBezTo>
                    <a:cubicBezTo>
                      <a:pt x="13433" y="1698"/>
                      <a:pt x="13100" y="1496"/>
                      <a:pt x="13433" y="1496"/>
                    </a:cubicBezTo>
                    <a:cubicBezTo>
                      <a:pt x="13474" y="1496"/>
                      <a:pt x="13524" y="1499"/>
                      <a:pt x="13587" y="1506"/>
                    </a:cubicBezTo>
                    <a:cubicBezTo>
                      <a:pt x="13406" y="1531"/>
                      <a:pt x="13489" y="1689"/>
                      <a:pt x="13612" y="1773"/>
                    </a:cubicBezTo>
                    <a:lnTo>
                      <a:pt x="13612" y="1773"/>
                    </a:lnTo>
                    <a:cubicBezTo>
                      <a:pt x="13606" y="1745"/>
                      <a:pt x="13747" y="1733"/>
                      <a:pt x="13770" y="1688"/>
                    </a:cubicBezTo>
                    <a:lnTo>
                      <a:pt x="13618" y="1627"/>
                    </a:lnTo>
                    <a:cubicBezTo>
                      <a:pt x="13618" y="1545"/>
                      <a:pt x="13655" y="1512"/>
                      <a:pt x="13712" y="1512"/>
                    </a:cubicBezTo>
                    <a:cubicBezTo>
                      <a:pt x="13782" y="1512"/>
                      <a:pt x="13882" y="1560"/>
                      <a:pt x="13983" y="1627"/>
                    </a:cubicBezTo>
                    <a:cubicBezTo>
                      <a:pt x="14226" y="1749"/>
                      <a:pt x="14378" y="1931"/>
                      <a:pt x="14560" y="1962"/>
                    </a:cubicBezTo>
                    <a:cubicBezTo>
                      <a:pt x="14567" y="2005"/>
                      <a:pt x="14564" y="2021"/>
                      <a:pt x="14554" y="2021"/>
                    </a:cubicBezTo>
                    <a:cubicBezTo>
                      <a:pt x="14527" y="2021"/>
                      <a:pt x="14452" y="1914"/>
                      <a:pt x="14387" y="1914"/>
                    </a:cubicBezTo>
                    <a:cubicBezTo>
                      <a:pt x="14373" y="1914"/>
                      <a:pt x="14360" y="1919"/>
                      <a:pt x="14347" y="1931"/>
                    </a:cubicBezTo>
                    <a:cubicBezTo>
                      <a:pt x="14256" y="2083"/>
                      <a:pt x="14256" y="2296"/>
                      <a:pt x="14347" y="2509"/>
                    </a:cubicBezTo>
                    <a:cubicBezTo>
                      <a:pt x="14560" y="2661"/>
                      <a:pt x="14560" y="2965"/>
                      <a:pt x="14499" y="3299"/>
                    </a:cubicBezTo>
                    <a:cubicBezTo>
                      <a:pt x="14408" y="3664"/>
                      <a:pt x="14226" y="4089"/>
                      <a:pt x="14074" y="4728"/>
                    </a:cubicBezTo>
                    <a:cubicBezTo>
                      <a:pt x="14226" y="4728"/>
                      <a:pt x="14074" y="5031"/>
                      <a:pt x="13983" y="5275"/>
                    </a:cubicBezTo>
                    <a:cubicBezTo>
                      <a:pt x="13976" y="5205"/>
                      <a:pt x="13956" y="5177"/>
                      <a:pt x="13929" y="5177"/>
                    </a:cubicBezTo>
                    <a:cubicBezTo>
                      <a:pt x="13837" y="5177"/>
                      <a:pt x="13658" y="5499"/>
                      <a:pt x="13587" y="5639"/>
                    </a:cubicBezTo>
                    <a:cubicBezTo>
                      <a:pt x="13527" y="5943"/>
                      <a:pt x="13770" y="6065"/>
                      <a:pt x="13618" y="6521"/>
                    </a:cubicBezTo>
                    <a:lnTo>
                      <a:pt x="13952" y="6308"/>
                    </a:lnTo>
                    <a:cubicBezTo>
                      <a:pt x="14043" y="6156"/>
                      <a:pt x="14135" y="5487"/>
                      <a:pt x="14195" y="5153"/>
                    </a:cubicBezTo>
                    <a:cubicBezTo>
                      <a:pt x="14347" y="5123"/>
                      <a:pt x="14438" y="4667"/>
                      <a:pt x="14530" y="4332"/>
                    </a:cubicBezTo>
                    <a:cubicBezTo>
                      <a:pt x="14582" y="4020"/>
                      <a:pt x="14634" y="3796"/>
                      <a:pt x="14763" y="3796"/>
                    </a:cubicBezTo>
                    <a:cubicBezTo>
                      <a:pt x="14784" y="3796"/>
                      <a:pt x="14808" y="3803"/>
                      <a:pt x="14834" y="3816"/>
                    </a:cubicBezTo>
                    <a:lnTo>
                      <a:pt x="14742" y="4028"/>
                    </a:lnTo>
                    <a:cubicBezTo>
                      <a:pt x="14590" y="4332"/>
                      <a:pt x="14560" y="4636"/>
                      <a:pt x="14590" y="4940"/>
                    </a:cubicBezTo>
                    <a:cubicBezTo>
                      <a:pt x="14590" y="5244"/>
                      <a:pt x="14651" y="5548"/>
                      <a:pt x="14590" y="5883"/>
                    </a:cubicBezTo>
                    <a:cubicBezTo>
                      <a:pt x="14347" y="6399"/>
                      <a:pt x="14074" y="6521"/>
                      <a:pt x="13800" y="6794"/>
                    </a:cubicBezTo>
                    <a:cubicBezTo>
                      <a:pt x="13587" y="7159"/>
                      <a:pt x="13618" y="7311"/>
                      <a:pt x="13587" y="7554"/>
                    </a:cubicBezTo>
                    <a:cubicBezTo>
                      <a:pt x="13466" y="7919"/>
                      <a:pt x="13283" y="8041"/>
                      <a:pt x="13131" y="8162"/>
                    </a:cubicBezTo>
                    <a:cubicBezTo>
                      <a:pt x="13110" y="8206"/>
                      <a:pt x="13111" y="8214"/>
                      <a:pt x="13121" y="8214"/>
                    </a:cubicBezTo>
                    <a:cubicBezTo>
                      <a:pt x="13127" y="8214"/>
                      <a:pt x="13137" y="8210"/>
                      <a:pt x="13146" y="8210"/>
                    </a:cubicBezTo>
                    <a:cubicBezTo>
                      <a:pt x="13161" y="8210"/>
                      <a:pt x="13174" y="8222"/>
                      <a:pt x="13162" y="8284"/>
                    </a:cubicBezTo>
                    <a:cubicBezTo>
                      <a:pt x="13040" y="8405"/>
                      <a:pt x="12888" y="8527"/>
                      <a:pt x="12858" y="8649"/>
                    </a:cubicBezTo>
                    <a:cubicBezTo>
                      <a:pt x="12878" y="8672"/>
                      <a:pt x="12901" y="8683"/>
                      <a:pt x="12928" y="8683"/>
                    </a:cubicBezTo>
                    <a:cubicBezTo>
                      <a:pt x="13104" y="8683"/>
                      <a:pt x="13410" y="8206"/>
                      <a:pt x="13648" y="7889"/>
                    </a:cubicBezTo>
                    <a:lnTo>
                      <a:pt x="13648" y="7889"/>
                    </a:lnTo>
                    <a:cubicBezTo>
                      <a:pt x="13618" y="8010"/>
                      <a:pt x="13648" y="8041"/>
                      <a:pt x="13587" y="8193"/>
                    </a:cubicBezTo>
                    <a:cubicBezTo>
                      <a:pt x="13547" y="8274"/>
                      <a:pt x="13520" y="8287"/>
                      <a:pt x="13497" y="8287"/>
                    </a:cubicBezTo>
                    <a:cubicBezTo>
                      <a:pt x="13486" y="8287"/>
                      <a:pt x="13476" y="8284"/>
                      <a:pt x="13466" y="8284"/>
                    </a:cubicBezTo>
                    <a:lnTo>
                      <a:pt x="13344" y="8497"/>
                    </a:lnTo>
                    <a:cubicBezTo>
                      <a:pt x="13375" y="8527"/>
                      <a:pt x="13527" y="8588"/>
                      <a:pt x="13344" y="8892"/>
                    </a:cubicBezTo>
                    <a:lnTo>
                      <a:pt x="13131" y="9013"/>
                    </a:lnTo>
                    <a:cubicBezTo>
                      <a:pt x="12888" y="9256"/>
                      <a:pt x="12767" y="9500"/>
                      <a:pt x="12827" y="9591"/>
                    </a:cubicBezTo>
                    <a:cubicBezTo>
                      <a:pt x="12827" y="9628"/>
                      <a:pt x="12844" y="9648"/>
                      <a:pt x="12876" y="9648"/>
                    </a:cubicBezTo>
                    <a:cubicBezTo>
                      <a:pt x="12949" y="9648"/>
                      <a:pt x="13102" y="9541"/>
                      <a:pt x="13314" y="9287"/>
                    </a:cubicBezTo>
                    <a:lnTo>
                      <a:pt x="13223" y="9135"/>
                    </a:lnTo>
                    <a:cubicBezTo>
                      <a:pt x="13466" y="8953"/>
                      <a:pt x="13679" y="8740"/>
                      <a:pt x="13891" y="8497"/>
                    </a:cubicBezTo>
                    <a:cubicBezTo>
                      <a:pt x="13902" y="8493"/>
                      <a:pt x="13911" y="8491"/>
                      <a:pt x="13918" y="8491"/>
                    </a:cubicBezTo>
                    <a:cubicBezTo>
                      <a:pt x="14040" y="8491"/>
                      <a:pt x="13777" y="8929"/>
                      <a:pt x="13891" y="9044"/>
                    </a:cubicBezTo>
                    <a:cubicBezTo>
                      <a:pt x="13899" y="9072"/>
                      <a:pt x="13915" y="9085"/>
                      <a:pt x="13937" y="9085"/>
                    </a:cubicBezTo>
                    <a:cubicBezTo>
                      <a:pt x="14077" y="9085"/>
                      <a:pt x="14467" y="8547"/>
                      <a:pt x="14651" y="8284"/>
                    </a:cubicBezTo>
                    <a:cubicBezTo>
                      <a:pt x="14667" y="8184"/>
                      <a:pt x="14659" y="8144"/>
                      <a:pt x="14636" y="8144"/>
                    </a:cubicBezTo>
                    <a:cubicBezTo>
                      <a:pt x="14568" y="8144"/>
                      <a:pt x="14370" y="8490"/>
                      <a:pt x="14256" y="8649"/>
                    </a:cubicBezTo>
                    <a:lnTo>
                      <a:pt x="14256" y="8071"/>
                    </a:lnTo>
                    <a:cubicBezTo>
                      <a:pt x="14282" y="7943"/>
                      <a:pt x="14394" y="7814"/>
                      <a:pt x="14465" y="7814"/>
                    </a:cubicBezTo>
                    <a:cubicBezTo>
                      <a:pt x="14478" y="7814"/>
                      <a:pt x="14490" y="7818"/>
                      <a:pt x="14499" y="7828"/>
                    </a:cubicBezTo>
                    <a:cubicBezTo>
                      <a:pt x="14531" y="7803"/>
                      <a:pt x="14558" y="7795"/>
                      <a:pt x="14583" y="7795"/>
                    </a:cubicBezTo>
                    <a:cubicBezTo>
                      <a:pt x="14631" y="7795"/>
                      <a:pt x="14670" y="7826"/>
                      <a:pt x="14709" y="7826"/>
                    </a:cubicBezTo>
                    <a:cubicBezTo>
                      <a:pt x="14747" y="7826"/>
                      <a:pt x="14786" y="7796"/>
                      <a:pt x="14834" y="7676"/>
                    </a:cubicBezTo>
                    <a:cubicBezTo>
                      <a:pt x="15168" y="6916"/>
                      <a:pt x="14590" y="7524"/>
                      <a:pt x="14834" y="6886"/>
                    </a:cubicBezTo>
                    <a:lnTo>
                      <a:pt x="14834" y="6886"/>
                    </a:lnTo>
                    <a:cubicBezTo>
                      <a:pt x="14682" y="6916"/>
                      <a:pt x="14499" y="7220"/>
                      <a:pt x="14286" y="7524"/>
                    </a:cubicBezTo>
                    <a:cubicBezTo>
                      <a:pt x="14104" y="7828"/>
                      <a:pt x="13922" y="8132"/>
                      <a:pt x="13770" y="8284"/>
                    </a:cubicBezTo>
                    <a:cubicBezTo>
                      <a:pt x="13739" y="8345"/>
                      <a:pt x="13679" y="8466"/>
                      <a:pt x="13618" y="8527"/>
                    </a:cubicBezTo>
                    <a:cubicBezTo>
                      <a:pt x="13609" y="8530"/>
                      <a:pt x="13602" y="8532"/>
                      <a:pt x="13596" y="8532"/>
                    </a:cubicBezTo>
                    <a:cubicBezTo>
                      <a:pt x="13530" y="8532"/>
                      <a:pt x="13650" y="8316"/>
                      <a:pt x="13637" y="8316"/>
                    </a:cubicBezTo>
                    <a:cubicBezTo>
                      <a:pt x="13632" y="8316"/>
                      <a:pt x="13604" y="8355"/>
                      <a:pt x="13527" y="8466"/>
                    </a:cubicBezTo>
                    <a:cubicBezTo>
                      <a:pt x="13770" y="7767"/>
                      <a:pt x="14408" y="6886"/>
                      <a:pt x="14803" y="6369"/>
                    </a:cubicBezTo>
                    <a:cubicBezTo>
                      <a:pt x="14807" y="6370"/>
                      <a:pt x="14812" y="6370"/>
                      <a:pt x="14816" y="6370"/>
                    </a:cubicBezTo>
                    <a:cubicBezTo>
                      <a:pt x="14919" y="6370"/>
                      <a:pt x="15090" y="6155"/>
                      <a:pt x="15205" y="6155"/>
                    </a:cubicBezTo>
                    <a:cubicBezTo>
                      <a:pt x="15265" y="6155"/>
                      <a:pt x="15310" y="6215"/>
                      <a:pt x="15320" y="6399"/>
                    </a:cubicBezTo>
                    <a:cubicBezTo>
                      <a:pt x="15442" y="6187"/>
                      <a:pt x="15594" y="6065"/>
                      <a:pt x="15654" y="5731"/>
                    </a:cubicBezTo>
                    <a:cubicBezTo>
                      <a:pt x="15654" y="5244"/>
                      <a:pt x="15776" y="4880"/>
                      <a:pt x="15928" y="4545"/>
                    </a:cubicBezTo>
                    <a:cubicBezTo>
                      <a:pt x="16049" y="4211"/>
                      <a:pt x="16201" y="3907"/>
                      <a:pt x="16201" y="3421"/>
                    </a:cubicBezTo>
                    <a:lnTo>
                      <a:pt x="16201" y="3421"/>
                    </a:lnTo>
                    <a:cubicBezTo>
                      <a:pt x="16195" y="3438"/>
                      <a:pt x="16188" y="3446"/>
                      <a:pt x="16180" y="3446"/>
                    </a:cubicBezTo>
                    <a:cubicBezTo>
                      <a:pt x="16147" y="3446"/>
                      <a:pt x="16098" y="3323"/>
                      <a:pt x="16049" y="3299"/>
                    </a:cubicBezTo>
                    <a:cubicBezTo>
                      <a:pt x="16080" y="2965"/>
                      <a:pt x="16080" y="2813"/>
                      <a:pt x="16171" y="2752"/>
                    </a:cubicBezTo>
                    <a:cubicBezTo>
                      <a:pt x="16201" y="2721"/>
                      <a:pt x="16239" y="2714"/>
                      <a:pt x="16277" y="2714"/>
                    </a:cubicBezTo>
                    <a:cubicBezTo>
                      <a:pt x="16315" y="2714"/>
                      <a:pt x="16353" y="2721"/>
                      <a:pt x="16384" y="2721"/>
                    </a:cubicBezTo>
                    <a:cubicBezTo>
                      <a:pt x="16475" y="2721"/>
                      <a:pt x="16536" y="2721"/>
                      <a:pt x="16536" y="2600"/>
                    </a:cubicBezTo>
                    <a:cubicBezTo>
                      <a:pt x="16536" y="2539"/>
                      <a:pt x="16536" y="2417"/>
                      <a:pt x="16505" y="2265"/>
                    </a:cubicBezTo>
                    <a:cubicBezTo>
                      <a:pt x="16475" y="2114"/>
                      <a:pt x="16384" y="1901"/>
                      <a:pt x="16201" y="1658"/>
                    </a:cubicBezTo>
                    <a:cubicBezTo>
                      <a:pt x="16026" y="1417"/>
                      <a:pt x="15867" y="1302"/>
                      <a:pt x="15803" y="1302"/>
                    </a:cubicBezTo>
                    <a:cubicBezTo>
                      <a:pt x="15778" y="1302"/>
                      <a:pt x="15767" y="1320"/>
                      <a:pt x="15776" y="1354"/>
                    </a:cubicBezTo>
                    <a:cubicBezTo>
                      <a:pt x="15928" y="1627"/>
                      <a:pt x="15958" y="1901"/>
                      <a:pt x="16171" y="2265"/>
                    </a:cubicBezTo>
                    <a:cubicBezTo>
                      <a:pt x="16110" y="2265"/>
                      <a:pt x="16171" y="2478"/>
                      <a:pt x="16171" y="2569"/>
                    </a:cubicBezTo>
                    <a:cubicBezTo>
                      <a:pt x="16171" y="2636"/>
                      <a:pt x="16153" y="2685"/>
                      <a:pt x="16126" y="2685"/>
                    </a:cubicBezTo>
                    <a:cubicBezTo>
                      <a:pt x="16104" y="2685"/>
                      <a:pt x="16077" y="2652"/>
                      <a:pt x="16049" y="2569"/>
                    </a:cubicBezTo>
                    <a:cubicBezTo>
                      <a:pt x="15958" y="2174"/>
                      <a:pt x="15745" y="1840"/>
                      <a:pt x="15502" y="1658"/>
                    </a:cubicBezTo>
                    <a:cubicBezTo>
                      <a:pt x="15290" y="1475"/>
                      <a:pt x="15046" y="1323"/>
                      <a:pt x="14803" y="1141"/>
                    </a:cubicBezTo>
                    <a:lnTo>
                      <a:pt x="14560" y="1141"/>
                    </a:lnTo>
                    <a:cubicBezTo>
                      <a:pt x="14347" y="1019"/>
                      <a:pt x="13770" y="928"/>
                      <a:pt x="13466" y="776"/>
                    </a:cubicBezTo>
                    <a:cubicBezTo>
                      <a:pt x="12524" y="563"/>
                      <a:pt x="13587" y="563"/>
                      <a:pt x="13648" y="442"/>
                    </a:cubicBezTo>
                    <a:cubicBezTo>
                      <a:pt x="13375" y="381"/>
                      <a:pt x="13131" y="290"/>
                      <a:pt x="12827" y="259"/>
                    </a:cubicBezTo>
                    <a:cubicBezTo>
                      <a:pt x="12672" y="296"/>
                      <a:pt x="12530" y="311"/>
                      <a:pt x="12397" y="311"/>
                    </a:cubicBezTo>
                    <a:cubicBezTo>
                      <a:pt x="12088" y="311"/>
                      <a:pt x="11827" y="232"/>
                      <a:pt x="11551" y="168"/>
                    </a:cubicBezTo>
                    <a:cubicBezTo>
                      <a:pt x="11401" y="143"/>
                      <a:pt x="11246" y="123"/>
                      <a:pt x="11091" y="123"/>
                    </a:cubicBezTo>
                    <a:cubicBezTo>
                      <a:pt x="10867" y="123"/>
                      <a:pt x="10641" y="164"/>
                      <a:pt x="10426" y="290"/>
                    </a:cubicBezTo>
                    <a:lnTo>
                      <a:pt x="10487" y="229"/>
                    </a:lnTo>
                    <a:cubicBezTo>
                      <a:pt x="10861" y="104"/>
                      <a:pt x="10499" y="0"/>
                      <a:pt x="10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8"/>
              <p:cNvSpPr/>
              <p:nvPr/>
            </p:nvSpPr>
            <p:spPr>
              <a:xfrm>
                <a:off x="-806575" y="1795900"/>
                <a:ext cx="5175" cy="8400"/>
              </a:xfrm>
              <a:custGeom>
                <a:avLst/>
                <a:gdLst/>
                <a:ahLst/>
                <a:cxnLst/>
                <a:rect l="l" t="t" r="r" b="b"/>
                <a:pathLst>
                  <a:path w="207" h="336" extrusionOk="0">
                    <a:moveTo>
                      <a:pt x="207" y="1"/>
                    </a:moveTo>
                    <a:lnTo>
                      <a:pt x="146" y="31"/>
                    </a:lnTo>
                    <a:cubicBezTo>
                      <a:pt x="0" y="119"/>
                      <a:pt x="134" y="178"/>
                      <a:pt x="38" y="317"/>
                    </a:cubicBezTo>
                    <a:lnTo>
                      <a:pt x="38" y="317"/>
                    </a:lnTo>
                    <a:cubicBezTo>
                      <a:pt x="122" y="204"/>
                      <a:pt x="178" y="116"/>
                      <a:pt x="207" y="1"/>
                    </a:cubicBezTo>
                    <a:close/>
                    <a:moveTo>
                      <a:pt x="38" y="317"/>
                    </a:moveTo>
                    <a:lnTo>
                      <a:pt x="38" y="317"/>
                    </a:lnTo>
                    <a:cubicBezTo>
                      <a:pt x="33" y="323"/>
                      <a:pt x="29" y="329"/>
                      <a:pt x="24" y="335"/>
                    </a:cubicBezTo>
                    <a:cubicBezTo>
                      <a:pt x="29" y="329"/>
                      <a:pt x="34" y="323"/>
                      <a:pt x="38" y="3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8"/>
              <p:cNvSpPr/>
              <p:nvPr/>
            </p:nvSpPr>
            <p:spPr>
              <a:xfrm>
                <a:off x="-1137300" y="1991200"/>
                <a:ext cx="56275" cy="15225"/>
              </a:xfrm>
              <a:custGeom>
                <a:avLst/>
                <a:gdLst/>
                <a:ahLst/>
                <a:cxnLst/>
                <a:rect l="l" t="t" r="r" b="b"/>
                <a:pathLst>
                  <a:path w="2251" h="609" extrusionOk="0">
                    <a:moveTo>
                      <a:pt x="1" y="1"/>
                    </a:moveTo>
                    <a:cubicBezTo>
                      <a:pt x="1" y="31"/>
                      <a:pt x="31" y="122"/>
                      <a:pt x="122" y="153"/>
                    </a:cubicBezTo>
                    <a:cubicBezTo>
                      <a:pt x="183" y="213"/>
                      <a:pt x="335" y="274"/>
                      <a:pt x="457" y="365"/>
                    </a:cubicBezTo>
                    <a:cubicBezTo>
                      <a:pt x="609" y="426"/>
                      <a:pt x="761" y="456"/>
                      <a:pt x="882" y="517"/>
                    </a:cubicBezTo>
                    <a:cubicBezTo>
                      <a:pt x="1034" y="578"/>
                      <a:pt x="1125" y="578"/>
                      <a:pt x="1217" y="608"/>
                    </a:cubicBezTo>
                    <a:cubicBezTo>
                      <a:pt x="1521" y="608"/>
                      <a:pt x="1825" y="578"/>
                      <a:pt x="2007" y="487"/>
                    </a:cubicBezTo>
                    <a:cubicBezTo>
                      <a:pt x="2189" y="426"/>
                      <a:pt x="2250" y="335"/>
                      <a:pt x="2098" y="305"/>
                    </a:cubicBezTo>
                    <a:cubicBezTo>
                      <a:pt x="1733" y="305"/>
                      <a:pt x="1399" y="274"/>
                      <a:pt x="1065" y="274"/>
                    </a:cubicBezTo>
                    <a:cubicBezTo>
                      <a:pt x="730" y="244"/>
                      <a:pt x="335" y="15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8"/>
              <p:cNvSpPr/>
              <p:nvPr/>
            </p:nvSpPr>
            <p:spPr>
              <a:xfrm>
                <a:off x="-786225" y="1598350"/>
                <a:ext cx="20550" cy="6725"/>
              </a:xfrm>
              <a:custGeom>
                <a:avLst/>
                <a:gdLst/>
                <a:ahLst/>
                <a:cxnLst/>
                <a:rect l="l" t="t" r="r" b="b"/>
                <a:pathLst>
                  <a:path w="822" h="269" extrusionOk="0">
                    <a:moveTo>
                      <a:pt x="749" y="166"/>
                    </a:moveTo>
                    <a:lnTo>
                      <a:pt x="749" y="166"/>
                    </a:lnTo>
                    <a:cubicBezTo>
                      <a:pt x="773" y="172"/>
                      <a:pt x="797" y="177"/>
                      <a:pt x="821" y="182"/>
                    </a:cubicBezTo>
                    <a:cubicBezTo>
                      <a:pt x="795" y="175"/>
                      <a:pt x="771" y="170"/>
                      <a:pt x="749" y="166"/>
                    </a:cubicBezTo>
                    <a:close/>
                    <a:moveTo>
                      <a:pt x="1" y="0"/>
                    </a:moveTo>
                    <a:cubicBezTo>
                      <a:pt x="61" y="61"/>
                      <a:pt x="122" y="122"/>
                      <a:pt x="153" y="182"/>
                    </a:cubicBezTo>
                    <a:cubicBezTo>
                      <a:pt x="312" y="246"/>
                      <a:pt x="402" y="268"/>
                      <a:pt x="457" y="268"/>
                    </a:cubicBezTo>
                    <a:cubicBezTo>
                      <a:pt x="580" y="268"/>
                      <a:pt x="525" y="157"/>
                      <a:pt x="667" y="157"/>
                    </a:cubicBezTo>
                    <a:cubicBezTo>
                      <a:pt x="689" y="157"/>
                      <a:pt x="716" y="160"/>
                      <a:pt x="749" y="166"/>
                    </a:cubicBezTo>
                    <a:lnTo>
                      <a:pt x="749" y="166"/>
                    </a:lnTo>
                    <a:cubicBezTo>
                      <a:pt x="500" y="106"/>
                      <a:pt x="250" y="2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8"/>
              <p:cNvSpPr/>
              <p:nvPr/>
            </p:nvSpPr>
            <p:spPr>
              <a:xfrm>
                <a:off x="-1057500" y="1956600"/>
                <a:ext cx="16350" cy="5750"/>
              </a:xfrm>
              <a:custGeom>
                <a:avLst/>
                <a:gdLst/>
                <a:ahLst/>
                <a:cxnLst/>
                <a:rect l="l" t="t" r="r" b="b"/>
                <a:pathLst>
                  <a:path w="654" h="230" extrusionOk="0">
                    <a:moveTo>
                      <a:pt x="532" y="0"/>
                    </a:moveTo>
                    <a:cubicBezTo>
                      <a:pt x="507" y="0"/>
                      <a:pt x="472" y="5"/>
                      <a:pt x="426" y="17"/>
                    </a:cubicBezTo>
                    <a:lnTo>
                      <a:pt x="29" y="215"/>
                    </a:lnTo>
                    <a:lnTo>
                      <a:pt x="29" y="215"/>
                    </a:lnTo>
                    <a:cubicBezTo>
                      <a:pt x="64" y="208"/>
                      <a:pt x="126" y="206"/>
                      <a:pt x="197" y="206"/>
                    </a:cubicBezTo>
                    <a:cubicBezTo>
                      <a:pt x="249" y="206"/>
                      <a:pt x="304" y="207"/>
                      <a:pt x="357" y="207"/>
                    </a:cubicBezTo>
                    <a:cubicBezTo>
                      <a:pt x="517" y="207"/>
                      <a:pt x="654" y="199"/>
                      <a:pt x="578" y="138"/>
                    </a:cubicBezTo>
                    <a:cubicBezTo>
                      <a:pt x="578" y="89"/>
                      <a:pt x="638" y="0"/>
                      <a:pt x="532" y="0"/>
                    </a:cubicBezTo>
                    <a:close/>
                    <a:moveTo>
                      <a:pt x="29" y="215"/>
                    </a:moveTo>
                    <a:cubicBezTo>
                      <a:pt x="13" y="219"/>
                      <a:pt x="3" y="223"/>
                      <a:pt x="0" y="230"/>
                    </a:cubicBezTo>
                    <a:lnTo>
                      <a:pt x="29" y="2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8"/>
              <p:cNvSpPr/>
              <p:nvPr/>
            </p:nvSpPr>
            <p:spPr>
              <a:xfrm>
                <a:off x="-1022550" y="1938000"/>
                <a:ext cx="15975" cy="7475"/>
              </a:xfrm>
              <a:custGeom>
                <a:avLst/>
                <a:gdLst/>
                <a:ahLst/>
                <a:cxnLst/>
                <a:rect l="l" t="t" r="r" b="b"/>
                <a:pathLst>
                  <a:path w="639" h="299" extrusionOk="0">
                    <a:moveTo>
                      <a:pt x="548" y="1"/>
                    </a:moveTo>
                    <a:cubicBezTo>
                      <a:pt x="335" y="92"/>
                      <a:pt x="244" y="244"/>
                      <a:pt x="1" y="244"/>
                    </a:cubicBezTo>
                    <a:cubicBezTo>
                      <a:pt x="163" y="244"/>
                      <a:pt x="230" y="298"/>
                      <a:pt x="365" y="298"/>
                    </a:cubicBezTo>
                    <a:cubicBezTo>
                      <a:pt x="433" y="298"/>
                      <a:pt x="517" y="285"/>
                      <a:pt x="639" y="244"/>
                    </a:cubicBez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8"/>
              <p:cNvSpPr/>
              <p:nvPr/>
            </p:nvSpPr>
            <p:spPr>
              <a:xfrm>
                <a:off x="-1094750" y="1936500"/>
                <a:ext cx="72225" cy="18225"/>
              </a:xfrm>
              <a:custGeom>
                <a:avLst/>
                <a:gdLst/>
                <a:ahLst/>
                <a:cxnLst/>
                <a:rect l="l" t="t" r="r" b="b"/>
                <a:pathLst>
                  <a:path w="2889" h="729" extrusionOk="0">
                    <a:moveTo>
                      <a:pt x="2281" y="0"/>
                    </a:moveTo>
                    <a:cubicBezTo>
                      <a:pt x="1946" y="30"/>
                      <a:pt x="2341" y="304"/>
                      <a:pt x="1794" y="456"/>
                    </a:cubicBezTo>
                    <a:cubicBezTo>
                      <a:pt x="1399" y="456"/>
                      <a:pt x="1004" y="456"/>
                      <a:pt x="913" y="304"/>
                    </a:cubicBezTo>
                    <a:cubicBezTo>
                      <a:pt x="1" y="304"/>
                      <a:pt x="913" y="578"/>
                      <a:pt x="426" y="669"/>
                    </a:cubicBezTo>
                    <a:cubicBezTo>
                      <a:pt x="569" y="712"/>
                      <a:pt x="687" y="729"/>
                      <a:pt x="789" y="729"/>
                    </a:cubicBezTo>
                    <a:cubicBezTo>
                      <a:pt x="971" y="729"/>
                      <a:pt x="1100" y="677"/>
                      <a:pt x="1217" y="638"/>
                    </a:cubicBezTo>
                    <a:cubicBezTo>
                      <a:pt x="1334" y="599"/>
                      <a:pt x="1463" y="548"/>
                      <a:pt x="1628" y="548"/>
                    </a:cubicBezTo>
                    <a:cubicBezTo>
                      <a:pt x="1722" y="548"/>
                      <a:pt x="1826" y="564"/>
                      <a:pt x="1946" y="608"/>
                    </a:cubicBezTo>
                    <a:cubicBezTo>
                      <a:pt x="2889" y="365"/>
                      <a:pt x="2554" y="182"/>
                      <a:pt x="2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8"/>
              <p:cNvSpPr/>
              <p:nvPr/>
            </p:nvSpPr>
            <p:spPr>
              <a:xfrm>
                <a:off x="-1020275" y="1929650"/>
                <a:ext cx="9900" cy="4575"/>
              </a:xfrm>
              <a:custGeom>
                <a:avLst/>
                <a:gdLst/>
                <a:ahLst/>
                <a:cxnLst/>
                <a:rect l="l" t="t" r="r" b="b"/>
                <a:pathLst>
                  <a:path w="396" h="183" extrusionOk="0">
                    <a:moveTo>
                      <a:pt x="396" y="1"/>
                    </a:moveTo>
                    <a:lnTo>
                      <a:pt x="1" y="92"/>
                    </a:lnTo>
                    <a:lnTo>
                      <a:pt x="213" y="183"/>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8"/>
              <p:cNvSpPr/>
              <p:nvPr/>
            </p:nvSpPr>
            <p:spPr>
              <a:xfrm>
                <a:off x="-1091700" y="1933450"/>
                <a:ext cx="14475" cy="3075"/>
              </a:xfrm>
              <a:custGeom>
                <a:avLst/>
                <a:gdLst/>
                <a:ahLst/>
                <a:cxnLst/>
                <a:rect l="l" t="t" r="r" b="b"/>
                <a:pathLst>
                  <a:path w="579" h="123" extrusionOk="0">
                    <a:moveTo>
                      <a:pt x="304" y="0"/>
                    </a:moveTo>
                    <a:cubicBezTo>
                      <a:pt x="183" y="31"/>
                      <a:pt x="92" y="61"/>
                      <a:pt x="1" y="61"/>
                    </a:cubicBezTo>
                    <a:cubicBezTo>
                      <a:pt x="183" y="122"/>
                      <a:pt x="365" y="122"/>
                      <a:pt x="578" y="122"/>
                    </a:cubicBezTo>
                    <a:lnTo>
                      <a:pt x="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8"/>
              <p:cNvSpPr/>
              <p:nvPr/>
            </p:nvSpPr>
            <p:spPr>
              <a:xfrm>
                <a:off x="-1079550" y="1920525"/>
                <a:ext cx="14475" cy="5350"/>
              </a:xfrm>
              <a:custGeom>
                <a:avLst/>
                <a:gdLst/>
                <a:ahLst/>
                <a:cxnLst/>
                <a:rect l="l" t="t" r="r" b="b"/>
                <a:pathLst>
                  <a:path w="579" h="214" extrusionOk="0">
                    <a:moveTo>
                      <a:pt x="305" y="1"/>
                    </a:moveTo>
                    <a:cubicBezTo>
                      <a:pt x="122" y="62"/>
                      <a:pt x="1" y="153"/>
                      <a:pt x="214" y="214"/>
                    </a:cubicBezTo>
                    <a:cubicBezTo>
                      <a:pt x="487" y="214"/>
                      <a:pt x="457" y="62"/>
                      <a:pt x="578" y="1"/>
                    </a:cubicBezTo>
                    <a:cubicBezTo>
                      <a:pt x="538" y="1"/>
                      <a:pt x="470" y="14"/>
                      <a:pt x="403" y="14"/>
                    </a:cubicBezTo>
                    <a:cubicBezTo>
                      <a:pt x="369" y="14"/>
                      <a:pt x="335" y="1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8"/>
              <p:cNvSpPr/>
              <p:nvPr/>
            </p:nvSpPr>
            <p:spPr>
              <a:xfrm>
                <a:off x="-1190475" y="1839975"/>
                <a:ext cx="384525" cy="144050"/>
              </a:xfrm>
              <a:custGeom>
                <a:avLst/>
                <a:gdLst/>
                <a:ahLst/>
                <a:cxnLst/>
                <a:rect l="l" t="t" r="r" b="b"/>
                <a:pathLst>
                  <a:path w="15381" h="5762" extrusionOk="0">
                    <a:moveTo>
                      <a:pt x="15380" y="1"/>
                    </a:moveTo>
                    <a:lnTo>
                      <a:pt x="15380" y="1"/>
                    </a:lnTo>
                    <a:cubicBezTo>
                      <a:pt x="15228" y="122"/>
                      <a:pt x="15076" y="214"/>
                      <a:pt x="14985" y="366"/>
                    </a:cubicBezTo>
                    <a:cubicBezTo>
                      <a:pt x="14833" y="487"/>
                      <a:pt x="14620" y="578"/>
                      <a:pt x="14468" y="730"/>
                    </a:cubicBezTo>
                    <a:cubicBezTo>
                      <a:pt x="14649" y="730"/>
                      <a:pt x="14239" y="1037"/>
                      <a:pt x="14333" y="1037"/>
                    </a:cubicBezTo>
                    <a:cubicBezTo>
                      <a:pt x="14350" y="1037"/>
                      <a:pt x="14383" y="1027"/>
                      <a:pt x="14438" y="1004"/>
                    </a:cubicBezTo>
                    <a:cubicBezTo>
                      <a:pt x="14529" y="973"/>
                      <a:pt x="14560" y="882"/>
                      <a:pt x="14590" y="852"/>
                    </a:cubicBezTo>
                    <a:lnTo>
                      <a:pt x="15046" y="609"/>
                    </a:lnTo>
                    <a:lnTo>
                      <a:pt x="15046" y="609"/>
                    </a:lnTo>
                    <a:cubicBezTo>
                      <a:pt x="14772" y="973"/>
                      <a:pt x="13861" y="1460"/>
                      <a:pt x="13709" y="1794"/>
                    </a:cubicBezTo>
                    <a:cubicBezTo>
                      <a:pt x="13431" y="1933"/>
                      <a:pt x="13252" y="1963"/>
                      <a:pt x="13088" y="1963"/>
                    </a:cubicBezTo>
                    <a:cubicBezTo>
                      <a:pt x="12964" y="1963"/>
                      <a:pt x="12849" y="1946"/>
                      <a:pt x="12705" y="1946"/>
                    </a:cubicBezTo>
                    <a:cubicBezTo>
                      <a:pt x="11976" y="2341"/>
                      <a:pt x="11034" y="2554"/>
                      <a:pt x="10487" y="2980"/>
                    </a:cubicBezTo>
                    <a:cubicBezTo>
                      <a:pt x="10136" y="3141"/>
                      <a:pt x="9904" y="3189"/>
                      <a:pt x="9728" y="3189"/>
                    </a:cubicBezTo>
                    <a:cubicBezTo>
                      <a:pt x="9538" y="3189"/>
                      <a:pt x="9413" y="3133"/>
                      <a:pt x="9271" y="3101"/>
                    </a:cubicBezTo>
                    <a:cubicBezTo>
                      <a:pt x="8967" y="3284"/>
                      <a:pt x="8298" y="3405"/>
                      <a:pt x="8207" y="3588"/>
                    </a:cubicBezTo>
                    <a:cubicBezTo>
                      <a:pt x="8126" y="3595"/>
                      <a:pt x="8051" y="3598"/>
                      <a:pt x="7981" y="3598"/>
                    </a:cubicBezTo>
                    <a:cubicBezTo>
                      <a:pt x="7472" y="3598"/>
                      <a:pt x="7228" y="3421"/>
                      <a:pt x="6961" y="3314"/>
                    </a:cubicBezTo>
                    <a:cubicBezTo>
                      <a:pt x="6474" y="3314"/>
                      <a:pt x="6505" y="3436"/>
                      <a:pt x="6170" y="3618"/>
                    </a:cubicBezTo>
                    <a:cubicBezTo>
                      <a:pt x="6044" y="3640"/>
                      <a:pt x="5953" y="3650"/>
                      <a:pt x="5886" y="3650"/>
                    </a:cubicBezTo>
                    <a:cubicBezTo>
                      <a:pt x="5682" y="3650"/>
                      <a:pt x="5722" y="3558"/>
                      <a:pt x="5745" y="3466"/>
                    </a:cubicBezTo>
                    <a:cubicBezTo>
                      <a:pt x="5745" y="3387"/>
                      <a:pt x="5745" y="3308"/>
                      <a:pt x="5429" y="3308"/>
                    </a:cubicBezTo>
                    <a:cubicBezTo>
                      <a:pt x="5380" y="3308"/>
                      <a:pt x="5324" y="3310"/>
                      <a:pt x="5259" y="3314"/>
                    </a:cubicBezTo>
                    <a:cubicBezTo>
                      <a:pt x="5046" y="3314"/>
                      <a:pt x="4833" y="3375"/>
                      <a:pt x="4681" y="3436"/>
                    </a:cubicBezTo>
                    <a:cubicBezTo>
                      <a:pt x="4529" y="3527"/>
                      <a:pt x="4377" y="3588"/>
                      <a:pt x="4377" y="3618"/>
                    </a:cubicBezTo>
                    <a:cubicBezTo>
                      <a:pt x="4255" y="3588"/>
                      <a:pt x="4134" y="3588"/>
                      <a:pt x="4043" y="3557"/>
                    </a:cubicBezTo>
                    <a:cubicBezTo>
                      <a:pt x="3921" y="3557"/>
                      <a:pt x="3800" y="3527"/>
                      <a:pt x="3678" y="3527"/>
                    </a:cubicBezTo>
                    <a:cubicBezTo>
                      <a:pt x="3496" y="3466"/>
                      <a:pt x="3344" y="3436"/>
                      <a:pt x="3222" y="3375"/>
                    </a:cubicBezTo>
                    <a:cubicBezTo>
                      <a:pt x="3166" y="3392"/>
                      <a:pt x="3108" y="3399"/>
                      <a:pt x="3051" y="3399"/>
                    </a:cubicBezTo>
                    <a:cubicBezTo>
                      <a:pt x="2801" y="3399"/>
                      <a:pt x="2561" y="3255"/>
                      <a:pt x="2462" y="3132"/>
                    </a:cubicBezTo>
                    <a:cubicBezTo>
                      <a:pt x="2432" y="3101"/>
                      <a:pt x="2432" y="3071"/>
                      <a:pt x="2401" y="3010"/>
                    </a:cubicBezTo>
                    <a:cubicBezTo>
                      <a:pt x="2371" y="2980"/>
                      <a:pt x="2371" y="2949"/>
                      <a:pt x="2371" y="2949"/>
                    </a:cubicBezTo>
                    <a:lnTo>
                      <a:pt x="2280" y="2858"/>
                    </a:lnTo>
                    <a:cubicBezTo>
                      <a:pt x="2249" y="2858"/>
                      <a:pt x="2219" y="2797"/>
                      <a:pt x="2158" y="2767"/>
                    </a:cubicBezTo>
                    <a:cubicBezTo>
                      <a:pt x="2128" y="2311"/>
                      <a:pt x="2128" y="1551"/>
                      <a:pt x="2462" y="670"/>
                    </a:cubicBezTo>
                    <a:cubicBezTo>
                      <a:pt x="2301" y="402"/>
                      <a:pt x="2099" y="249"/>
                      <a:pt x="1848" y="249"/>
                    </a:cubicBezTo>
                    <a:cubicBezTo>
                      <a:pt x="1672" y="249"/>
                      <a:pt x="1472" y="324"/>
                      <a:pt x="1246" y="487"/>
                    </a:cubicBezTo>
                    <a:cubicBezTo>
                      <a:pt x="882" y="822"/>
                      <a:pt x="486" y="1277"/>
                      <a:pt x="243" y="1916"/>
                    </a:cubicBezTo>
                    <a:cubicBezTo>
                      <a:pt x="122" y="2250"/>
                      <a:pt x="0" y="2645"/>
                      <a:pt x="30" y="3071"/>
                    </a:cubicBezTo>
                    <a:cubicBezTo>
                      <a:pt x="30" y="3466"/>
                      <a:pt x="182" y="3983"/>
                      <a:pt x="456" y="4378"/>
                    </a:cubicBezTo>
                    <a:cubicBezTo>
                      <a:pt x="608" y="4499"/>
                      <a:pt x="760" y="4621"/>
                      <a:pt x="912" y="4682"/>
                    </a:cubicBezTo>
                    <a:cubicBezTo>
                      <a:pt x="1064" y="4773"/>
                      <a:pt x="1246" y="4895"/>
                      <a:pt x="1398" y="4925"/>
                    </a:cubicBezTo>
                    <a:lnTo>
                      <a:pt x="1824" y="5259"/>
                    </a:lnTo>
                    <a:cubicBezTo>
                      <a:pt x="1976" y="5381"/>
                      <a:pt x="2097" y="5442"/>
                      <a:pt x="2249" y="5533"/>
                    </a:cubicBezTo>
                    <a:cubicBezTo>
                      <a:pt x="2648" y="5657"/>
                      <a:pt x="3067" y="5762"/>
                      <a:pt x="3490" y="5762"/>
                    </a:cubicBezTo>
                    <a:cubicBezTo>
                      <a:pt x="3583" y="5762"/>
                      <a:pt x="3676" y="5757"/>
                      <a:pt x="3769" y="5746"/>
                    </a:cubicBezTo>
                    <a:lnTo>
                      <a:pt x="4104" y="5746"/>
                    </a:lnTo>
                    <a:cubicBezTo>
                      <a:pt x="4225" y="5715"/>
                      <a:pt x="4316" y="5715"/>
                      <a:pt x="4407" y="5685"/>
                    </a:cubicBezTo>
                    <a:cubicBezTo>
                      <a:pt x="4590" y="5654"/>
                      <a:pt x="4803" y="5563"/>
                      <a:pt x="4894" y="5502"/>
                    </a:cubicBezTo>
                    <a:cubicBezTo>
                      <a:pt x="5046" y="5533"/>
                      <a:pt x="5046" y="5563"/>
                      <a:pt x="5259" y="5594"/>
                    </a:cubicBezTo>
                    <a:cubicBezTo>
                      <a:pt x="5411" y="5533"/>
                      <a:pt x="5623" y="5533"/>
                      <a:pt x="5897" y="5502"/>
                    </a:cubicBezTo>
                    <a:cubicBezTo>
                      <a:pt x="6110" y="5442"/>
                      <a:pt x="6353" y="5381"/>
                      <a:pt x="6505" y="5290"/>
                    </a:cubicBezTo>
                    <a:cubicBezTo>
                      <a:pt x="6930" y="5350"/>
                      <a:pt x="6930" y="5442"/>
                      <a:pt x="7173" y="5533"/>
                    </a:cubicBezTo>
                    <a:cubicBezTo>
                      <a:pt x="8025" y="5229"/>
                      <a:pt x="9149" y="5259"/>
                      <a:pt x="9909" y="4773"/>
                    </a:cubicBezTo>
                    <a:cubicBezTo>
                      <a:pt x="9967" y="4797"/>
                      <a:pt x="10026" y="4807"/>
                      <a:pt x="10086" y="4807"/>
                    </a:cubicBezTo>
                    <a:cubicBezTo>
                      <a:pt x="10517" y="4807"/>
                      <a:pt x="10996" y="4268"/>
                      <a:pt x="11444" y="4268"/>
                    </a:cubicBezTo>
                    <a:cubicBezTo>
                      <a:pt x="11490" y="4268"/>
                      <a:pt x="11536" y="4274"/>
                      <a:pt x="11581" y="4287"/>
                    </a:cubicBezTo>
                    <a:cubicBezTo>
                      <a:pt x="12493" y="4043"/>
                      <a:pt x="13374" y="3405"/>
                      <a:pt x="13465" y="3101"/>
                    </a:cubicBezTo>
                    <a:lnTo>
                      <a:pt x="13465" y="3101"/>
                    </a:lnTo>
                    <a:cubicBezTo>
                      <a:pt x="13493" y="3129"/>
                      <a:pt x="13345" y="3383"/>
                      <a:pt x="13592" y="3383"/>
                    </a:cubicBezTo>
                    <a:cubicBezTo>
                      <a:pt x="13617" y="3383"/>
                      <a:pt x="13645" y="3380"/>
                      <a:pt x="13678" y="3375"/>
                    </a:cubicBezTo>
                    <a:cubicBezTo>
                      <a:pt x="13769" y="3314"/>
                      <a:pt x="13861" y="3223"/>
                      <a:pt x="13861" y="3223"/>
                    </a:cubicBezTo>
                    <a:cubicBezTo>
                      <a:pt x="13952" y="3162"/>
                      <a:pt x="14620" y="2888"/>
                      <a:pt x="14742" y="2676"/>
                    </a:cubicBezTo>
                    <a:cubicBezTo>
                      <a:pt x="14833" y="2615"/>
                      <a:pt x="14833" y="2524"/>
                      <a:pt x="14772" y="2524"/>
                    </a:cubicBezTo>
                    <a:cubicBezTo>
                      <a:pt x="14701" y="2546"/>
                      <a:pt x="14642" y="2557"/>
                      <a:pt x="14595" y="2557"/>
                    </a:cubicBezTo>
                    <a:cubicBezTo>
                      <a:pt x="14324" y="2557"/>
                      <a:pt x="14439" y="2204"/>
                      <a:pt x="14620" y="1764"/>
                    </a:cubicBezTo>
                    <a:cubicBezTo>
                      <a:pt x="14681" y="1642"/>
                      <a:pt x="14742" y="1490"/>
                      <a:pt x="14833" y="1369"/>
                    </a:cubicBezTo>
                    <a:cubicBezTo>
                      <a:pt x="14894" y="1217"/>
                      <a:pt x="14924" y="1125"/>
                      <a:pt x="15016" y="973"/>
                    </a:cubicBezTo>
                    <a:cubicBezTo>
                      <a:pt x="15046" y="822"/>
                      <a:pt x="15137" y="700"/>
                      <a:pt x="15168" y="578"/>
                    </a:cubicBezTo>
                    <a:cubicBezTo>
                      <a:pt x="15198" y="457"/>
                      <a:pt x="15228" y="366"/>
                      <a:pt x="15228" y="274"/>
                    </a:cubicBezTo>
                    <a:cubicBezTo>
                      <a:pt x="15289" y="214"/>
                      <a:pt x="15320" y="122"/>
                      <a:pt x="15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630"/>
        <p:cNvGrpSpPr/>
        <p:nvPr/>
      </p:nvGrpSpPr>
      <p:grpSpPr>
        <a:xfrm>
          <a:off x="0" y="0"/>
          <a:ext cx="0" cy="0"/>
          <a:chOff x="0" y="0"/>
          <a:chExt cx="0" cy="0"/>
        </a:xfrm>
      </p:grpSpPr>
      <p:grpSp>
        <p:nvGrpSpPr>
          <p:cNvPr id="1631" name="Google Shape;1631;p22"/>
          <p:cNvGrpSpPr/>
          <p:nvPr/>
        </p:nvGrpSpPr>
        <p:grpSpPr>
          <a:xfrm>
            <a:off x="0" y="-85725"/>
            <a:ext cx="9200836" cy="5337500"/>
            <a:chOff x="0" y="-85725"/>
            <a:chExt cx="9200836" cy="5337500"/>
          </a:xfrm>
        </p:grpSpPr>
        <p:grpSp>
          <p:nvGrpSpPr>
            <p:cNvPr id="1632" name="Google Shape;1632;p22"/>
            <p:cNvGrpSpPr/>
            <p:nvPr/>
          </p:nvGrpSpPr>
          <p:grpSpPr>
            <a:xfrm>
              <a:off x="0" y="-85725"/>
              <a:ext cx="9200836" cy="5337500"/>
              <a:chOff x="-204650" y="178500"/>
              <a:chExt cx="9200836" cy="5337500"/>
            </a:xfrm>
          </p:grpSpPr>
          <p:sp>
            <p:nvSpPr>
              <p:cNvPr id="1633" name="Google Shape;1633;p22"/>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2"/>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2"/>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2"/>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2"/>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2"/>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2"/>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2"/>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2"/>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2"/>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2"/>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2"/>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2"/>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2"/>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2"/>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2"/>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2"/>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2"/>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2"/>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2"/>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2"/>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2"/>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2"/>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2"/>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2"/>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2"/>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2"/>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2"/>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2"/>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2"/>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2"/>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2"/>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2"/>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2"/>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2"/>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2"/>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2"/>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0" name="Google Shape;1670;p22"/>
            <p:cNvGrpSpPr/>
            <p:nvPr/>
          </p:nvGrpSpPr>
          <p:grpSpPr>
            <a:xfrm>
              <a:off x="8112025" y="-85725"/>
              <a:ext cx="1073925" cy="5337500"/>
              <a:chOff x="5767800" y="178500"/>
              <a:chExt cx="1073925" cy="5337500"/>
            </a:xfrm>
          </p:grpSpPr>
          <p:sp>
            <p:nvSpPr>
              <p:cNvPr id="1671" name="Google Shape;1671;p22"/>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2"/>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2"/>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2"/>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5" name="Google Shape;1675;p22"/>
          <p:cNvGrpSpPr/>
          <p:nvPr/>
        </p:nvGrpSpPr>
        <p:grpSpPr>
          <a:xfrm>
            <a:off x="282969" y="135125"/>
            <a:ext cx="8583906" cy="4681200"/>
            <a:chOff x="282969" y="135125"/>
            <a:chExt cx="8583906" cy="4681200"/>
          </a:xfrm>
        </p:grpSpPr>
        <p:sp>
          <p:nvSpPr>
            <p:cNvPr id="1676" name="Google Shape;1676;p22"/>
            <p:cNvSpPr/>
            <p:nvPr/>
          </p:nvSpPr>
          <p:spPr>
            <a:xfrm>
              <a:off x="282975" y="618125"/>
              <a:ext cx="8583900" cy="419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2"/>
            <p:cNvSpPr/>
            <p:nvPr/>
          </p:nvSpPr>
          <p:spPr>
            <a:xfrm>
              <a:off x="282969" y="135125"/>
              <a:ext cx="8583900" cy="346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2"/>
            <p:cNvSpPr/>
            <p:nvPr/>
          </p:nvSpPr>
          <p:spPr>
            <a:xfrm>
              <a:off x="282975" y="481925"/>
              <a:ext cx="8583900" cy="136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9" name="Google Shape;1679;p22"/>
            <p:cNvGrpSpPr/>
            <p:nvPr/>
          </p:nvGrpSpPr>
          <p:grpSpPr>
            <a:xfrm>
              <a:off x="7873543" y="253492"/>
              <a:ext cx="550286" cy="143252"/>
              <a:chOff x="4742261" y="1255600"/>
              <a:chExt cx="261022" cy="67950"/>
            </a:xfrm>
          </p:grpSpPr>
          <p:sp>
            <p:nvSpPr>
              <p:cNvPr id="1680" name="Google Shape;1680;p22"/>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2"/>
              <p:cNvSpPr/>
              <p:nvPr/>
            </p:nvSpPr>
            <p:spPr>
              <a:xfrm>
                <a:off x="4776211"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2"/>
              <p:cNvSpPr/>
              <p:nvPr/>
            </p:nvSpPr>
            <p:spPr>
              <a:xfrm>
                <a:off x="4742261"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3" name="Google Shape;1683;p22"/>
            <p:cNvSpPr/>
            <p:nvPr/>
          </p:nvSpPr>
          <p:spPr>
            <a:xfrm>
              <a:off x="1380725" y="142600"/>
              <a:ext cx="1506000" cy="339300"/>
            </a:xfrm>
            <a:prstGeom prst="round2SameRect">
              <a:avLst>
                <a:gd name="adj1" fmla="val 31690"/>
                <a:gd name="adj2" fmla="val 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2"/>
            <p:cNvSpPr/>
            <p:nvPr/>
          </p:nvSpPr>
          <p:spPr>
            <a:xfrm>
              <a:off x="1396775" y="376525"/>
              <a:ext cx="1474200" cy="13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5" name="Google Shape;1685;p22"/>
          <p:cNvSpPr txBox="1">
            <a:spLocks noGrp="1"/>
          </p:cNvSpPr>
          <p:nvPr>
            <p:ph type="title" hasCustomPrompt="1"/>
          </p:nvPr>
        </p:nvSpPr>
        <p:spPr>
          <a:xfrm>
            <a:off x="1564850" y="537500"/>
            <a:ext cx="60144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86" name="Google Shape;1686;p22"/>
          <p:cNvSpPr txBox="1">
            <a:spLocks noGrp="1"/>
          </p:cNvSpPr>
          <p:nvPr>
            <p:ph type="subTitle" idx="1"/>
          </p:nvPr>
        </p:nvSpPr>
        <p:spPr>
          <a:xfrm>
            <a:off x="1564850" y="1415400"/>
            <a:ext cx="60144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7" name="Google Shape;1687;p22"/>
          <p:cNvSpPr txBox="1">
            <a:spLocks noGrp="1"/>
          </p:cNvSpPr>
          <p:nvPr>
            <p:ph type="title" idx="2" hasCustomPrompt="1"/>
          </p:nvPr>
        </p:nvSpPr>
        <p:spPr>
          <a:xfrm>
            <a:off x="1564850" y="1910199"/>
            <a:ext cx="60144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88" name="Google Shape;1688;p22"/>
          <p:cNvSpPr txBox="1">
            <a:spLocks noGrp="1"/>
          </p:cNvSpPr>
          <p:nvPr>
            <p:ph type="subTitle" idx="3"/>
          </p:nvPr>
        </p:nvSpPr>
        <p:spPr>
          <a:xfrm>
            <a:off x="1564850" y="2788099"/>
            <a:ext cx="60144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9" name="Google Shape;1689;p22"/>
          <p:cNvSpPr txBox="1">
            <a:spLocks noGrp="1"/>
          </p:cNvSpPr>
          <p:nvPr>
            <p:ph type="title" idx="4" hasCustomPrompt="1"/>
          </p:nvPr>
        </p:nvSpPr>
        <p:spPr>
          <a:xfrm>
            <a:off x="1564850" y="3282898"/>
            <a:ext cx="60144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90" name="Google Shape;1690;p22"/>
          <p:cNvSpPr txBox="1">
            <a:spLocks noGrp="1"/>
          </p:cNvSpPr>
          <p:nvPr>
            <p:ph type="subTitle" idx="5"/>
          </p:nvPr>
        </p:nvSpPr>
        <p:spPr>
          <a:xfrm>
            <a:off x="1564850" y="4160799"/>
            <a:ext cx="60144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747"/>
        <p:cNvGrpSpPr/>
        <p:nvPr/>
      </p:nvGrpSpPr>
      <p:grpSpPr>
        <a:xfrm>
          <a:off x="0" y="0"/>
          <a:ext cx="0" cy="0"/>
          <a:chOff x="0" y="0"/>
          <a:chExt cx="0" cy="0"/>
        </a:xfrm>
      </p:grpSpPr>
      <p:grpSp>
        <p:nvGrpSpPr>
          <p:cNvPr id="1748" name="Google Shape;1748;p24"/>
          <p:cNvGrpSpPr/>
          <p:nvPr/>
        </p:nvGrpSpPr>
        <p:grpSpPr>
          <a:xfrm>
            <a:off x="0" y="-85725"/>
            <a:ext cx="9200836" cy="5337500"/>
            <a:chOff x="0" y="-85725"/>
            <a:chExt cx="9200836" cy="5337500"/>
          </a:xfrm>
        </p:grpSpPr>
        <p:grpSp>
          <p:nvGrpSpPr>
            <p:cNvPr id="1749" name="Google Shape;1749;p24"/>
            <p:cNvGrpSpPr/>
            <p:nvPr/>
          </p:nvGrpSpPr>
          <p:grpSpPr>
            <a:xfrm>
              <a:off x="0" y="-85725"/>
              <a:ext cx="9200836" cy="5337500"/>
              <a:chOff x="-204650" y="178500"/>
              <a:chExt cx="9200836" cy="5337500"/>
            </a:xfrm>
          </p:grpSpPr>
          <p:sp>
            <p:nvSpPr>
              <p:cNvPr id="1750" name="Google Shape;1750;p24"/>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4"/>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4"/>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4"/>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4"/>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4"/>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4"/>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4"/>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4"/>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4"/>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4"/>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4"/>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4"/>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4"/>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4"/>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4"/>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4"/>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4"/>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4"/>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4"/>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4"/>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4"/>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4"/>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4"/>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4"/>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4"/>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4"/>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4"/>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4"/>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4"/>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4"/>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4"/>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4"/>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4"/>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4"/>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4"/>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4"/>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24"/>
            <p:cNvGrpSpPr/>
            <p:nvPr/>
          </p:nvGrpSpPr>
          <p:grpSpPr>
            <a:xfrm>
              <a:off x="8112025" y="-85725"/>
              <a:ext cx="1073925" cy="5337500"/>
              <a:chOff x="5767800" y="178500"/>
              <a:chExt cx="1073925" cy="5337500"/>
            </a:xfrm>
          </p:grpSpPr>
          <p:sp>
            <p:nvSpPr>
              <p:cNvPr id="1788" name="Google Shape;1788;p24"/>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4"/>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4"/>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4"/>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2" name="Google Shape;1792;p24"/>
          <p:cNvGrpSpPr/>
          <p:nvPr/>
        </p:nvGrpSpPr>
        <p:grpSpPr>
          <a:xfrm>
            <a:off x="1021750" y="621450"/>
            <a:ext cx="7086735" cy="3936516"/>
            <a:chOff x="694974" y="1206903"/>
            <a:chExt cx="4370751" cy="2427850"/>
          </a:xfrm>
        </p:grpSpPr>
        <p:sp>
          <p:nvSpPr>
            <p:cNvPr id="1793" name="Google Shape;1793;p24"/>
            <p:cNvSpPr/>
            <p:nvPr/>
          </p:nvSpPr>
          <p:spPr>
            <a:xfrm>
              <a:off x="712274" y="1223570"/>
              <a:ext cx="4351930" cy="2393875"/>
            </a:xfrm>
            <a:custGeom>
              <a:avLst/>
              <a:gdLst/>
              <a:ahLst/>
              <a:cxnLst/>
              <a:rect l="l" t="t" r="r" b="b"/>
              <a:pathLst>
                <a:path w="152192" h="95755" extrusionOk="0">
                  <a:moveTo>
                    <a:pt x="0" y="0"/>
                  </a:moveTo>
                  <a:lnTo>
                    <a:pt x="0" y="95754"/>
                  </a:lnTo>
                  <a:lnTo>
                    <a:pt x="152192" y="95754"/>
                  </a:lnTo>
                  <a:lnTo>
                    <a:pt x="152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4"/>
            <p:cNvSpPr/>
            <p:nvPr/>
          </p:nvSpPr>
          <p:spPr>
            <a:xfrm>
              <a:off x="695608" y="1206903"/>
              <a:ext cx="4369350" cy="2427850"/>
            </a:xfrm>
            <a:custGeom>
              <a:avLst/>
              <a:gdLst/>
              <a:ahLst/>
              <a:cxnLst/>
              <a:rect l="l" t="t" r="r" b="b"/>
              <a:pathLst>
                <a:path w="153526" h="97114" extrusionOk="0">
                  <a:moveTo>
                    <a:pt x="152859" y="667"/>
                  </a:moveTo>
                  <a:lnTo>
                    <a:pt x="152859" y="96447"/>
                  </a:lnTo>
                  <a:lnTo>
                    <a:pt x="667" y="96447"/>
                  </a:lnTo>
                  <a:lnTo>
                    <a:pt x="667" y="667"/>
                  </a:lnTo>
                  <a:close/>
                  <a:moveTo>
                    <a:pt x="667" y="1"/>
                  </a:moveTo>
                  <a:cubicBezTo>
                    <a:pt x="283" y="1"/>
                    <a:pt x="1" y="283"/>
                    <a:pt x="1" y="667"/>
                  </a:cubicBezTo>
                  <a:lnTo>
                    <a:pt x="1" y="96447"/>
                  </a:lnTo>
                  <a:cubicBezTo>
                    <a:pt x="1" y="96831"/>
                    <a:pt x="283" y="97113"/>
                    <a:pt x="667" y="97113"/>
                  </a:cubicBezTo>
                  <a:lnTo>
                    <a:pt x="152859" y="97113"/>
                  </a:lnTo>
                  <a:cubicBezTo>
                    <a:pt x="153243" y="97113"/>
                    <a:pt x="153525" y="96831"/>
                    <a:pt x="153525" y="96447"/>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4"/>
            <p:cNvSpPr/>
            <p:nvPr/>
          </p:nvSpPr>
          <p:spPr>
            <a:xfrm>
              <a:off x="712274" y="1223570"/>
              <a:ext cx="4351930" cy="296050"/>
            </a:xfrm>
            <a:custGeom>
              <a:avLst/>
              <a:gdLst/>
              <a:ahLst/>
              <a:cxnLst/>
              <a:rect l="l" t="t" r="r" b="b"/>
              <a:pathLst>
                <a:path w="152192" h="11842" extrusionOk="0">
                  <a:moveTo>
                    <a:pt x="0" y="0"/>
                  </a:moveTo>
                  <a:lnTo>
                    <a:pt x="0" y="11841"/>
                  </a:lnTo>
                  <a:lnTo>
                    <a:pt x="152192" y="11841"/>
                  </a:lnTo>
                  <a:lnTo>
                    <a:pt x="152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4"/>
            <p:cNvSpPr/>
            <p:nvPr/>
          </p:nvSpPr>
          <p:spPr>
            <a:xfrm>
              <a:off x="695608" y="1206903"/>
              <a:ext cx="4370118" cy="329375"/>
            </a:xfrm>
            <a:custGeom>
              <a:avLst/>
              <a:gdLst/>
              <a:ahLst/>
              <a:cxnLst/>
              <a:rect l="l" t="t" r="r" b="b"/>
              <a:pathLst>
                <a:path w="153526" h="13175" extrusionOk="0">
                  <a:moveTo>
                    <a:pt x="152859" y="667"/>
                  </a:moveTo>
                  <a:lnTo>
                    <a:pt x="152859" y="12483"/>
                  </a:lnTo>
                  <a:lnTo>
                    <a:pt x="667" y="12483"/>
                  </a:lnTo>
                  <a:lnTo>
                    <a:pt x="667" y="667"/>
                  </a:lnTo>
                  <a:close/>
                  <a:moveTo>
                    <a:pt x="667" y="1"/>
                  </a:moveTo>
                  <a:cubicBezTo>
                    <a:pt x="283" y="1"/>
                    <a:pt x="1" y="283"/>
                    <a:pt x="1" y="667"/>
                  </a:cubicBezTo>
                  <a:lnTo>
                    <a:pt x="1" y="12508"/>
                  </a:lnTo>
                  <a:cubicBezTo>
                    <a:pt x="1" y="12893"/>
                    <a:pt x="283" y="13175"/>
                    <a:pt x="667" y="13175"/>
                  </a:cubicBezTo>
                  <a:lnTo>
                    <a:pt x="152859" y="13175"/>
                  </a:lnTo>
                  <a:cubicBezTo>
                    <a:pt x="153243" y="13175"/>
                    <a:pt x="153525" y="12893"/>
                    <a:pt x="153525" y="12508"/>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4"/>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4"/>
            <p:cNvSpPr/>
            <p:nvPr/>
          </p:nvSpPr>
          <p:spPr>
            <a:xfrm>
              <a:off x="4631633"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4"/>
            <p:cNvSpPr/>
            <p:nvPr/>
          </p:nvSpPr>
          <p:spPr>
            <a:xfrm>
              <a:off x="4597683"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4"/>
            <p:cNvSpPr/>
            <p:nvPr/>
          </p:nvSpPr>
          <p:spPr>
            <a:xfrm>
              <a:off x="1254043" y="1223570"/>
              <a:ext cx="831613" cy="147400"/>
            </a:xfrm>
            <a:custGeom>
              <a:avLst/>
              <a:gdLst/>
              <a:ahLst/>
              <a:cxnLst/>
              <a:rect l="l" t="t" r="r" b="b"/>
              <a:pathLst>
                <a:path w="28373" h="5896" extrusionOk="0">
                  <a:moveTo>
                    <a:pt x="1589" y="0"/>
                  </a:moveTo>
                  <a:cubicBezTo>
                    <a:pt x="692" y="0"/>
                    <a:pt x="0" y="718"/>
                    <a:pt x="0" y="1615"/>
                  </a:cubicBezTo>
                  <a:lnTo>
                    <a:pt x="0" y="5895"/>
                  </a:lnTo>
                  <a:lnTo>
                    <a:pt x="28373" y="5895"/>
                  </a:lnTo>
                  <a:lnTo>
                    <a:pt x="28373" y="1615"/>
                  </a:lnTo>
                  <a:cubicBezTo>
                    <a:pt x="28373" y="718"/>
                    <a:pt x="27681" y="0"/>
                    <a:pt x="26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4"/>
            <p:cNvSpPr/>
            <p:nvPr/>
          </p:nvSpPr>
          <p:spPr>
            <a:xfrm>
              <a:off x="712274" y="1370943"/>
              <a:ext cx="4351930" cy="148040"/>
            </a:xfrm>
            <a:custGeom>
              <a:avLst/>
              <a:gdLst/>
              <a:ahLst/>
              <a:cxnLst/>
              <a:rect l="l" t="t" r="r" b="b"/>
              <a:pathLst>
                <a:path w="152192" h="5921" extrusionOk="0">
                  <a:moveTo>
                    <a:pt x="0" y="0"/>
                  </a:moveTo>
                  <a:lnTo>
                    <a:pt x="0" y="5921"/>
                  </a:lnTo>
                  <a:lnTo>
                    <a:pt x="152192" y="5921"/>
                  </a:lnTo>
                  <a:lnTo>
                    <a:pt x="152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4"/>
            <p:cNvSpPr/>
            <p:nvPr/>
          </p:nvSpPr>
          <p:spPr>
            <a:xfrm>
              <a:off x="694974" y="1206903"/>
              <a:ext cx="4369322" cy="330025"/>
            </a:xfrm>
            <a:custGeom>
              <a:avLst/>
              <a:gdLst/>
              <a:ahLst/>
              <a:cxnLst/>
              <a:rect l="l" t="t" r="r" b="b"/>
              <a:pathLst>
                <a:path w="153525" h="13201" extrusionOk="0">
                  <a:moveTo>
                    <a:pt x="47032" y="667"/>
                  </a:moveTo>
                  <a:cubicBezTo>
                    <a:pt x="47929" y="667"/>
                    <a:pt x="48621" y="1385"/>
                    <a:pt x="48621" y="2282"/>
                  </a:cubicBezTo>
                  <a:lnTo>
                    <a:pt x="48621" y="6562"/>
                  </a:lnTo>
                  <a:lnTo>
                    <a:pt x="152833" y="6562"/>
                  </a:lnTo>
                  <a:lnTo>
                    <a:pt x="152833" y="12508"/>
                  </a:lnTo>
                  <a:lnTo>
                    <a:pt x="667" y="12508"/>
                  </a:lnTo>
                  <a:lnTo>
                    <a:pt x="667" y="6562"/>
                  </a:lnTo>
                  <a:lnTo>
                    <a:pt x="20248" y="6562"/>
                  </a:lnTo>
                  <a:lnTo>
                    <a:pt x="20248" y="2282"/>
                  </a:lnTo>
                  <a:cubicBezTo>
                    <a:pt x="20248" y="1385"/>
                    <a:pt x="20940" y="667"/>
                    <a:pt x="21837" y="667"/>
                  </a:cubicBezTo>
                  <a:close/>
                  <a:moveTo>
                    <a:pt x="21837" y="1"/>
                  </a:moveTo>
                  <a:cubicBezTo>
                    <a:pt x="20581" y="1"/>
                    <a:pt x="19556" y="1026"/>
                    <a:pt x="19556" y="2282"/>
                  </a:cubicBezTo>
                  <a:lnTo>
                    <a:pt x="19556" y="5922"/>
                  </a:lnTo>
                  <a:lnTo>
                    <a:pt x="667" y="5922"/>
                  </a:lnTo>
                  <a:cubicBezTo>
                    <a:pt x="282" y="5922"/>
                    <a:pt x="0" y="6229"/>
                    <a:pt x="0" y="6614"/>
                  </a:cubicBezTo>
                  <a:lnTo>
                    <a:pt x="0" y="12534"/>
                  </a:lnTo>
                  <a:cubicBezTo>
                    <a:pt x="0" y="12919"/>
                    <a:pt x="282" y="13200"/>
                    <a:pt x="667" y="13200"/>
                  </a:cubicBezTo>
                  <a:lnTo>
                    <a:pt x="152833" y="13200"/>
                  </a:lnTo>
                  <a:cubicBezTo>
                    <a:pt x="153217" y="13200"/>
                    <a:pt x="153525" y="12919"/>
                    <a:pt x="153525" y="12534"/>
                  </a:cubicBezTo>
                  <a:lnTo>
                    <a:pt x="153525" y="6562"/>
                  </a:lnTo>
                  <a:cubicBezTo>
                    <a:pt x="153525" y="6178"/>
                    <a:pt x="153217" y="5896"/>
                    <a:pt x="152833" y="5896"/>
                  </a:cubicBezTo>
                  <a:lnTo>
                    <a:pt x="49287" y="5896"/>
                  </a:lnTo>
                  <a:lnTo>
                    <a:pt x="49287" y="2282"/>
                  </a:lnTo>
                  <a:cubicBezTo>
                    <a:pt x="49287" y="1026"/>
                    <a:pt x="48313" y="1"/>
                    <a:pt x="47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4"/>
            <p:cNvSpPr/>
            <p:nvPr/>
          </p:nvSpPr>
          <p:spPr>
            <a:xfrm>
              <a:off x="1451729" y="1396569"/>
              <a:ext cx="3563266" cy="98060"/>
            </a:xfrm>
            <a:custGeom>
              <a:avLst/>
              <a:gdLst/>
              <a:ahLst/>
              <a:cxnLst/>
              <a:rect l="l" t="t" r="r" b="b"/>
              <a:pathLst>
                <a:path w="120462" h="3922" extrusionOk="0">
                  <a:moveTo>
                    <a:pt x="1948" y="0"/>
                  </a:moveTo>
                  <a:cubicBezTo>
                    <a:pt x="872" y="0"/>
                    <a:pt x="0" y="872"/>
                    <a:pt x="0" y="1974"/>
                  </a:cubicBezTo>
                  <a:cubicBezTo>
                    <a:pt x="0" y="3050"/>
                    <a:pt x="872" y="3922"/>
                    <a:pt x="1948" y="3922"/>
                  </a:cubicBezTo>
                  <a:lnTo>
                    <a:pt x="118514" y="3922"/>
                  </a:lnTo>
                  <a:cubicBezTo>
                    <a:pt x="119591" y="3922"/>
                    <a:pt x="120462" y="3025"/>
                    <a:pt x="120462" y="1974"/>
                  </a:cubicBezTo>
                  <a:cubicBezTo>
                    <a:pt x="120462" y="872"/>
                    <a:pt x="119591" y="0"/>
                    <a:pt x="118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4"/>
            <p:cNvSpPr/>
            <p:nvPr/>
          </p:nvSpPr>
          <p:spPr>
            <a:xfrm>
              <a:off x="4928507" y="1411300"/>
              <a:ext cx="68600" cy="68600"/>
            </a:xfrm>
            <a:custGeom>
              <a:avLst/>
              <a:gdLst/>
              <a:ahLst/>
              <a:cxnLst/>
              <a:rect l="l" t="t" r="r" b="b"/>
              <a:pathLst>
                <a:path w="2744" h="2744" extrusionOk="0">
                  <a:moveTo>
                    <a:pt x="1385" y="1"/>
                  </a:moveTo>
                  <a:cubicBezTo>
                    <a:pt x="616" y="1"/>
                    <a:pt x="1" y="590"/>
                    <a:pt x="1" y="1385"/>
                  </a:cubicBezTo>
                  <a:cubicBezTo>
                    <a:pt x="1" y="2128"/>
                    <a:pt x="616" y="2743"/>
                    <a:pt x="1385" y="2743"/>
                  </a:cubicBezTo>
                  <a:cubicBezTo>
                    <a:pt x="2154" y="2743"/>
                    <a:pt x="2743" y="2154"/>
                    <a:pt x="2743" y="1385"/>
                  </a:cubicBezTo>
                  <a:cubicBezTo>
                    <a:pt x="2743" y="590"/>
                    <a:pt x="2154" y="1"/>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4"/>
            <p:cNvSpPr/>
            <p:nvPr/>
          </p:nvSpPr>
          <p:spPr>
            <a:xfrm>
              <a:off x="4942278" y="1426396"/>
              <a:ext cx="37932" cy="34094"/>
            </a:xfrm>
            <a:custGeom>
              <a:avLst/>
              <a:gdLst/>
              <a:ahLst/>
              <a:cxnLst/>
              <a:rect l="l" t="t" r="r" b="b"/>
              <a:pathLst>
                <a:path w="1769" h="1590" extrusionOk="0">
                  <a:moveTo>
                    <a:pt x="872" y="436"/>
                  </a:moveTo>
                  <a:cubicBezTo>
                    <a:pt x="974" y="436"/>
                    <a:pt x="1051" y="462"/>
                    <a:pt x="1128" y="564"/>
                  </a:cubicBezTo>
                  <a:cubicBezTo>
                    <a:pt x="1282" y="718"/>
                    <a:pt x="1282" y="948"/>
                    <a:pt x="1128" y="1102"/>
                  </a:cubicBezTo>
                  <a:cubicBezTo>
                    <a:pt x="1051" y="1179"/>
                    <a:pt x="955" y="1218"/>
                    <a:pt x="859" y="1218"/>
                  </a:cubicBezTo>
                  <a:cubicBezTo>
                    <a:pt x="763" y="1218"/>
                    <a:pt x="667" y="1179"/>
                    <a:pt x="590" y="1102"/>
                  </a:cubicBezTo>
                  <a:cubicBezTo>
                    <a:pt x="410" y="948"/>
                    <a:pt x="410" y="718"/>
                    <a:pt x="590" y="564"/>
                  </a:cubicBezTo>
                  <a:cubicBezTo>
                    <a:pt x="667" y="462"/>
                    <a:pt x="769" y="436"/>
                    <a:pt x="872" y="436"/>
                  </a:cubicBezTo>
                  <a:close/>
                  <a:moveTo>
                    <a:pt x="885" y="0"/>
                  </a:moveTo>
                  <a:cubicBezTo>
                    <a:pt x="686" y="0"/>
                    <a:pt x="487" y="77"/>
                    <a:pt x="334" y="231"/>
                  </a:cubicBezTo>
                  <a:cubicBezTo>
                    <a:pt x="0" y="564"/>
                    <a:pt x="0" y="1051"/>
                    <a:pt x="334" y="1359"/>
                  </a:cubicBezTo>
                  <a:cubicBezTo>
                    <a:pt x="462" y="1512"/>
                    <a:pt x="667" y="1589"/>
                    <a:pt x="872" y="1589"/>
                  </a:cubicBezTo>
                  <a:cubicBezTo>
                    <a:pt x="1051" y="1589"/>
                    <a:pt x="1282" y="1512"/>
                    <a:pt x="1436" y="1359"/>
                  </a:cubicBezTo>
                  <a:cubicBezTo>
                    <a:pt x="1769" y="1051"/>
                    <a:pt x="1769" y="564"/>
                    <a:pt x="1436" y="231"/>
                  </a:cubicBezTo>
                  <a:cubicBezTo>
                    <a:pt x="1282" y="77"/>
                    <a:pt x="1083"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4"/>
            <p:cNvSpPr/>
            <p:nvPr/>
          </p:nvSpPr>
          <p:spPr>
            <a:xfrm>
              <a:off x="4965349" y="1448225"/>
              <a:ext cx="17604" cy="17197"/>
            </a:xfrm>
            <a:custGeom>
              <a:avLst/>
              <a:gdLst/>
              <a:ahLst/>
              <a:cxnLst/>
              <a:rect l="l" t="t" r="r" b="b"/>
              <a:pathLst>
                <a:path w="821" h="802" extrusionOk="0">
                  <a:moveTo>
                    <a:pt x="219" y="1"/>
                  </a:moveTo>
                  <a:cubicBezTo>
                    <a:pt x="167" y="1"/>
                    <a:pt x="116" y="20"/>
                    <a:pt x="78" y="59"/>
                  </a:cubicBezTo>
                  <a:cubicBezTo>
                    <a:pt x="1" y="161"/>
                    <a:pt x="1" y="289"/>
                    <a:pt x="78" y="341"/>
                  </a:cubicBezTo>
                  <a:lnTo>
                    <a:pt x="462" y="725"/>
                  </a:lnTo>
                  <a:cubicBezTo>
                    <a:pt x="488" y="751"/>
                    <a:pt x="539" y="802"/>
                    <a:pt x="590" y="802"/>
                  </a:cubicBezTo>
                  <a:cubicBezTo>
                    <a:pt x="642" y="802"/>
                    <a:pt x="693" y="802"/>
                    <a:pt x="744" y="725"/>
                  </a:cubicBezTo>
                  <a:cubicBezTo>
                    <a:pt x="821" y="622"/>
                    <a:pt x="821" y="494"/>
                    <a:pt x="744" y="443"/>
                  </a:cubicBezTo>
                  <a:lnTo>
                    <a:pt x="360" y="59"/>
                  </a:lnTo>
                  <a:cubicBezTo>
                    <a:pt x="321" y="20"/>
                    <a:pt x="27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4"/>
            <p:cNvSpPr/>
            <p:nvPr/>
          </p:nvSpPr>
          <p:spPr>
            <a:xfrm>
              <a:off x="769925" y="1405550"/>
              <a:ext cx="34650" cy="80125"/>
            </a:xfrm>
            <a:custGeom>
              <a:avLst/>
              <a:gdLst/>
              <a:ahLst/>
              <a:cxnLst/>
              <a:rect l="l" t="t" r="r" b="b"/>
              <a:pathLst>
                <a:path w="1386" h="3205" fill="none" extrusionOk="0">
                  <a:moveTo>
                    <a:pt x="1385" y="0"/>
                  </a:moveTo>
                  <a:lnTo>
                    <a:pt x="1" y="1615"/>
                  </a:lnTo>
                  <a:lnTo>
                    <a:pt x="1385"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4"/>
            <p:cNvSpPr/>
            <p:nvPr/>
          </p:nvSpPr>
          <p:spPr>
            <a:xfrm>
              <a:off x="769925" y="1445900"/>
              <a:ext cx="73075" cy="25"/>
            </a:xfrm>
            <a:custGeom>
              <a:avLst/>
              <a:gdLst/>
              <a:ahLst/>
              <a:cxnLst/>
              <a:rect l="l" t="t" r="r" b="b"/>
              <a:pathLst>
                <a:path w="2923" h="1" fill="none" extrusionOk="0">
                  <a:moveTo>
                    <a:pt x="1" y="1"/>
                  </a:moveTo>
                  <a:lnTo>
                    <a:pt x="2923"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4"/>
            <p:cNvSpPr/>
            <p:nvPr/>
          </p:nvSpPr>
          <p:spPr>
            <a:xfrm>
              <a:off x="967300" y="1405550"/>
              <a:ext cx="35250" cy="80125"/>
            </a:xfrm>
            <a:custGeom>
              <a:avLst/>
              <a:gdLst/>
              <a:ahLst/>
              <a:cxnLst/>
              <a:rect l="l" t="t" r="r" b="b"/>
              <a:pathLst>
                <a:path w="1410" h="3205" fill="none" extrusionOk="0">
                  <a:moveTo>
                    <a:pt x="0" y="0"/>
                  </a:moveTo>
                  <a:lnTo>
                    <a:pt x="1410" y="1615"/>
                  </a:lnTo>
                  <a:lnTo>
                    <a:pt x="0"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4"/>
            <p:cNvSpPr/>
            <p:nvPr/>
          </p:nvSpPr>
          <p:spPr>
            <a:xfrm>
              <a:off x="929475" y="1445900"/>
              <a:ext cx="73075" cy="25"/>
            </a:xfrm>
            <a:custGeom>
              <a:avLst/>
              <a:gdLst/>
              <a:ahLst/>
              <a:cxnLst/>
              <a:rect l="l" t="t" r="r" b="b"/>
              <a:pathLst>
                <a:path w="2923" h="1" fill="none" extrusionOk="0">
                  <a:moveTo>
                    <a:pt x="2923" y="1"/>
                  </a:moveTo>
                  <a:lnTo>
                    <a:pt x="1"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4"/>
            <p:cNvSpPr/>
            <p:nvPr/>
          </p:nvSpPr>
          <p:spPr>
            <a:xfrm>
              <a:off x="1089675" y="1404900"/>
              <a:ext cx="80750" cy="81400"/>
            </a:xfrm>
            <a:custGeom>
              <a:avLst/>
              <a:gdLst/>
              <a:ahLst/>
              <a:cxnLst/>
              <a:rect l="l" t="t" r="r" b="b"/>
              <a:pathLst>
                <a:path w="3230" h="3256" fill="none" extrusionOk="0">
                  <a:moveTo>
                    <a:pt x="3230" y="2025"/>
                  </a:moveTo>
                  <a:cubicBezTo>
                    <a:pt x="3076" y="2743"/>
                    <a:pt x="2410" y="3256"/>
                    <a:pt x="1641" y="3256"/>
                  </a:cubicBezTo>
                  <a:cubicBezTo>
                    <a:pt x="744" y="3256"/>
                    <a:pt x="0" y="2538"/>
                    <a:pt x="0" y="1641"/>
                  </a:cubicBezTo>
                  <a:cubicBezTo>
                    <a:pt x="0" y="744"/>
                    <a:pt x="744" y="1"/>
                    <a:pt x="1641" y="1"/>
                  </a:cubicBezTo>
                  <a:cubicBezTo>
                    <a:pt x="2205" y="1"/>
                    <a:pt x="2692" y="283"/>
                    <a:pt x="2999" y="744"/>
                  </a:cubicBez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4"/>
            <p:cNvSpPr/>
            <p:nvPr/>
          </p:nvSpPr>
          <p:spPr>
            <a:xfrm>
              <a:off x="1143500" y="1405550"/>
              <a:ext cx="29500" cy="23075"/>
            </a:xfrm>
            <a:custGeom>
              <a:avLst/>
              <a:gdLst/>
              <a:ahLst/>
              <a:cxnLst/>
              <a:rect l="l" t="t" r="r" b="b"/>
              <a:pathLst>
                <a:path w="1180" h="923" fill="none" extrusionOk="0">
                  <a:moveTo>
                    <a:pt x="1179" y="0"/>
                  </a:moveTo>
                  <a:lnTo>
                    <a:pt x="949" y="923"/>
                  </a:lnTo>
                  <a:lnTo>
                    <a:pt x="0" y="82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4"/>
            <p:cNvSpPr/>
            <p:nvPr/>
          </p:nvSpPr>
          <p:spPr>
            <a:xfrm>
              <a:off x="1278700" y="1428600"/>
              <a:ext cx="65375" cy="57075"/>
            </a:xfrm>
            <a:custGeom>
              <a:avLst/>
              <a:gdLst/>
              <a:ahLst/>
              <a:cxnLst/>
              <a:rect l="l" t="t" r="r" b="b"/>
              <a:pathLst>
                <a:path w="2615" h="2283" fill="none" extrusionOk="0">
                  <a:moveTo>
                    <a:pt x="2615" y="1"/>
                  </a:moveTo>
                  <a:lnTo>
                    <a:pt x="2615" y="2282"/>
                  </a:lnTo>
                  <a:lnTo>
                    <a:pt x="0" y="2282"/>
                  </a:lnTo>
                  <a:lnTo>
                    <a:pt x="0"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4"/>
            <p:cNvSpPr/>
            <p:nvPr/>
          </p:nvSpPr>
          <p:spPr>
            <a:xfrm>
              <a:off x="1260125" y="1405550"/>
              <a:ext cx="102525" cy="32050"/>
            </a:xfrm>
            <a:custGeom>
              <a:avLst/>
              <a:gdLst/>
              <a:ahLst/>
              <a:cxnLst/>
              <a:rect l="l" t="t" r="r" b="b"/>
              <a:pathLst>
                <a:path w="4101" h="1282" fill="none" extrusionOk="0">
                  <a:moveTo>
                    <a:pt x="4101" y="1282"/>
                  </a:moveTo>
                  <a:lnTo>
                    <a:pt x="2050" y="0"/>
                  </a:lnTo>
                  <a:lnTo>
                    <a:pt x="0" y="1282"/>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5" name="Google Shape;1815;p24"/>
          <p:cNvSpPr txBox="1">
            <a:spLocks noGrp="1"/>
          </p:cNvSpPr>
          <p:nvPr>
            <p:ph type="ctrTitle"/>
          </p:nvPr>
        </p:nvSpPr>
        <p:spPr>
          <a:xfrm>
            <a:off x="2447363" y="1220800"/>
            <a:ext cx="4256100" cy="10563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16" name="Google Shape;1816;p24"/>
          <p:cNvSpPr txBox="1">
            <a:spLocks noGrp="1"/>
          </p:cNvSpPr>
          <p:nvPr>
            <p:ph type="subTitle" idx="1"/>
          </p:nvPr>
        </p:nvSpPr>
        <p:spPr>
          <a:xfrm>
            <a:off x="2447469" y="2386200"/>
            <a:ext cx="4256100" cy="101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17" name="Google Shape;1817;p24"/>
          <p:cNvSpPr txBox="1"/>
          <p:nvPr/>
        </p:nvSpPr>
        <p:spPr>
          <a:xfrm>
            <a:off x="2382325" y="3334850"/>
            <a:ext cx="43794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b="1">
                <a:solidFill>
                  <a:schemeClr val="dk1"/>
                </a:solidFill>
                <a:latin typeface="Varela Round"/>
                <a:ea typeface="Varela Round"/>
                <a:cs typeface="Varela Round"/>
                <a:sym typeface="Varela Round"/>
              </a:rPr>
              <a:t>CREDITS</a:t>
            </a:r>
            <a:r>
              <a:rPr lang="en" sz="1000">
                <a:solidFill>
                  <a:schemeClr val="dk1"/>
                </a:solidFill>
                <a:latin typeface="Varela Round"/>
                <a:ea typeface="Varela Round"/>
                <a:cs typeface="Varela Round"/>
                <a:sym typeface="Varela Round"/>
              </a:rPr>
              <a:t>: This presentation template was created by </a:t>
            </a:r>
            <a:r>
              <a:rPr lang="en" sz="1000" b="1" u="sng">
                <a:solidFill>
                  <a:schemeClr val="dk1"/>
                </a:solidFill>
                <a:latin typeface="Varela Round"/>
                <a:ea typeface="Varela Round"/>
                <a:cs typeface="Varela Round"/>
                <a:sym typeface="Varela Round"/>
                <a:hlinkClick r:id="rId2">
                  <a:extLst>
                    <a:ext uri="{A12FA001-AC4F-418D-AE19-62706E023703}">
                      <ahyp:hlinkClr xmlns:ahyp="http://schemas.microsoft.com/office/drawing/2018/hyperlinkcolor" val="tx"/>
                    </a:ext>
                  </a:extLst>
                </a:hlinkClick>
              </a:rPr>
              <a:t>Slidesgo</a:t>
            </a:r>
            <a:r>
              <a:rPr lang="en" sz="1000" u="sng">
                <a:solidFill>
                  <a:schemeClr val="dk1"/>
                </a:solidFill>
                <a:latin typeface="Varela Round"/>
                <a:ea typeface="Varela Round"/>
                <a:cs typeface="Varela Round"/>
                <a:sym typeface="Varela Round"/>
              </a:rPr>
              <a:t>,</a:t>
            </a:r>
            <a:r>
              <a:rPr lang="en" sz="1000">
                <a:solidFill>
                  <a:schemeClr val="dk1"/>
                </a:solidFill>
                <a:latin typeface="Varela Round"/>
                <a:ea typeface="Varela Round"/>
                <a:cs typeface="Varela Round"/>
                <a:sym typeface="Varela Round"/>
              </a:rPr>
              <a:t> and includes icons by </a:t>
            </a:r>
            <a:r>
              <a:rPr lang="en" sz="1000" b="1" u="sng">
                <a:solidFill>
                  <a:schemeClr val="dk1"/>
                </a:solidFill>
                <a:latin typeface="Varela Round"/>
                <a:ea typeface="Varela Round"/>
                <a:cs typeface="Varela Round"/>
                <a:sym typeface="Varela Round"/>
                <a:hlinkClick r:id="rId3">
                  <a:extLst>
                    <a:ext uri="{A12FA001-AC4F-418D-AE19-62706E023703}">
                      <ahyp:hlinkClr xmlns:ahyp="http://schemas.microsoft.com/office/drawing/2018/hyperlinkcolor" val="tx"/>
                    </a:ext>
                  </a:extLst>
                </a:hlinkClick>
              </a:rPr>
              <a:t>Flaticon</a:t>
            </a:r>
            <a:r>
              <a:rPr lang="en" sz="1000" u="sng">
                <a:solidFill>
                  <a:schemeClr val="dk1"/>
                </a:solidFill>
                <a:latin typeface="Varela Round"/>
                <a:ea typeface="Varela Round"/>
                <a:cs typeface="Varela Round"/>
                <a:sym typeface="Varela Round"/>
              </a:rPr>
              <a:t>,</a:t>
            </a:r>
            <a:r>
              <a:rPr lang="en" sz="1000">
                <a:solidFill>
                  <a:schemeClr val="dk1"/>
                </a:solidFill>
                <a:latin typeface="Varela Round"/>
                <a:ea typeface="Varela Round"/>
                <a:cs typeface="Varela Round"/>
                <a:sym typeface="Varela Round"/>
              </a:rPr>
              <a:t> and infographics &amp; images by </a:t>
            </a:r>
            <a:r>
              <a:rPr lang="en" sz="1000" b="1" u="sng">
                <a:solidFill>
                  <a:schemeClr val="dk1"/>
                </a:solidFill>
                <a:latin typeface="Varela Round"/>
                <a:ea typeface="Varela Round"/>
                <a:cs typeface="Varela Round"/>
                <a:sym typeface="Varela Rou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Varela Round"/>
              <a:ea typeface="Varela Round"/>
              <a:cs typeface="Varela Round"/>
              <a:sym typeface="Varela Roun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18"/>
        <p:cNvGrpSpPr/>
        <p:nvPr/>
      </p:nvGrpSpPr>
      <p:grpSpPr>
        <a:xfrm>
          <a:off x="0" y="0"/>
          <a:ext cx="0" cy="0"/>
          <a:chOff x="0" y="0"/>
          <a:chExt cx="0" cy="0"/>
        </a:xfrm>
      </p:grpSpPr>
      <p:grpSp>
        <p:nvGrpSpPr>
          <p:cNvPr id="1819" name="Google Shape;1819;p25"/>
          <p:cNvGrpSpPr/>
          <p:nvPr/>
        </p:nvGrpSpPr>
        <p:grpSpPr>
          <a:xfrm>
            <a:off x="0" y="-85725"/>
            <a:ext cx="9200836" cy="5337500"/>
            <a:chOff x="0" y="-85725"/>
            <a:chExt cx="9200836" cy="5337500"/>
          </a:xfrm>
        </p:grpSpPr>
        <p:grpSp>
          <p:nvGrpSpPr>
            <p:cNvPr id="1820" name="Google Shape;1820;p25"/>
            <p:cNvGrpSpPr/>
            <p:nvPr/>
          </p:nvGrpSpPr>
          <p:grpSpPr>
            <a:xfrm>
              <a:off x="0" y="-85725"/>
              <a:ext cx="9200836" cy="5337500"/>
              <a:chOff x="-204650" y="178500"/>
              <a:chExt cx="9200836" cy="5337500"/>
            </a:xfrm>
          </p:grpSpPr>
          <p:sp>
            <p:nvSpPr>
              <p:cNvPr id="1821" name="Google Shape;1821;p25"/>
              <p:cNvSpPr/>
              <p:nvPr/>
            </p:nvSpPr>
            <p:spPr>
              <a:xfrm>
                <a:off x="36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5"/>
              <p:cNvSpPr/>
              <p:nvPr/>
            </p:nvSpPr>
            <p:spPr>
              <a:xfrm>
                <a:off x="3957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5"/>
              <p:cNvSpPr/>
              <p:nvPr/>
            </p:nvSpPr>
            <p:spPr>
              <a:xfrm>
                <a:off x="7539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5"/>
              <p:cNvSpPr/>
              <p:nvPr/>
            </p:nvSpPr>
            <p:spPr>
              <a:xfrm>
                <a:off x="11121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5"/>
              <p:cNvSpPr/>
              <p:nvPr/>
            </p:nvSpPr>
            <p:spPr>
              <a:xfrm>
                <a:off x="14702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5"/>
              <p:cNvSpPr/>
              <p:nvPr/>
            </p:nvSpPr>
            <p:spPr>
              <a:xfrm>
                <a:off x="18278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5"/>
              <p:cNvSpPr/>
              <p:nvPr/>
            </p:nvSpPr>
            <p:spPr>
              <a:xfrm>
                <a:off x="2186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5"/>
              <p:cNvSpPr/>
              <p:nvPr/>
            </p:nvSpPr>
            <p:spPr>
              <a:xfrm>
                <a:off x="25441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5"/>
              <p:cNvSpPr/>
              <p:nvPr/>
            </p:nvSpPr>
            <p:spPr>
              <a:xfrm>
                <a:off x="29030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5"/>
              <p:cNvSpPr/>
              <p:nvPr/>
            </p:nvSpPr>
            <p:spPr>
              <a:xfrm>
                <a:off x="326055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5"/>
              <p:cNvSpPr/>
              <p:nvPr/>
            </p:nvSpPr>
            <p:spPr>
              <a:xfrm>
                <a:off x="361872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5"/>
              <p:cNvSpPr/>
              <p:nvPr/>
            </p:nvSpPr>
            <p:spPr>
              <a:xfrm>
                <a:off x="39769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5"/>
              <p:cNvSpPr/>
              <p:nvPr/>
            </p:nvSpPr>
            <p:spPr>
              <a:xfrm>
                <a:off x="433507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5"/>
              <p:cNvSpPr/>
              <p:nvPr/>
            </p:nvSpPr>
            <p:spPr>
              <a:xfrm>
                <a:off x="46932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5"/>
              <p:cNvSpPr/>
              <p:nvPr/>
            </p:nvSpPr>
            <p:spPr>
              <a:xfrm>
                <a:off x="5050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5"/>
              <p:cNvSpPr/>
              <p:nvPr/>
            </p:nvSpPr>
            <p:spPr>
              <a:xfrm>
                <a:off x="54096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5"/>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5"/>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5"/>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5"/>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5"/>
              <p:cNvSpPr/>
              <p:nvPr/>
            </p:nvSpPr>
            <p:spPr>
              <a:xfrm>
                <a:off x="7199900"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5"/>
              <p:cNvSpPr/>
              <p:nvPr/>
            </p:nvSpPr>
            <p:spPr>
              <a:xfrm>
                <a:off x="7558075" y="178500"/>
                <a:ext cx="25" cy="5337500"/>
              </a:xfrm>
              <a:custGeom>
                <a:avLst/>
                <a:gdLst/>
                <a:ahLst/>
                <a:cxnLst/>
                <a:rect l="l" t="t" r="r" b="b"/>
                <a:pathLst>
                  <a:path w="1"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5"/>
              <p:cNvSpPr/>
              <p:nvPr/>
            </p:nvSpPr>
            <p:spPr>
              <a:xfrm>
                <a:off x="-204650" y="53455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5"/>
              <p:cNvSpPr/>
              <p:nvPr/>
            </p:nvSpPr>
            <p:spPr>
              <a:xfrm>
                <a:off x="-204650" y="49879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5"/>
              <p:cNvSpPr/>
              <p:nvPr/>
            </p:nvSpPr>
            <p:spPr>
              <a:xfrm>
                <a:off x="-204650" y="46317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5"/>
              <p:cNvSpPr/>
              <p:nvPr/>
            </p:nvSpPr>
            <p:spPr>
              <a:xfrm>
                <a:off x="-204650" y="42748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5"/>
              <p:cNvSpPr/>
              <p:nvPr/>
            </p:nvSpPr>
            <p:spPr>
              <a:xfrm>
                <a:off x="-204650" y="39179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5"/>
              <p:cNvSpPr/>
              <p:nvPr/>
            </p:nvSpPr>
            <p:spPr>
              <a:xfrm>
                <a:off x="-204650" y="35610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5"/>
              <p:cNvSpPr/>
              <p:nvPr/>
            </p:nvSpPr>
            <p:spPr>
              <a:xfrm>
                <a:off x="-204650" y="3204775"/>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5"/>
              <p:cNvSpPr/>
              <p:nvPr/>
            </p:nvSpPr>
            <p:spPr>
              <a:xfrm>
                <a:off x="-204650" y="284722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5"/>
              <p:cNvSpPr/>
              <p:nvPr/>
            </p:nvSpPr>
            <p:spPr>
              <a:xfrm>
                <a:off x="-204650" y="248970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5"/>
              <p:cNvSpPr/>
              <p:nvPr/>
            </p:nvSpPr>
            <p:spPr>
              <a:xfrm>
                <a:off x="-204650" y="21334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5"/>
              <p:cNvSpPr/>
              <p:nvPr/>
            </p:nvSpPr>
            <p:spPr>
              <a:xfrm>
                <a:off x="-204650" y="17765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5"/>
              <p:cNvSpPr/>
              <p:nvPr/>
            </p:nvSpPr>
            <p:spPr>
              <a:xfrm>
                <a:off x="-204650" y="14202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5"/>
              <p:cNvSpPr/>
              <p:nvPr/>
            </p:nvSpPr>
            <p:spPr>
              <a:xfrm>
                <a:off x="-204650" y="10627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5"/>
              <p:cNvSpPr/>
              <p:nvPr/>
            </p:nvSpPr>
            <p:spPr>
              <a:xfrm>
                <a:off x="-204650" y="706475"/>
                <a:ext cx="9200836" cy="25"/>
              </a:xfrm>
              <a:custGeom>
                <a:avLst/>
                <a:gdLst/>
                <a:ahLst/>
                <a:cxnLst/>
                <a:rect l="l" t="t" r="r" b="b"/>
                <a:pathLst>
                  <a:path w="320224" h="1" fill="none" extrusionOk="0">
                    <a:moveTo>
                      <a:pt x="320223" y="1"/>
                    </a:moveTo>
                    <a:lnTo>
                      <a:pt x="1" y="1"/>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5"/>
              <p:cNvSpPr/>
              <p:nvPr/>
            </p:nvSpPr>
            <p:spPr>
              <a:xfrm>
                <a:off x="-204650" y="348950"/>
                <a:ext cx="9200836" cy="25"/>
              </a:xfrm>
              <a:custGeom>
                <a:avLst/>
                <a:gdLst/>
                <a:ahLst/>
                <a:cxnLst/>
                <a:rect l="l" t="t" r="r" b="b"/>
                <a:pathLst>
                  <a:path w="320224" h="1" fill="none" extrusionOk="0">
                    <a:moveTo>
                      <a:pt x="320223" y="0"/>
                    </a:moveTo>
                    <a:lnTo>
                      <a:pt x="1" y="0"/>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8" name="Google Shape;1858;p25"/>
            <p:cNvGrpSpPr/>
            <p:nvPr/>
          </p:nvGrpSpPr>
          <p:grpSpPr>
            <a:xfrm>
              <a:off x="8112025" y="-85725"/>
              <a:ext cx="1073925" cy="5337500"/>
              <a:chOff x="5767800" y="178500"/>
              <a:chExt cx="1073925" cy="5337500"/>
            </a:xfrm>
          </p:grpSpPr>
          <p:sp>
            <p:nvSpPr>
              <p:cNvPr id="1859" name="Google Shape;1859;p25"/>
              <p:cNvSpPr/>
              <p:nvPr/>
            </p:nvSpPr>
            <p:spPr>
              <a:xfrm>
                <a:off x="57678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5"/>
              <p:cNvSpPr/>
              <p:nvPr/>
            </p:nvSpPr>
            <p:spPr>
              <a:xfrm>
                <a:off x="6126000" y="178500"/>
                <a:ext cx="0" cy="5337500"/>
              </a:xfrm>
              <a:custGeom>
                <a:avLst/>
                <a:gdLst/>
                <a:ahLst/>
                <a:cxnLst/>
                <a:rect l="l" t="t" r="r" b="b"/>
                <a:pathLst>
                  <a:path h="213500" fill="none" extrusionOk="0">
                    <a:moveTo>
                      <a:pt x="0" y="1"/>
                    </a:moveTo>
                    <a:lnTo>
                      <a:pt x="0"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5"/>
              <p:cNvSpPr/>
              <p:nvPr/>
            </p:nvSpPr>
            <p:spPr>
              <a:xfrm>
                <a:off x="6483525"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5"/>
              <p:cNvSpPr/>
              <p:nvPr/>
            </p:nvSpPr>
            <p:spPr>
              <a:xfrm>
                <a:off x="6841700" y="178500"/>
                <a:ext cx="25" cy="5337500"/>
              </a:xfrm>
              <a:custGeom>
                <a:avLst/>
                <a:gdLst/>
                <a:ahLst/>
                <a:cxnLst/>
                <a:rect l="l" t="t" r="r" b="b"/>
                <a:pathLst>
                  <a:path w="1" h="213500" fill="none" extrusionOk="0">
                    <a:moveTo>
                      <a:pt x="1" y="1"/>
                    </a:moveTo>
                    <a:lnTo>
                      <a:pt x="1" y="213499"/>
                    </a:lnTo>
                  </a:path>
                </a:pathLst>
              </a:custGeom>
              <a:noFill/>
              <a:ln w="5775" cap="flat" cmpd="sng">
                <a:solidFill>
                  <a:schemeClr val="lt2"/>
                </a:solidFill>
                <a:prstDash val="solid"/>
                <a:miter lim="256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3" name="Google Shape;1863;p25"/>
          <p:cNvGrpSpPr/>
          <p:nvPr/>
        </p:nvGrpSpPr>
        <p:grpSpPr>
          <a:xfrm>
            <a:off x="1021750" y="621450"/>
            <a:ext cx="7086635" cy="3936516"/>
            <a:chOff x="1021750" y="621450"/>
            <a:chExt cx="7086635" cy="3936516"/>
          </a:xfrm>
        </p:grpSpPr>
        <p:sp>
          <p:nvSpPr>
            <p:cNvPr id="1864" name="Google Shape;1864;p25"/>
            <p:cNvSpPr/>
            <p:nvPr/>
          </p:nvSpPr>
          <p:spPr>
            <a:xfrm>
              <a:off x="1049800" y="648475"/>
              <a:ext cx="7056382" cy="3881429"/>
            </a:xfrm>
            <a:custGeom>
              <a:avLst/>
              <a:gdLst/>
              <a:ahLst/>
              <a:cxnLst/>
              <a:rect l="l" t="t" r="r" b="b"/>
              <a:pathLst>
                <a:path w="152192" h="95755" extrusionOk="0">
                  <a:moveTo>
                    <a:pt x="0" y="0"/>
                  </a:moveTo>
                  <a:lnTo>
                    <a:pt x="0" y="95754"/>
                  </a:lnTo>
                  <a:lnTo>
                    <a:pt x="152192" y="95754"/>
                  </a:lnTo>
                  <a:lnTo>
                    <a:pt x="152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5"/>
            <p:cNvSpPr/>
            <p:nvPr/>
          </p:nvSpPr>
          <p:spPr>
            <a:xfrm>
              <a:off x="1022777" y="621450"/>
              <a:ext cx="7084457" cy="3936516"/>
            </a:xfrm>
            <a:custGeom>
              <a:avLst/>
              <a:gdLst/>
              <a:ahLst/>
              <a:cxnLst/>
              <a:rect l="l" t="t" r="r" b="b"/>
              <a:pathLst>
                <a:path w="153526" h="97114" extrusionOk="0">
                  <a:moveTo>
                    <a:pt x="152859" y="667"/>
                  </a:moveTo>
                  <a:lnTo>
                    <a:pt x="152859" y="96447"/>
                  </a:lnTo>
                  <a:lnTo>
                    <a:pt x="667" y="96447"/>
                  </a:lnTo>
                  <a:lnTo>
                    <a:pt x="667" y="667"/>
                  </a:lnTo>
                  <a:close/>
                  <a:moveTo>
                    <a:pt x="667" y="1"/>
                  </a:moveTo>
                  <a:cubicBezTo>
                    <a:pt x="283" y="1"/>
                    <a:pt x="1" y="283"/>
                    <a:pt x="1" y="667"/>
                  </a:cubicBezTo>
                  <a:lnTo>
                    <a:pt x="1" y="96447"/>
                  </a:lnTo>
                  <a:cubicBezTo>
                    <a:pt x="1" y="96831"/>
                    <a:pt x="283" y="97113"/>
                    <a:pt x="667" y="97113"/>
                  </a:cubicBezTo>
                  <a:lnTo>
                    <a:pt x="152859" y="97113"/>
                  </a:lnTo>
                  <a:cubicBezTo>
                    <a:pt x="153243" y="97113"/>
                    <a:pt x="153525" y="96831"/>
                    <a:pt x="153525" y="96447"/>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5"/>
            <p:cNvSpPr/>
            <p:nvPr/>
          </p:nvSpPr>
          <p:spPr>
            <a:xfrm rot="-10345160">
              <a:off x="6610149" y="882981"/>
              <a:ext cx="1284431" cy="1134461"/>
            </a:xfrm>
            <a:custGeom>
              <a:avLst/>
              <a:gdLst/>
              <a:ahLst/>
              <a:cxnLst/>
              <a:rect l="l" t="t" r="r" b="b"/>
              <a:pathLst>
                <a:path w="75899" h="67037" extrusionOk="0">
                  <a:moveTo>
                    <a:pt x="28771" y="0"/>
                  </a:moveTo>
                  <a:cubicBezTo>
                    <a:pt x="24863" y="0"/>
                    <a:pt x="21092" y="1839"/>
                    <a:pt x="17965" y="4219"/>
                  </a:cubicBezTo>
                  <a:cubicBezTo>
                    <a:pt x="13983" y="7259"/>
                    <a:pt x="11126" y="11453"/>
                    <a:pt x="8329" y="15587"/>
                  </a:cubicBezTo>
                  <a:cubicBezTo>
                    <a:pt x="5837" y="19204"/>
                    <a:pt x="3344" y="22912"/>
                    <a:pt x="2159" y="27137"/>
                  </a:cubicBezTo>
                  <a:cubicBezTo>
                    <a:pt x="1" y="34828"/>
                    <a:pt x="2463" y="43034"/>
                    <a:pt x="5624" y="50329"/>
                  </a:cubicBezTo>
                  <a:cubicBezTo>
                    <a:pt x="7964" y="55800"/>
                    <a:pt x="11004" y="61363"/>
                    <a:pt x="16141" y="64463"/>
                  </a:cubicBezTo>
                  <a:cubicBezTo>
                    <a:pt x="19294" y="66335"/>
                    <a:pt x="22379" y="67036"/>
                    <a:pt x="25442" y="67036"/>
                  </a:cubicBezTo>
                  <a:cubicBezTo>
                    <a:pt x="30883" y="67036"/>
                    <a:pt x="36252" y="64824"/>
                    <a:pt x="41795" y="63035"/>
                  </a:cubicBezTo>
                  <a:cubicBezTo>
                    <a:pt x="44135" y="62275"/>
                    <a:pt x="46628" y="61484"/>
                    <a:pt x="48330" y="59661"/>
                  </a:cubicBezTo>
                  <a:cubicBezTo>
                    <a:pt x="49455" y="58414"/>
                    <a:pt x="50154" y="56804"/>
                    <a:pt x="51400" y="55679"/>
                  </a:cubicBezTo>
                  <a:cubicBezTo>
                    <a:pt x="52105" y="55009"/>
                    <a:pt x="53149" y="54563"/>
                    <a:pt x="54108" y="54563"/>
                  </a:cubicBezTo>
                  <a:cubicBezTo>
                    <a:pt x="54802" y="54563"/>
                    <a:pt x="55452" y="54796"/>
                    <a:pt x="55898" y="55345"/>
                  </a:cubicBezTo>
                  <a:cubicBezTo>
                    <a:pt x="56749" y="56408"/>
                    <a:pt x="56415" y="57989"/>
                    <a:pt x="56050" y="59296"/>
                  </a:cubicBezTo>
                  <a:cubicBezTo>
                    <a:pt x="55290" y="61880"/>
                    <a:pt x="53771" y="64706"/>
                    <a:pt x="57631" y="65284"/>
                  </a:cubicBezTo>
                  <a:cubicBezTo>
                    <a:pt x="57822" y="65312"/>
                    <a:pt x="58013" y="65326"/>
                    <a:pt x="58203" y="65326"/>
                  </a:cubicBezTo>
                  <a:cubicBezTo>
                    <a:pt x="60237" y="65326"/>
                    <a:pt x="62127" y="63769"/>
                    <a:pt x="63406" y="62518"/>
                  </a:cubicBezTo>
                  <a:cubicBezTo>
                    <a:pt x="65929" y="60086"/>
                    <a:pt x="67601" y="56955"/>
                    <a:pt x="69181" y="53855"/>
                  </a:cubicBezTo>
                  <a:cubicBezTo>
                    <a:pt x="71431" y="49448"/>
                    <a:pt x="73467" y="44888"/>
                    <a:pt x="74379" y="40025"/>
                  </a:cubicBezTo>
                  <a:cubicBezTo>
                    <a:pt x="75899" y="32031"/>
                    <a:pt x="74835" y="24979"/>
                    <a:pt x="69911" y="18323"/>
                  </a:cubicBezTo>
                  <a:cubicBezTo>
                    <a:pt x="66750" y="14067"/>
                    <a:pt x="62616" y="10572"/>
                    <a:pt x="58239" y="7563"/>
                  </a:cubicBezTo>
                  <a:cubicBezTo>
                    <a:pt x="55686" y="5830"/>
                    <a:pt x="52920" y="4189"/>
                    <a:pt x="49880" y="3702"/>
                  </a:cubicBezTo>
                  <a:cubicBezTo>
                    <a:pt x="49077" y="3580"/>
                    <a:pt x="48267" y="3540"/>
                    <a:pt x="47453" y="3540"/>
                  </a:cubicBezTo>
                  <a:cubicBezTo>
                    <a:pt x="45953" y="3540"/>
                    <a:pt x="44440" y="3675"/>
                    <a:pt x="42939" y="3675"/>
                  </a:cubicBezTo>
                  <a:cubicBezTo>
                    <a:pt x="42014" y="3675"/>
                    <a:pt x="41094" y="3624"/>
                    <a:pt x="40184" y="3459"/>
                  </a:cubicBezTo>
                  <a:cubicBezTo>
                    <a:pt x="37600" y="3003"/>
                    <a:pt x="35260" y="1605"/>
                    <a:pt x="32798" y="693"/>
                  </a:cubicBezTo>
                  <a:cubicBezTo>
                    <a:pt x="31453" y="214"/>
                    <a:pt x="30104" y="0"/>
                    <a:pt x="28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5"/>
            <p:cNvSpPr/>
            <p:nvPr/>
          </p:nvSpPr>
          <p:spPr>
            <a:xfrm>
              <a:off x="1049800" y="648475"/>
              <a:ext cx="7056382" cy="480015"/>
            </a:xfrm>
            <a:custGeom>
              <a:avLst/>
              <a:gdLst/>
              <a:ahLst/>
              <a:cxnLst/>
              <a:rect l="l" t="t" r="r" b="b"/>
              <a:pathLst>
                <a:path w="152192" h="11842" extrusionOk="0">
                  <a:moveTo>
                    <a:pt x="0" y="0"/>
                  </a:moveTo>
                  <a:lnTo>
                    <a:pt x="0" y="11841"/>
                  </a:lnTo>
                  <a:lnTo>
                    <a:pt x="152192" y="11841"/>
                  </a:lnTo>
                  <a:lnTo>
                    <a:pt x="152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5"/>
            <p:cNvSpPr/>
            <p:nvPr/>
          </p:nvSpPr>
          <p:spPr>
            <a:xfrm>
              <a:off x="1022776" y="621450"/>
              <a:ext cx="7085609" cy="534049"/>
            </a:xfrm>
            <a:custGeom>
              <a:avLst/>
              <a:gdLst/>
              <a:ahLst/>
              <a:cxnLst/>
              <a:rect l="l" t="t" r="r" b="b"/>
              <a:pathLst>
                <a:path w="153526" h="13175" extrusionOk="0">
                  <a:moveTo>
                    <a:pt x="152859" y="667"/>
                  </a:moveTo>
                  <a:lnTo>
                    <a:pt x="152859" y="12483"/>
                  </a:lnTo>
                  <a:lnTo>
                    <a:pt x="667" y="12483"/>
                  </a:lnTo>
                  <a:lnTo>
                    <a:pt x="667" y="667"/>
                  </a:lnTo>
                  <a:close/>
                  <a:moveTo>
                    <a:pt x="667" y="1"/>
                  </a:moveTo>
                  <a:cubicBezTo>
                    <a:pt x="283" y="1"/>
                    <a:pt x="1" y="283"/>
                    <a:pt x="1" y="667"/>
                  </a:cubicBezTo>
                  <a:lnTo>
                    <a:pt x="1" y="12508"/>
                  </a:lnTo>
                  <a:cubicBezTo>
                    <a:pt x="1" y="12893"/>
                    <a:pt x="283" y="13175"/>
                    <a:pt x="667" y="13175"/>
                  </a:cubicBezTo>
                  <a:lnTo>
                    <a:pt x="152859" y="13175"/>
                  </a:lnTo>
                  <a:cubicBezTo>
                    <a:pt x="153243" y="13175"/>
                    <a:pt x="153525" y="12893"/>
                    <a:pt x="153525" y="12508"/>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5"/>
            <p:cNvSpPr/>
            <p:nvPr/>
          </p:nvSpPr>
          <p:spPr>
            <a:xfrm>
              <a:off x="7877367" y="728458"/>
              <a:ext cx="129874" cy="55128"/>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5"/>
            <p:cNvSpPr/>
            <p:nvPr/>
          </p:nvSpPr>
          <p:spPr>
            <a:xfrm>
              <a:off x="7404648" y="700408"/>
              <a:ext cx="41" cy="110174"/>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5"/>
            <p:cNvSpPr/>
            <p:nvPr/>
          </p:nvSpPr>
          <p:spPr>
            <a:xfrm>
              <a:off x="7349602" y="755495"/>
              <a:ext cx="111188" cy="41"/>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5"/>
            <p:cNvSpPr/>
            <p:nvPr/>
          </p:nvSpPr>
          <p:spPr>
            <a:xfrm>
              <a:off x="1928224" y="648475"/>
              <a:ext cx="1348356" cy="238994"/>
            </a:xfrm>
            <a:custGeom>
              <a:avLst/>
              <a:gdLst/>
              <a:ahLst/>
              <a:cxnLst/>
              <a:rect l="l" t="t" r="r" b="b"/>
              <a:pathLst>
                <a:path w="28373" h="5896" extrusionOk="0">
                  <a:moveTo>
                    <a:pt x="1589" y="0"/>
                  </a:moveTo>
                  <a:cubicBezTo>
                    <a:pt x="692" y="0"/>
                    <a:pt x="0" y="718"/>
                    <a:pt x="0" y="1615"/>
                  </a:cubicBezTo>
                  <a:lnTo>
                    <a:pt x="0" y="5895"/>
                  </a:lnTo>
                  <a:lnTo>
                    <a:pt x="28373" y="5895"/>
                  </a:lnTo>
                  <a:lnTo>
                    <a:pt x="28373" y="1615"/>
                  </a:lnTo>
                  <a:cubicBezTo>
                    <a:pt x="28373" y="718"/>
                    <a:pt x="27681" y="0"/>
                    <a:pt x="26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5"/>
            <p:cNvSpPr/>
            <p:nvPr/>
          </p:nvSpPr>
          <p:spPr>
            <a:xfrm>
              <a:off x="1049800" y="887425"/>
              <a:ext cx="7056382" cy="240037"/>
            </a:xfrm>
            <a:custGeom>
              <a:avLst/>
              <a:gdLst/>
              <a:ahLst/>
              <a:cxnLst/>
              <a:rect l="l" t="t" r="r" b="b"/>
              <a:pathLst>
                <a:path w="152192" h="5921" extrusionOk="0">
                  <a:moveTo>
                    <a:pt x="0" y="0"/>
                  </a:moveTo>
                  <a:lnTo>
                    <a:pt x="0" y="5921"/>
                  </a:lnTo>
                  <a:lnTo>
                    <a:pt x="152192" y="5921"/>
                  </a:lnTo>
                  <a:lnTo>
                    <a:pt x="152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5"/>
            <p:cNvSpPr/>
            <p:nvPr/>
          </p:nvSpPr>
          <p:spPr>
            <a:xfrm>
              <a:off x="1021750" y="621450"/>
              <a:ext cx="7084411" cy="535103"/>
            </a:xfrm>
            <a:custGeom>
              <a:avLst/>
              <a:gdLst/>
              <a:ahLst/>
              <a:cxnLst/>
              <a:rect l="l" t="t" r="r" b="b"/>
              <a:pathLst>
                <a:path w="153525" h="13201" extrusionOk="0">
                  <a:moveTo>
                    <a:pt x="47032" y="667"/>
                  </a:moveTo>
                  <a:cubicBezTo>
                    <a:pt x="47929" y="667"/>
                    <a:pt x="48621" y="1385"/>
                    <a:pt x="48621" y="2282"/>
                  </a:cubicBezTo>
                  <a:lnTo>
                    <a:pt x="48621" y="6562"/>
                  </a:lnTo>
                  <a:lnTo>
                    <a:pt x="152833" y="6562"/>
                  </a:lnTo>
                  <a:lnTo>
                    <a:pt x="152833" y="12508"/>
                  </a:lnTo>
                  <a:lnTo>
                    <a:pt x="667" y="12508"/>
                  </a:lnTo>
                  <a:lnTo>
                    <a:pt x="667" y="6562"/>
                  </a:lnTo>
                  <a:lnTo>
                    <a:pt x="20248" y="6562"/>
                  </a:lnTo>
                  <a:lnTo>
                    <a:pt x="20248" y="2282"/>
                  </a:lnTo>
                  <a:cubicBezTo>
                    <a:pt x="20248" y="1385"/>
                    <a:pt x="20940" y="667"/>
                    <a:pt x="21837" y="667"/>
                  </a:cubicBezTo>
                  <a:close/>
                  <a:moveTo>
                    <a:pt x="21837" y="1"/>
                  </a:moveTo>
                  <a:cubicBezTo>
                    <a:pt x="20581" y="1"/>
                    <a:pt x="19556" y="1026"/>
                    <a:pt x="19556" y="2282"/>
                  </a:cubicBezTo>
                  <a:lnTo>
                    <a:pt x="19556" y="5922"/>
                  </a:lnTo>
                  <a:lnTo>
                    <a:pt x="667" y="5922"/>
                  </a:lnTo>
                  <a:cubicBezTo>
                    <a:pt x="282" y="5922"/>
                    <a:pt x="0" y="6229"/>
                    <a:pt x="0" y="6614"/>
                  </a:cubicBezTo>
                  <a:lnTo>
                    <a:pt x="0" y="12534"/>
                  </a:lnTo>
                  <a:cubicBezTo>
                    <a:pt x="0" y="12919"/>
                    <a:pt x="282" y="13200"/>
                    <a:pt x="667" y="13200"/>
                  </a:cubicBezTo>
                  <a:lnTo>
                    <a:pt x="152833" y="13200"/>
                  </a:lnTo>
                  <a:cubicBezTo>
                    <a:pt x="153217" y="13200"/>
                    <a:pt x="153525" y="12919"/>
                    <a:pt x="153525" y="12534"/>
                  </a:cubicBezTo>
                  <a:lnTo>
                    <a:pt x="153525" y="6562"/>
                  </a:lnTo>
                  <a:cubicBezTo>
                    <a:pt x="153525" y="6178"/>
                    <a:pt x="153217" y="5896"/>
                    <a:pt x="152833" y="5896"/>
                  </a:cubicBezTo>
                  <a:lnTo>
                    <a:pt x="49287" y="5896"/>
                  </a:lnTo>
                  <a:lnTo>
                    <a:pt x="49287" y="2282"/>
                  </a:lnTo>
                  <a:cubicBezTo>
                    <a:pt x="49287" y="1026"/>
                    <a:pt x="48313" y="1"/>
                    <a:pt x="47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5"/>
            <p:cNvSpPr/>
            <p:nvPr/>
          </p:nvSpPr>
          <p:spPr>
            <a:xfrm>
              <a:off x="2248752" y="928975"/>
              <a:ext cx="5777358" cy="158998"/>
            </a:xfrm>
            <a:custGeom>
              <a:avLst/>
              <a:gdLst/>
              <a:ahLst/>
              <a:cxnLst/>
              <a:rect l="l" t="t" r="r" b="b"/>
              <a:pathLst>
                <a:path w="120462" h="3922" extrusionOk="0">
                  <a:moveTo>
                    <a:pt x="1948" y="0"/>
                  </a:moveTo>
                  <a:cubicBezTo>
                    <a:pt x="872" y="0"/>
                    <a:pt x="0" y="872"/>
                    <a:pt x="0" y="1974"/>
                  </a:cubicBezTo>
                  <a:cubicBezTo>
                    <a:pt x="0" y="3050"/>
                    <a:pt x="872" y="3922"/>
                    <a:pt x="1948" y="3922"/>
                  </a:cubicBezTo>
                  <a:lnTo>
                    <a:pt x="118514" y="3922"/>
                  </a:lnTo>
                  <a:cubicBezTo>
                    <a:pt x="119591" y="3922"/>
                    <a:pt x="120462" y="3025"/>
                    <a:pt x="120462" y="1974"/>
                  </a:cubicBezTo>
                  <a:cubicBezTo>
                    <a:pt x="120462" y="872"/>
                    <a:pt x="119591" y="0"/>
                    <a:pt x="118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5"/>
            <p:cNvSpPr/>
            <p:nvPr/>
          </p:nvSpPr>
          <p:spPr>
            <a:xfrm>
              <a:off x="7886000" y="952860"/>
              <a:ext cx="111228" cy="111228"/>
            </a:xfrm>
            <a:custGeom>
              <a:avLst/>
              <a:gdLst/>
              <a:ahLst/>
              <a:cxnLst/>
              <a:rect l="l" t="t" r="r" b="b"/>
              <a:pathLst>
                <a:path w="2744" h="2744" extrusionOk="0">
                  <a:moveTo>
                    <a:pt x="1385" y="1"/>
                  </a:moveTo>
                  <a:cubicBezTo>
                    <a:pt x="616" y="1"/>
                    <a:pt x="1" y="590"/>
                    <a:pt x="1" y="1385"/>
                  </a:cubicBezTo>
                  <a:cubicBezTo>
                    <a:pt x="1" y="2128"/>
                    <a:pt x="616" y="2743"/>
                    <a:pt x="1385" y="2743"/>
                  </a:cubicBezTo>
                  <a:cubicBezTo>
                    <a:pt x="2154" y="2743"/>
                    <a:pt x="2743" y="2154"/>
                    <a:pt x="2743" y="1385"/>
                  </a:cubicBezTo>
                  <a:cubicBezTo>
                    <a:pt x="2743" y="590"/>
                    <a:pt x="2154" y="1"/>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5"/>
            <p:cNvSpPr/>
            <p:nvPr/>
          </p:nvSpPr>
          <p:spPr>
            <a:xfrm>
              <a:off x="7908327" y="977337"/>
              <a:ext cx="61504" cy="55280"/>
            </a:xfrm>
            <a:custGeom>
              <a:avLst/>
              <a:gdLst/>
              <a:ahLst/>
              <a:cxnLst/>
              <a:rect l="l" t="t" r="r" b="b"/>
              <a:pathLst>
                <a:path w="1769" h="1590" extrusionOk="0">
                  <a:moveTo>
                    <a:pt x="872" y="436"/>
                  </a:moveTo>
                  <a:cubicBezTo>
                    <a:pt x="974" y="436"/>
                    <a:pt x="1051" y="462"/>
                    <a:pt x="1128" y="564"/>
                  </a:cubicBezTo>
                  <a:cubicBezTo>
                    <a:pt x="1282" y="718"/>
                    <a:pt x="1282" y="948"/>
                    <a:pt x="1128" y="1102"/>
                  </a:cubicBezTo>
                  <a:cubicBezTo>
                    <a:pt x="1051" y="1179"/>
                    <a:pt x="955" y="1218"/>
                    <a:pt x="859" y="1218"/>
                  </a:cubicBezTo>
                  <a:cubicBezTo>
                    <a:pt x="763" y="1218"/>
                    <a:pt x="667" y="1179"/>
                    <a:pt x="590" y="1102"/>
                  </a:cubicBezTo>
                  <a:cubicBezTo>
                    <a:pt x="410" y="948"/>
                    <a:pt x="410" y="718"/>
                    <a:pt x="590" y="564"/>
                  </a:cubicBezTo>
                  <a:cubicBezTo>
                    <a:pt x="667" y="462"/>
                    <a:pt x="769" y="436"/>
                    <a:pt x="872" y="436"/>
                  </a:cubicBezTo>
                  <a:close/>
                  <a:moveTo>
                    <a:pt x="885" y="0"/>
                  </a:moveTo>
                  <a:cubicBezTo>
                    <a:pt x="686" y="0"/>
                    <a:pt x="487" y="77"/>
                    <a:pt x="334" y="231"/>
                  </a:cubicBezTo>
                  <a:cubicBezTo>
                    <a:pt x="0" y="564"/>
                    <a:pt x="0" y="1051"/>
                    <a:pt x="334" y="1359"/>
                  </a:cubicBezTo>
                  <a:cubicBezTo>
                    <a:pt x="462" y="1512"/>
                    <a:pt x="667" y="1589"/>
                    <a:pt x="872" y="1589"/>
                  </a:cubicBezTo>
                  <a:cubicBezTo>
                    <a:pt x="1051" y="1589"/>
                    <a:pt x="1282" y="1512"/>
                    <a:pt x="1436" y="1359"/>
                  </a:cubicBezTo>
                  <a:cubicBezTo>
                    <a:pt x="1769" y="1051"/>
                    <a:pt x="1769" y="564"/>
                    <a:pt x="1436" y="231"/>
                  </a:cubicBezTo>
                  <a:cubicBezTo>
                    <a:pt x="1282" y="77"/>
                    <a:pt x="1083"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5"/>
            <p:cNvSpPr/>
            <p:nvPr/>
          </p:nvSpPr>
          <p:spPr>
            <a:xfrm>
              <a:off x="7945735" y="1012729"/>
              <a:ext cx="28544" cy="27884"/>
            </a:xfrm>
            <a:custGeom>
              <a:avLst/>
              <a:gdLst/>
              <a:ahLst/>
              <a:cxnLst/>
              <a:rect l="l" t="t" r="r" b="b"/>
              <a:pathLst>
                <a:path w="821" h="802" extrusionOk="0">
                  <a:moveTo>
                    <a:pt x="219" y="1"/>
                  </a:moveTo>
                  <a:cubicBezTo>
                    <a:pt x="167" y="1"/>
                    <a:pt x="116" y="20"/>
                    <a:pt x="78" y="59"/>
                  </a:cubicBezTo>
                  <a:cubicBezTo>
                    <a:pt x="1" y="161"/>
                    <a:pt x="1" y="289"/>
                    <a:pt x="78" y="341"/>
                  </a:cubicBezTo>
                  <a:lnTo>
                    <a:pt x="462" y="725"/>
                  </a:lnTo>
                  <a:cubicBezTo>
                    <a:pt x="488" y="751"/>
                    <a:pt x="539" y="802"/>
                    <a:pt x="590" y="802"/>
                  </a:cubicBezTo>
                  <a:cubicBezTo>
                    <a:pt x="642" y="802"/>
                    <a:pt x="693" y="802"/>
                    <a:pt x="744" y="725"/>
                  </a:cubicBezTo>
                  <a:cubicBezTo>
                    <a:pt x="821" y="622"/>
                    <a:pt x="821" y="494"/>
                    <a:pt x="744" y="443"/>
                  </a:cubicBezTo>
                  <a:lnTo>
                    <a:pt x="360" y="59"/>
                  </a:lnTo>
                  <a:cubicBezTo>
                    <a:pt x="321" y="20"/>
                    <a:pt x="27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5"/>
            <p:cNvSpPr/>
            <p:nvPr/>
          </p:nvSpPr>
          <p:spPr>
            <a:xfrm>
              <a:off x="1143275" y="943537"/>
              <a:ext cx="56182" cy="129915"/>
            </a:xfrm>
            <a:custGeom>
              <a:avLst/>
              <a:gdLst/>
              <a:ahLst/>
              <a:cxnLst/>
              <a:rect l="l" t="t" r="r" b="b"/>
              <a:pathLst>
                <a:path w="1386" h="3205" fill="none" extrusionOk="0">
                  <a:moveTo>
                    <a:pt x="1385" y="0"/>
                  </a:moveTo>
                  <a:lnTo>
                    <a:pt x="1" y="1615"/>
                  </a:lnTo>
                  <a:lnTo>
                    <a:pt x="1385"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5"/>
            <p:cNvSpPr/>
            <p:nvPr/>
          </p:nvSpPr>
          <p:spPr>
            <a:xfrm>
              <a:off x="1143275" y="1008960"/>
              <a:ext cx="118484" cy="41"/>
            </a:xfrm>
            <a:custGeom>
              <a:avLst/>
              <a:gdLst/>
              <a:ahLst/>
              <a:cxnLst/>
              <a:rect l="l" t="t" r="r" b="b"/>
              <a:pathLst>
                <a:path w="2923" h="1" fill="none" extrusionOk="0">
                  <a:moveTo>
                    <a:pt x="1" y="1"/>
                  </a:moveTo>
                  <a:lnTo>
                    <a:pt x="2923"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5"/>
            <p:cNvSpPr/>
            <p:nvPr/>
          </p:nvSpPr>
          <p:spPr>
            <a:xfrm>
              <a:off x="1463299" y="943537"/>
              <a:ext cx="57154" cy="129915"/>
            </a:xfrm>
            <a:custGeom>
              <a:avLst/>
              <a:gdLst/>
              <a:ahLst/>
              <a:cxnLst/>
              <a:rect l="l" t="t" r="r" b="b"/>
              <a:pathLst>
                <a:path w="1410" h="3205" fill="none" extrusionOk="0">
                  <a:moveTo>
                    <a:pt x="0" y="0"/>
                  </a:moveTo>
                  <a:lnTo>
                    <a:pt x="1410" y="1615"/>
                  </a:lnTo>
                  <a:lnTo>
                    <a:pt x="0"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5"/>
            <p:cNvSpPr/>
            <p:nvPr/>
          </p:nvSpPr>
          <p:spPr>
            <a:xfrm>
              <a:off x="1401969" y="1008960"/>
              <a:ext cx="118484" cy="41"/>
            </a:xfrm>
            <a:custGeom>
              <a:avLst/>
              <a:gdLst/>
              <a:ahLst/>
              <a:cxnLst/>
              <a:rect l="l" t="t" r="r" b="b"/>
              <a:pathLst>
                <a:path w="2923" h="1" fill="none" extrusionOk="0">
                  <a:moveTo>
                    <a:pt x="2923" y="1"/>
                  </a:moveTo>
                  <a:lnTo>
                    <a:pt x="1"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5"/>
            <p:cNvSpPr/>
            <p:nvPr/>
          </p:nvSpPr>
          <p:spPr>
            <a:xfrm>
              <a:off x="1661718" y="942483"/>
              <a:ext cx="130928" cy="131982"/>
            </a:xfrm>
            <a:custGeom>
              <a:avLst/>
              <a:gdLst/>
              <a:ahLst/>
              <a:cxnLst/>
              <a:rect l="l" t="t" r="r" b="b"/>
              <a:pathLst>
                <a:path w="3230" h="3256" fill="none" extrusionOk="0">
                  <a:moveTo>
                    <a:pt x="3230" y="2025"/>
                  </a:moveTo>
                  <a:cubicBezTo>
                    <a:pt x="3076" y="2743"/>
                    <a:pt x="2410" y="3256"/>
                    <a:pt x="1641" y="3256"/>
                  </a:cubicBezTo>
                  <a:cubicBezTo>
                    <a:pt x="744" y="3256"/>
                    <a:pt x="0" y="2538"/>
                    <a:pt x="0" y="1641"/>
                  </a:cubicBezTo>
                  <a:cubicBezTo>
                    <a:pt x="0" y="744"/>
                    <a:pt x="744" y="1"/>
                    <a:pt x="1641" y="1"/>
                  </a:cubicBezTo>
                  <a:cubicBezTo>
                    <a:pt x="2205" y="1"/>
                    <a:pt x="2692" y="283"/>
                    <a:pt x="2999" y="744"/>
                  </a:cubicBez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5"/>
            <p:cNvSpPr/>
            <p:nvPr/>
          </p:nvSpPr>
          <p:spPr>
            <a:xfrm>
              <a:off x="1748989" y="943537"/>
              <a:ext cx="47831" cy="37414"/>
            </a:xfrm>
            <a:custGeom>
              <a:avLst/>
              <a:gdLst/>
              <a:ahLst/>
              <a:cxnLst/>
              <a:rect l="l" t="t" r="r" b="b"/>
              <a:pathLst>
                <a:path w="1180" h="923" fill="none" extrusionOk="0">
                  <a:moveTo>
                    <a:pt x="1179" y="0"/>
                  </a:moveTo>
                  <a:lnTo>
                    <a:pt x="949" y="923"/>
                  </a:lnTo>
                  <a:lnTo>
                    <a:pt x="0" y="82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5"/>
            <p:cNvSpPr/>
            <p:nvPr/>
          </p:nvSpPr>
          <p:spPr>
            <a:xfrm>
              <a:off x="1968203" y="980910"/>
              <a:ext cx="105999" cy="92541"/>
            </a:xfrm>
            <a:custGeom>
              <a:avLst/>
              <a:gdLst/>
              <a:ahLst/>
              <a:cxnLst/>
              <a:rect l="l" t="t" r="r" b="b"/>
              <a:pathLst>
                <a:path w="2615" h="2283" fill="none" extrusionOk="0">
                  <a:moveTo>
                    <a:pt x="2615" y="1"/>
                  </a:moveTo>
                  <a:lnTo>
                    <a:pt x="2615" y="2282"/>
                  </a:lnTo>
                  <a:lnTo>
                    <a:pt x="0" y="2282"/>
                  </a:lnTo>
                  <a:lnTo>
                    <a:pt x="0"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5"/>
            <p:cNvSpPr/>
            <p:nvPr/>
          </p:nvSpPr>
          <p:spPr>
            <a:xfrm>
              <a:off x="1938085" y="943537"/>
              <a:ext cx="166234" cy="51966"/>
            </a:xfrm>
            <a:custGeom>
              <a:avLst/>
              <a:gdLst/>
              <a:ahLst/>
              <a:cxnLst/>
              <a:rect l="l" t="t" r="r" b="b"/>
              <a:pathLst>
                <a:path w="4101" h="1282" fill="none" extrusionOk="0">
                  <a:moveTo>
                    <a:pt x="4101" y="1282"/>
                  </a:moveTo>
                  <a:lnTo>
                    <a:pt x="2050" y="0"/>
                  </a:lnTo>
                  <a:lnTo>
                    <a:pt x="0" y="1282"/>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5"/>
            <p:cNvSpPr/>
            <p:nvPr/>
          </p:nvSpPr>
          <p:spPr>
            <a:xfrm>
              <a:off x="1749000" y="3371850"/>
              <a:ext cx="1081147" cy="1021201"/>
            </a:xfrm>
            <a:custGeom>
              <a:avLst/>
              <a:gdLst/>
              <a:ahLst/>
              <a:cxnLst/>
              <a:rect l="l" t="t" r="r" b="b"/>
              <a:pathLst>
                <a:path w="37297" h="35229" extrusionOk="0">
                  <a:moveTo>
                    <a:pt x="21695" y="14222"/>
                  </a:moveTo>
                  <a:cubicBezTo>
                    <a:pt x="22615" y="14222"/>
                    <a:pt x="23477" y="15826"/>
                    <a:pt x="23679" y="16606"/>
                  </a:cubicBezTo>
                  <a:cubicBezTo>
                    <a:pt x="23831" y="17153"/>
                    <a:pt x="23952" y="17822"/>
                    <a:pt x="23800" y="18369"/>
                  </a:cubicBezTo>
                  <a:cubicBezTo>
                    <a:pt x="23618" y="19251"/>
                    <a:pt x="23071" y="19281"/>
                    <a:pt x="22281" y="19342"/>
                  </a:cubicBezTo>
                  <a:cubicBezTo>
                    <a:pt x="22186" y="19346"/>
                    <a:pt x="22092" y="19349"/>
                    <a:pt x="21998" y="19349"/>
                  </a:cubicBezTo>
                  <a:cubicBezTo>
                    <a:pt x="21700" y="19349"/>
                    <a:pt x="21403" y="19326"/>
                    <a:pt x="21110" y="19280"/>
                  </a:cubicBezTo>
                  <a:lnTo>
                    <a:pt x="21110" y="19280"/>
                  </a:lnTo>
                  <a:cubicBezTo>
                    <a:pt x="22413" y="19077"/>
                    <a:pt x="23443" y="18018"/>
                    <a:pt x="23466" y="16545"/>
                  </a:cubicBezTo>
                  <a:cubicBezTo>
                    <a:pt x="23481" y="15539"/>
                    <a:pt x="22724" y="15051"/>
                    <a:pt x="21940" y="15051"/>
                  </a:cubicBezTo>
                  <a:cubicBezTo>
                    <a:pt x="21382" y="15051"/>
                    <a:pt x="20809" y="15299"/>
                    <a:pt x="20493" y="15784"/>
                  </a:cubicBezTo>
                  <a:lnTo>
                    <a:pt x="20493" y="15784"/>
                  </a:lnTo>
                  <a:cubicBezTo>
                    <a:pt x="20461" y="15703"/>
                    <a:pt x="20426" y="15619"/>
                    <a:pt x="20426" y="15603"/>
                  </a:cubicBezTo>
                  <a:cubicBezTo>
                    <a:pt x="20396" y="15147"/>
                    <a:pt x="21156" y="14357"/>
                    <a:pt x="21551" y="14235"/>
                  </a:cubicBezTo>
                  <a:cubicBezTo>
                    <a:pt x="21599" y="14226"/>
                    <a:pt x="21647" y="14222"/>
                    <a:pt x="21695" y="14222"/>
                  </a:cubicBezTo>
                  <a:close/>
                  <a:moveTo>
                    <a:pt x="16608" y="3431"/>
                  </a:moveTo>
                  <a:cubicBezTo>
                    <a:pt x="13699" y="4567"/>
                    <a:pt x="11067" y="6376"/>
                    <a:pt x="9454" y="9129"/>
                  </a:cubicBezTo>
                  <a:cubicBezTo>
                    <a:pt x="8481" y="10740"/>
                    <a:pt x="7478" y="12837"/>
                    <a:pt x="7144" y="14752"/>
                  </a:cubicBezTo>
                  <a:cubicBezTo>
                    <a:pt x="6809" y="16819"/>
                    <a:pt x="7569" y="18764"/>
                    <a:pt x="8451" y="20618"/>
                  </a:cubicBezTo>
                  <a:cubicBezTo>
                    <a:pt x="10122" y="24205"/>
                    <a:pt x="12888" y="27549"/>
                    <a:pt x="16840" y="28521"/>
                  </a:cubicBezTo>
                  <a:cubicBezTo>
                    <a:pt x="17651" y="28726"/>
                    <a:pt x="18478" y="28822"/>
                    <a:pt x="19305" y="28822"/>
                  </a:cubicBezTo>
                  <a:cubicBezTo>
                    <a:pt x="22163" y="28822"/>
                    <a:pt x="25019" y="27675"/>
                    <a:pt x="27235" y="25907"/>
                  </a:cubicBezTo>
                  <a:cubicBezTo>
                    <a:pt x="28755" y="24691"/>
                    <a:pt x="30184" y="23172"/>
                    <a:pt x="30913" y="21317"/>
                  </a:cubicBezTo>
                  <a:cubicBezTo>
                    <a:pt x="31673" y="19342"/>
                    <a:pt x="31521" y="17275"/>
                    <a:pt x="31126" y="15238"/>
                  </a:cubicBezTo>
                  <a:cubicBezTo>
                    <a:pt x="30457" y="11165"/>
                    <a:pt x="28208" y="6728"/>
                    <a:pt x="23770" y="5877"/>
                  </a:cubicBezTo>
                  <a:cubicBezTo>
                    <a:pt x="23342" y="5797"/>
                    <a:pt x="22917" y="5759"/>
                    <a:pt x="22498" y="5759"/>
                  </a:cubicBezTo>
                  <a:cubicBezTo>
                    <a:pt x="18598" y="5759"/>
                    <a:pt x="15143" y="9030"/>
                    <a:pt x="13496" y="12351"/>
                  </a:cubicBezTo>
                  <a:cubicBezTo>
                    <a:pt x="11673" y="16059"/>
                    <a:pt x="14712" y="20223"/>
                    <a:pt x="18116" y="21743"/>
                  </a:cubicBezTo>
                  <a:cubicBezTo>
                    <a:pt x="19342" y="22290"/>
                    <a:pt x="20646" y="22569"/>
                    <a:pt x="21962" y="22569"/>
                  </a:cubicBezTo>
                  <a:cubicBezTo>
                    <a:pt x="22473" y="22569"/>
                    <a:pt x="22986" y="22527"/>
                    <a:pt x="23496" y="22442"/>
                  </a:cubicBezTo>
                  <a:cubicBezTo>
                    <a:pt x="25715" y="22017"/>
                    <a:pt x="26840" y="20497"/>
                    <a:pt x="27022" y="18339"/>
                  </a:cubicBezTo>
                  <a:cubicBezTo>
                    <a:pt x="27266" y="15528"/>
                    <a:pt x="25034" y="10939"/>
                    <a:pt x="21801" y="10939"/>
                  </a:cubicBezTo>
                  <a:cubicBezTo>
                    <a:pt x="21398" y="10939"/>
                    <a:pt x="20979" y="11010"/>
                    <a:pt x="20548" y="11165"/>
                  </a:cubicBezTo>
                  <a:cubicBezTo>
                    <a:pt x="18785" y="11804"/>
                    <a:pt x="17265" y="13567"/>
                    <a:pt x="17205" y="15451"/>
                  </a:cubicBezTo>
                  <a:cubicBezTo>
                    <a:pt x="17160" y="16261"/>
                    <a:pt x="17394" y="17070"/>
                    <a:pt x="17837" y="17739"/>
                  </a:cubicBezTo>
                  <a:lnTo>
                    <a:pt x="17837" y="17739"/>
                  </a:lnTo>
                  <a:cubicBezTo>
                    <a:pt x="17212" y="17184"/>
                    <a:pt x="16693" y="16498"/>
                    <a:pt x="16384" y="15755"/>
                  </a:cubicBezTo>
                  <a:cubicBezTo>
                    <a:pt x="15715" y="14175"/>
                    <a:pt x="16840" y="12837"/>
                    <a:pt x="17873" y="11621"/>
                  </a:cubicBezTo>
                  <a:cubicBezTo>
                    <a:pt x="19128" y="10119"/>
                    <a:pt x="20787" y="9034"/>
                    <a:pt x="22479" y="9034"/>
                  </a:cubicBezTo>
                  <a:cubicBezTo>
                    <a:pt x="23492" y="9034"/>
                    <a:pt x="24516" y="9423"/>
                    <a:pt x="25472" y="10345"/>
                  </a:cubicBezTo>
                  <a:cubicBezTo>
                    <a:pt x="27539" y="12260"/>
                    <a:pt x="28390" y="15998"/>
                    <a:pt x="28177" y="18734"/>
                  </a:cubicBezTo>
                  <a:cubicBezTo>
                    <a:pt x="27934" y="21378"/>
                    <a:pt x="25442" y="23506"/>
                    <a:pt x="23192" y="24631"/>
                  </a:cubicBezTo>
                  <a:cubicBezTo>
                    <a:pt x="21987" y="25218"/>
                    <a:pt x="20673" y="25548"/>
                    <a:pt x="19368" y="25548"/>
                  </a:cubicBezTo>
                  <a:cubicBezTo>
                    <a:pt x="18174" y="25548"/>
                    <a:pt x="16987" y="25271"/>
                    <a:pt x="15898" y="24661"/>
                  </a:cubicBezTo>
                  <a:cubicBezTo>
                    <a:pt x="13496" y="23324"/>
                    <a:pt x="11946" y="20740"/>
                    <a:pt x="10913" y="18308"/>
                  </a:cubicBezTo>
                  <a:cubicBezTo>
                    <a:pt x="10426" y="17092"/>
                    <a:pt x="10062" y="15968"/>
                    <a:pt x="10457" y="14661"/>
                  </a:cubicBezTo>
                  <a:cubicBezTo>
                    <a:pt x="10913" y="13141"/>
                    <a:pt x="11642" y="11500"/>
                    <a:pt x="12524" y="10223"/>
                  </a:cubicBezTo>
                  <a:cubicBezTo>
                    <a:pt x="14256" y="7609"/>
                    <a:pt x="17448" y="6393"/>
                    <a:pt x="20426" y="5633"/>
                  </a:cubicBezTo>
                  <a:cubicBezTo>
                    <a:pt x="21562" y="5349"/>
                    <a:pt x="22771" y="5152"/>
                    <a:pt x="23966" y="5152"/>
                  </a:cubicBezTo>
                  <a:cubicBezTo>
                    <a:pt x="25329" y="5152"/>
                    <a:pt x="26675" y="5409"/>
                    <a:pt x="27873" y="6089"/>
                  </a:cubicBezTo>
                  <a:cubicBezTo>
                    <a:pt x="30335" y="7457"/>
                    <a:pt x="32007" y="10588"/>
                    <a:pt x="32919" y="13171"/>
                  </a:cubicBezTo>
                  <a:cubicBezTo>
                    <a:pt x="33922" y="16029"/>
                    <a:pt x="33801" y="18825"/>
                    <a:pt x="32433" y="21591"/>
                  </a:cubicBezTo>
                  <a:cubicBezTo>
                    <a:pt x="31035" y="24327"/>
                    <a:pt x="28937" y="26758"/>
                    <a:pt x="26506" y="28612"/>
                  </a:cubicBezTo>
                  <a:cubicBezTo>
                    <a:pt x="24414" y="30202"/>
                    <a:pt x="21684" y="31970"/>
                    <a:pt x="18924" y="31970"/>
                  </a:cubicBezTo>
                  <a:cubicBezTo>
                    <a:pt x="18675" y="31970"/>
                    <a:pt x="18426" y="31956"/>
                    <a:pt x="18177" y="31926"/>
                  </a:cubicBezTo>
                  <a:cubicBezTo>
                    <a:pt x="15259" y="31530"/>
                    <a:pt x="12341" y="29798"/>
                    <a:pt x="10092" y="27913"/>
                  </a:cubicBezTo>
                  <a:cubicBezTo>
                    <a:pt x="7630" y="25877"/>
                    <a:pt x="5350" y="23111"/>
                    <a:pt x="4074" y="20102"/>
                  </a:cubicBezTo>
                  <a:cubicBezTo>
                    <a:pt x="3466" y="18643"/>
                    <a:pt x="3131" y="17123"/>
                    <a:pt x="3466" y="15573"/>
                  </a:cubicBezTo>
                  <a:cubicBezTo>
                    <a:pt x="3770" y="14144"/>
                    <a:pt x="4499" y="12837"/>
                    <a:pt x="5229" y="11591"/>
                  </a:cubicBezTo>
                  <a:cubicBezTo>
                    <a:pt x="5958" y="10253"/>
                    <a:pt x="6566" y="8673"/>
                    <a:pt x="7508" y="7487"/>
                  </a:cubicBezTo>
                  <a:cubicBezTo>
                    <a:pt x="8542" y="6180"/>
                    <a:pt x="10548" y="5360"/>
                    <a:pt x="11976" y="4630"/>
                  </a:cubicBezTo>
                  <a:cubicBezTo>
                    <a:pt x="13490" y="3915"/>
                    <a:pt x="15004" y="3598"/>
                    <a:pt x="16608" y="3431"/>
                  </a:cubicBezTo>
                  <a:close/>
                  <a:moveTo>
                    <a:pt x="20050" y="1"/>
                  </a:moveTo>
                  <a:cubicBezTo>
                    <a:pt x="16683" y="1"/>
                    <a:pt x="13247" y="554"/>
                    <a:pt x="10274" y="1986"/>
                  </a:cubicBezTo>
                  <a:cubicBezTo>
                    <a:pt x="8329" y="2898"/>
                    <a:pt x="6141" y="3962"/>
                    <a:pt x="4833" y="5725"/>
                  </a:cubicBezTo>
                  <a:cubicBezTo>
                    <a:pt x="3648" y="7336"/>
                    <a:pt x="2797" y="9311"/>
                    <a:pt x="1885" y="11044"/>
                  </a:cubicBezTo>
                  <a:cubicBezTo>
                    <a:pt x="973" y="12776"/>
                    <a:pt x="244" y="14539"/>
                    <a:pt x="122" y="16485"/>
                  </a:cubicBezTo>
                  <a:cubicBezTo>
                    <a:pt x="1" y="18491"/>
                    <a:pt x="669" y="20466"/>
                    <a:pt x="1520" y="22290"/>
                  </a:cubicBezTo>
                  <a:cubicBezTo>
                    <a:pt x="3314" y="26059"/>
                    <a:pt x="6323" y="29403"/>
                    <a:pt x="9727" y="31774"/>
                  </a:cubicBezTo>
                  <a:cubicBezTo>
                    <a:pt x="12380" y="33606"/>
                    <a:pt x="15703" y="35229"/>
                    <a:pt x="19042" y="35229"/>
                  </a:cubicBezTo>
                  <a:cubicBezTo>
                    <a:pt x="19911" y="35229"/>
                    <a:pt x="20782" y="35119"/>
                    <a:pt x="21642" y="34874"/>
                  </a:cubicBezTo>
                  <a:cubicBezTo>
                    <a:pt x="25928" y="33658"/>
                    <a:pt x="29910" y="30497"/>
                    <a:pt x="32706" y="27093"/>
                  </a:cubicBezTo>
                  <a:cubicBezTo>
                    <a:pt x="35290" y="23871"/>
                    <a:pt x="37296" y="19919"/>
                    <a:pt x="36810" y="15664"/>
                  </a:cubicBezTo>
                  <a:cubicBezTo>
                    <a:pt x="36354" y="11621"/>
                    <a:pt x="34226" y="7184"/>
                    <a:pt x="31126" y="4478"/>
                  </a:cubicBezTo>
                  <a:cubicBezTo>
                    <a:pt x="29368" y="2918"/>
                    <a:pt x="27230" y="2194"/>
                    <a:pt x="24998" y="2018"/>
                  </a:cubicBezTo>
                  <a:lnTo>
                    <a:pt x="24998" y="2018"/>
                  </a:lnTo>
                  <a:cubicBezTo>
                    <a:pt x="25214" y="1228"/>
                    <a:pt x="24889" y="347"/>
                    <a:pt x="23831" y="223"/>
                  </a:cubicBezTo>
                  <a:cubicBezTo>
                    <a:pt x="22600" y="81"/>
                    <a:pt x="21330" y="1"/>
                    <a:pt x="20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8" name="Google Shape;1888;p25"/>
          <p:cNvSpPr/>
          <p:nvPr/>
        </p:nvSpPr>
        <p:spPr>
          <a:xfrm>
            <a:off x="7131100" y="3618100"/>
            <a:ext cx="482042" cy="483049"/>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75726"/>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Balsamiq Sans"/>
              <a:buNone/>
              <a:defRPr sz="3000">
                <a:solidFill>
                  <a:schemeClr val="dk1"/>
                </a:solidFill>
                <a:latin typeface="Balsamiq Sans"/>
                <a:ea typeface="Balsamiq Sans"/>
                <a:cs typeface="Balsamiq Sans"/>
                <a:sym typeface="Balsamiq Sans"/>
              </a:defRPr>
            </a:lvl1pPr>
            <a:lvl2pPr lvl="1"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1pPr>
            <a:lvl2pPr marL="914400" lvl="1"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2pPr>
            <a:lvl3pPr marL="1371600" lvl="2"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3pPr>
            <a:lvl4pPr marL="1828800" lvl="3"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4pPr>
            <a:lvl5pPr marL="2286000" lvl="4"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5pPr>
            <a:lvl6pPr marL="2743200" lvl="5"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6pPr>
            <a:lvl7pPr marL="3200400" lvl="6"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7pPr>
            <a:lvl8pPr marL="3657600" lvl="7"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8pPr>
            <a:lvl9pPr marL="4114800" lvl="8" indent="-304800">
              <a:lnSpc>
                <a:spcPct val="100000"/>
              </a:lnSpc>
              <a:spcBef>
                <a:spcPts val="0"/>
              </a:spcBef>
              <a:spcAft>
                <a:spcPts val="0"/>
              </a:spcAft>
              <a:buClr>
                <a:schemeClr val="dk1"/>
              </a:buClr>
              <a:buSzPts val="1200"/>
              <a:buFont typeface="Varela Round"/>
              <a:buChar char="■"/>
              <a:defRPr sz="1200">
                <a:solidFill>
                  <a:schemeClr val="dk1"/>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64" r:id="rId6"/>
    <p:sldLayoutId id="2147483668" r:id="rId7"/>
    <p:sldLayoutId id="2147483670" r:id="rId8"/>
    <p:sldLayoutId id="2147483671" r:id="rId9"/>
    <p:sldLayoutId id="214748367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grpSp>
        <p:nvGrpSpPr>
          <p:cNvPr id="1954" name="Google Shape;1954;p30"/>
          <p:cNvGrpSpPr/>
          <p:nvPr/>
        </p:nvGrpSpPr>
        <p:grpSpPr>
          <a:xfrm>
            <a:off x="1021750" y="621450"/>
            <a:ext cx="7086735" cy="3936516"/>
            <a:chOff x="694974" y="1206903"/>
            <a:chExt cx="4370751" cy="2427850"/>
          </a:xfrm>
        </p:grpSpPr>
        <p:sp>
          <p:nvSpPr>
            <p:cNvPr id="1955" name="Google Shape;1955;p30"/>
            <p:cNvSpPr/>
            <p:nvPr/>
          </p:nvSpPr>
          <p:spPr>
            <a:xfrm>
              <a:off x="712274" y="1223570"/>
              <a:ext cx="4351930" cy="2393875"/>
            </a:xfrm>
            <a:custGeom>
              <a:avLst/>
              <a:gdLst/>
              <a:ahLst/>
              <a:cxnLst/>
              <a:rect l="l" t="t" r="r" b="b"/>
              <a:pathLst>
                <a:path w="152192" h="95755" extrusionOk="0">
                  <a:moveTo>
                    <a:pt x="0" y="0"/>
                  </a:moveTo>
                  <a:lnTo>
                    <a:pt x="0" y="95754"/>
                  </a:lnTo>
                  <a:lnTo>
                    <a:pt x="152192" y="95754"/>
                  </a:lnTo>
                  <a:lnTo>
                    <a:pt x="152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695608" y="1206903"/>
              <a:ext cx="4369350" cy="2427850"/>
            </a:xfrm>
            <a:custGeom>
              <a:avLst/>
              <a:gdLst/>
              <a:ahLst/>
              <a:cxnLst/>
              <a:rect l="l" t="t" r="r" b="b"/>
              <a:pathLst>
                <a:path w="153526" h="97114" extrusionOk="0">
                  <a:moveTo>
                    <a:pt x="152859" y="667"/>
                  </a:moveTo>
                  <a:lnTo>
                    <a:pt x="152859" y="96447"/>
                  </a:lnTo>
                  <a:lnTo>
                    <a:pt x="667" y="96447"/>
                  </a:lnTo>
                  <a:lnTo>
                    <a:pt x="667" y="667"/>
                  </a:lnTo>
                  <a:close/>
                  <a:moveTo>
                    <a:pt x="667" y="1"/>
                  </a:moveTo>
                  <a:cubicBezTo>
                    <a:pt x="283" y="1"/>
                    <a:pt x="1" y="283"/>
                    <a:pt x="1" y="667"/>
                  </a:cubicBezTo>
                  <a:lnTo>
                    <a:pt x="1" y="96447"/>
                  </a:lnTo>
                  <a:cubicBezTo>
                    <a:pt x="1" y="96831"/>
                    <a:pt x="283" y="97113"/>
                    <a:pt x="667" y="97113"/>
                  </a:cubicBezTo>
                  <a:lnTo>
                    <a:pt x="152859" y="97113"/>
                  </a:lnTo>
                  <a:cubicBezTo>
                    <a:pt x="153243" y="97113"/>
                    <a:pt x="153525" y="96831"/>
                    <a:pt x="153525" y="96447"/>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a:off x="712274" y="1223570"/>
              <a:ext cx="4351930" cy="296050"/>
            </a:xfrm>
            <a:custGeom>
              <a:avLst/>
              <a:gdLst/>
              <a:ahLst/>
              <a:cxnLst/>
              <a:rect l="l" t="t" r="r" b="b"/>
              <a:pathLst>
                <a:path w="152192" h="11842" extrusionOk="0">
                  <a:moveTo>
                    <a:pt x="0" y="0"/>
                  </a:moveTo>
                  <a:lnTo>
                    <a:pt x="0" y="11841"/>
                  </a:lnTo>
                  <a:lnTo>
                    <a:pt x="152192" y="11841"/>
                  </a:lnTo>
                  <a:lnTo>
                    <a:pt x="152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0"/>
            <p:cNvSpPr/>
            <p:nvPr/>
          </p:nvSpPr>
          <p:spPr>
            <a:xfrm>
              <a:off x="695608" y="1206903"/>
              <a:ext cx="4370118" cy="329375"/>
            </a:xfrm>
            <a:custGeom>
              <a:avLst/>
              <a:gdLst/>
              <a:ahLst/>
              <a:cxnLst/>
              <a:rect l="l" t="t" r="r" b="b"/>
              <a:pathLst>
                <a:path w="153526" h="13175" extrusionOk="0">
                  <a:moveTo>
                    <a:pt x="152859" y="667"/>
                  </a:moveTo>
                  <a:lnTo>
                    <a:pt x="152859" y="12483"/>
                  </a:lnTo>
                  <a:lnTo>
                    <a:pt x="667" y="12483"/>
                  </a:lnTo>
                  <a:lnTo>
                    <a:pt x="667" y="667"/>
                  </a:lnTo>
                  <a:close/>
                  <a:moveTo>
                    <a:pt x="667" y="1"/>
                  </a:moveTo>
                  <a:cubicBezTo>
                    <a:pt x="283" y="1"/>
                    <a:pt x="1" y="283"/>
                    <a:pt x="1" y="667"/>
                  </a:cubicBezTo>
                  <a:lnTo>
                    <a:pt x="1" y="12508"/>
                  </a:lnTo>
                  <a:cubicBezTo>
                    <a:pt x="1" y="12893"/>
                    <a:pt x="283" y="13175"/>
                    <a:pt x="667" y="13175"/>
                  </a:cubicBezTo>
                  <a:lnTo>
                    <a:pt x="152859" y="13175"/>
                  </a:lnTo>
                  <a:cubicBezTo>
                    <a:pt x="153243" y="13175"/>
                    <a:pt x="153525" y="12893"/>
                    <a:pt x="153525" y="12508"/>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0"/>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0"/>
            <p:cNvSpPr/>
            <p:nvPr/>
          </p:nvSpPr>
          <p:spPr>
            <a:xfrm>
              <a:off x="4631633"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4597683"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1254043" y="1223570"/>
              <a:ext cx="831613" cy="147400"/>
            </a:xfrm>
            <a:custGeom>
              <a:avLst/>
              <a:gdLst/>
              <a:ahLst/>
              <a:cxnLst/>
              <a:rect l="l" t="t" r="r" b="b"/>
              <a:pathLst>
                <a:path w="28373" h="5896" extrusionOk="0">
                  <a:moveTo>
                    <a:pt x="1589" y="0"/>
                  </a:moveTo>
                  <a:cubicBezTo>
                    <a:pt x="692" y="0"/>
                    <a:pt x="0" y="718"/>
                    <a:pt x="0" y="1615"/>
                  </a:cubicBezTo>
                  <a:lnTo>
                    <a:pt x="0" y="5895"/>
                  </a:lnTo>
                  <a:lnTo>
                    <a:pt x="28373" y="5895"/>
                  </a:lnTo>
                  <a:lnTo>
                    <a:pt x="28373" y="1615"/>
                  </a:lnTo>
                  <a:cubicBezTo>
                    <a:pt x="28373" y="718"/>
                    <a:pt x="27681" y="0"/>
                    <a:pt x="26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712274" y="1370943"/>
              <a:ext cx="4351930" cy="148040"/>
            </a:xfrm>
            <a:custGeom>
              <a:avLst/>
              <a:gdLst/>
              <a:ahLst/>
              <a:cxnLst/>
              <a:rect l="l" t="t" r="r" b="b"/>
              <a:pathLst>
                <a:path w="152192" h="5921" extrusionOk="0">
                  <a:moveTo>
                    <a:pt x="0" y="0"/>
                  </a:moveTo>
                  <a:lnTo>
                    <a:pt x="0" y="5921"/>
                  </a:lnTo>
                  <a:lnTo>
                    <a:pt x="152192" y="5921"/>
                  </a:lnTo>
                  <a:lnTo>
                    <a:pt x="152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694974" y="1206903"/>
              <a:ext cx="4369322" cy="330025"/>
            </a:xfrm>
            <a:custGeom>
              <a:avLst/>
              <a:gdLst/>
              <a:ahLst/>
              <a:cxnLst/>
              <a:rect l="l" t="t" r="r" b="b"/>
              <a:pathLst>
                <a:path w="153525" h="13201" extrusionOk="0">
                  <a:moveTo>
                    <a:pt x="47032" y="667"/>
                  </a:moveTo>
                  <a:cubicBezTo>
                    <a:pt x="47929" y="667"/>
                    <a:pt x="48621" y="1385"/>
                    <a:pt x="48621" y="2282"/>
                  </a:cubicBezTo>
                  <a:lnTo>
                    <a:pt x="48621" y="6562"/>
                  </a:lnTo>
                  <a:lnTo>
                    <a:pt x="152833" y="6562"/>
                  </a:lnTo>
                  <a:lnTo>
                    <a:pt x="152833" y="12508"/>
                  </a:lnTo>
                  <a:lnTo>
                    <a:pt x="667" y="12508"/>
                  </a:lnTo>
                  <a:lnTo>
                    <a:pt x="667" y="6562"/>
                  </a:lnTo>
                  <a:lnTo>
                    <a:pt x="20248" y="6562"/>
                  </a:lnTo>
                  <a:lnTo>
                    <a:pt x="20248" y="2282"/>
                  </a:lnTo>
                  <a:cubicBezTo>
                    <a:pt x="20248" y="1385"/>
                    <a:pt x="20940" y="667"/>
                    <a:pt x="21837" y="667"/>
                  </a:cubicBezTo>
                  <a:close/>
                  <a:moveTo>
                    <a:pt x="21837" y="1"/>
                  </a:moveTo>
                  <a:cubicBezTo>
                    <a:pt x="20581" y="1"/>
                    <a:pt x="19556" y="1026"/>
                    <a:pt x="19556" y="2282"/>
                  </a:cubicBezTo>
                  <a:lnTo>
                    <a:pt x="19556" y="5922"/>
                  </a:lnTo>
                  <a:lnTo>
                    <a:pt x="667" y="5922"/>
                  </a:lnTo>
                  <a:cubicBezTo>
                    <a:pt x="282" y="5922"/>
                    <a:pt x="0" y="6229"/>
                    <a:pt x="0" y="6614"/>
                  </a:cubicBezTo>
                  <a:lnTo>
                    <a:pt x="0" y="12534"/>
                  </a:lnTo>
                  <a:cubicBezTo>
                    <a:pt x="0" y="12919"/>
                    <a:pt x="282" y="13200"/>
                    <a:pt x="667" y="13200"/>
                  </a:cubicBezTo>
                  <a:lnTo>
                    <a:pt x="152833" y="13200"/>
                  </a:lnTo>
                  <a:cubicBezTo>
                    <a:pt x="153217" y="13200"/>
                    <a:pt x="153525" y="12919"/>
                    <a:pt x="153525" y="12534"/>
                  </a:cubicBezTo>
                  <a:lnTo>
                    <a:pt x="153525" y="6562"/>
                  </a:lnTo>
                  <a:cubicBezTo>
                    <a:pt x="153525" y="6178"/>
                    <a:pt x="153217" y="5896"/>
                    <a:pt x="152833" y="5896"/>
                  </a:cubicBezTo>
                  <a:lnTo>
                    <a:pt x="49287" y="5896"/>
                  </a:lnTo>
                  <a:lnTo>
                    <a:pt x="49287" y="2282"/>
                  </a:lnTo>
                  <a:cubicBezTo>
                    <a:pt x="49287" y="1026"/>
                    <a:pt x="48313" y="1"/>
                    <a:pt x="47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1451729" y="1396569"/>
              <a:ext cx="3563266" cy="98060"/>
            </a:xfrm>
            <a:custGeom>
              <a:avLst/>
              <a:gdLst/>
              <a:ahLst/>
              <a:cxnLst/>
              <a:rect l="l" t="t" r="r" b="b"/>
              <a:pathLst>
                <a:path w="120462" h="3922" extrusionOk="0">
                  <a:moveTo>
                    <a:pt x="1948" y="0"/>
                  </a:moveTo>
                  <a:cubicBezTo>
                    <a:pt x="872" y="0"/>
                    <a:pt x="0" y="872"/>
                    <a:pt x="0" y="1974"/>
                  </a:cubicBezTo>
                  <a:cubicBezTo>
                    <a:pt x="0" y="3050"/>
                    <a:pt x="872" y="3922"/>
                    <a:pt x="1948" y="3922"/>
                  </a:cubicBezTo>
                  <a:lnTo>
                    <a:pt x="118514" y="3922"/>
                  </a:lnTo>
                  <a:cubicBezTo>
                    <a:pt x="119591" y="3922"/>
                    <a:pt x="120462" y="3025"/>
                    <a:pt x="120462" y="1974"/>
                  </a:cubicBezTo>
                  <a:cubicBezTo>
                    <a:pt x="120462" y="872"/>
                    <a:pt x="119591" y="0"/>
                    <a:pt x="118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4928507" y="1411300"/>
              <a:ext cx="68600" cy="68600"/>
            </a:xfrm>
            <a:custGeom>
              <a:avLst/>
              <a:gdLst/>
              <a:ahLst/>
              <a:cxnLst/>
              <a:rect l="l" t="t" r="r" b="b"/>
              <a:pathLst>
                <a:path w="2744" h="2744" extrusionOk="0">
                  <a:moveTo>
                    <a:pt x="1385" y="1"/>
                  </a:moveTo>
                  <a:cubicBezTo>
                    <a:pt x="616" y="1"/>
                    <a:pt x="1" y="590"/>
                    <a:pt x="1" y="1385"/>
                  </a:cubicBezTo>
                  <a:cubicBezTo>
                    <a:pt x="1" y="2128"/>
                    <a:pt x="616" y="2743"/>
                    <a:pt x="1385" y="2743"/>
                  </a:cubicBezTo>
                  <a:cubicBezTo>
                    <a:pt x="2154" y="2743"/>
                    <a:pt x="2743" y="2154"/>
                    <a:pt x="2743" y="1385"/>
                  </a:cubicBezTo>
                  <a:cubicBezTo>
                    <a:pt x="2743" y="590"/>
                    <a:pt x="2154" y="1"/>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4942278" y="1426396"/>
              <a:ext cx="37932" cy="34094"/>
            </a:xfrm>
            <a:custGeom>
              <a:avLst/>
              <a:gdLst/>
              <a:ahLst/>
              <a:cxnLst/>
              <a:rect l="l" t="t" r="r" b="b"/>
              <a:pathLst>
                <a:path w="1769" h="1590" extrusionOk="0">
                  <a:moveTo>
                    <a:pt x="872" y="436"/>
                  </a:moveTo>
                  <a:cubicBezTo>
                    <a:pt x="974" y="436"/>
                    <a:pt x="1051" y="462"/>
                    <a:pt x="1128" y="564"/>
                  </a:cubicBezTo>
                  <a:cubicBezTo>
                    <a:pt x="1282" y="718"/>
                    <a:pt x="1282" y="948"/>
                    <a:pt x="1128" y="1102"/>
                  </a:cubicBezTo>
                  <a:cubicBezTo>
                    <a:pt x="1051" y="1179"/>
                    <a:pt x="955" y="1218"/>
                    <a:pt x="859" y="1218"/>
                  </a:cubicBezTo>
                  <a:cubicBezTo>
                    <a:pt x="763" y="1218"/>
                    <a:pt x="667" y="1179"/>
                    <a:pt x="590" y="1102"/>
                  </a:cubicBezTo>
                  <a:cubicBezTo>
                    <a:pt x="410" y="948"/>
                    <a:pt x="410" y="718"/>
                    <a:pt x="590" y="564"/>
                  </a:cubicBezTo>
                  <a:cubicBezTo>
                    <a:pt x="667" y="462"/>
                    <a:pt x="769" y="436"/>
                    <a:pt x="872" y="436"/>
                  </a:cubicBezTo>
                  <a:close/>
                  <a:moveTo>
                    <a:pt x="885" y="0"/>
                  </a:moveTo>
                  <a:cubicBezTo>
                    <a:pt x="686" y="0"/>
                    <a:pt x="487" y="77"/>
                    <a:pt x="334" y="231"/>
                  </a:cubicBezTo>
                  <a:cubicBezTo>
                    <a:pt x="0" y="564"/>
                    <a:pt x="0" y="1051"/>
                    <a:pt x="334" y="1359"/>
                  </a:cubicBezTo>
                  <a:cubicBezTo>
                    <a:pt x="462" y="1512"/>
                    <a:pt x="667" y="1589"/>
                    <a:pt x="872" y="1589"/>
                  </a:cubicBezTo>
                  <a:cubicBezTo>
                    <a:pt x="1051" y="1589"/>
                    <a:pt x="1282" y="1512"/>
                    <a:pt x="1436" y="1359"/>
                  </a:cubicBezTo>
                  <a:cubicBezTo>
                    <a:pt x="1769" y="1051"/>
                    <a:pt x="1769" y="564"/>
                    <a:pt x="1436" y="231"/>
                  </a:cubicBezTo>
                  <a:cubicBezTo>
                    <a:pt x="1282" y="77"/>
                    <a:pt x="1083"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4965349" y="1448225"/>
              <a:ext cx="17604" cy="17197"/>
            </a:xfrm>
            <a:custGeom>
              <a:avLst/>
              <a:gdLst/>
              <a:ahLst/>
              <a:cxnLst/>
              <a:rect l="l" t="t" r="r" b="b"/>
              <a:pathLst>
                <a:path w="821" h="802" extrusionOk="0">
                  <a:moveTo>
                    <a:pt x="219" y="1"/>
                  </a:moveTo>
                  <a:cubicBezTo>
                    <a:pt x="167" y="1"/>
                    <a:pt x="116" y="20"/>
                    <a:pt x="78" y="59"/>
                  </a:cubicBezTo>
                  <a:cubicBezTo>
                    <a:pt x="1" y="161"/>
                    <a:pt x="1" y="289"/>
                    <a:pt x="78" y="341"/>
                  </a:cubicBezTo>
                  <a:lnTo>
                    <a:pt x="462" y="725"/>
                  </a:lnTo>
                  <a:cubicBezTo>
                    <a:pt x="488" y="751"/>
                    <a:pt x="539" y="802"/>
                    <a:pt x="590" y="802"/>
                  </a:cubicBezTo>
                  <a:cubicBezTo>
                    <a:pt x="642" y="802"/>
                    <a:pt x="693" y="802"/>
                    <a:pt x="744" y="725"/>
                  </a:cubicBezTo>
                  <a:cubicBezTo>
                    <a:pt x="821" y="622"/>
                    <a:pt x="821" y="494"/>
                    <a:pt x="744" y="443"/>
                  </a:cubicBezTo>
                  <a:lnTo>
                    <a:pt x="360" y="59"/>
                  </a:lnTo>
                  <a:cubicBezTo>
                    <a:pt x="321" y="20"/>
                    <a:pt x="27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769925" y="1405550"/>
              <a:ext cx="34650" cy="80125"/>
            </a:xfrm>
            <a:custGeom>
              <a:avLst/>
              <a:gdLst/>
              <a:ahLst/>
              <a:cxnLst/>
              <a:rect l="l" t="t" r="r" b="b"/>
              <a:pathLst>
                <a:path w="1386" h="3205" fill="none" extrusionOk="0">
                  <a:moveTo>
                    <a:pt x="1385" y="0"/>
                  </a:moveTo>
                  <a:lnTo>
                    <a:pt x="1" y="1615"/>
                  </a:lnTo>
                  <a:lnTo>
                    <a:pt x="1385"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769925" y="1445900"/>
              <a:ext cx="73075" cy="25"/>
            </a:xfrm>
            <a:custGeom>
              <a:avLst/>
              <a:gdLst/>
              <a:ahLst/>
              <a:cxnLst/>
              <a:rect l="l" t="t" r="r" b="b"/>
              <a:pathLst>
                <a:path w="2923" h="1" fill="none" extrusionOk="0">
                  <a:moveTo>
                    <a:pt x="1" y="1"/>
                  </a:moveTo>
                  <a:lnTo>
                    <a:pt x="2923"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967300" y="1405550"/>
              <a:ext cx="35250" cy="80125"/>
            </a:xfrm>
            <a:custGeom>
              <a:avLst/>
              <a:gdLst/>
              <a:ahLst/>
              <a:cxnLst/>
              <a:rect l="l" t="t" r="r" b="b"/>
              <a:pathLst>
                <a:path w="1410" h="3205" fill="none" extrusionOk="0">
                  <a:moveTo>
                    <a:pt x="0" y="0"/>
                  </a:moveTo>
                  <a:lnTo>
                    <a:pt x="1410" y="1615"/>
                  </a:lnTo>
                  <a:lnTo>
                    <a:pt x="0"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929475" y="1445900"/>
              <a:ext cx="73075" cy="25"/>
            </a:xfrm>
            <a:custGeom>
              <a:avLst/>
              <a:gdLst/>
              <a:ahLst/>
              <a:cxnLst/>
              <a:rect l="l" t="t" r="r" b="b"/>
              <a:pathLst>
                <a:path w="2923" h="1" fill="none" extrusionOk="0">
                  <a:moveTo>
                    <a:pt x="2923" y="1"/>
                  </a:moveTo>
                  <a:lnTo>
                    <a:pt x="1"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1089675" y="1404900"/>
              <a:ext cx="80750" cy="81400"/>
            </a:xfrm>
            <a:custGeom>
              <a:avLst/>
              <a:gdLst/>
              <a:ahLst/>
              <a:cxnLst/>
              <a:rect l="l" t="t" r="r" b="b"/>
              <a:pathLst>
                <a:path w="3230" h="3256" fill="none" extrusionOk="0">
                  <a:moveTo>
                    <a:pt x="3230" y="2025"/>
                  </a:moveTo>
                  <a:cubicBezTo>
                    <a:pt x="3076" y="2743"/>
                    <a:pt x="2410" y="3256"/>
                    <a:pt x="1641" y="3256"/>
                  </a:cubicBezTo>
                  <a:cubicBezTo>
                    <a:pt x="744" y="3256"/>
                    <a:pt x="0" y="2538"/>
                    <a:pt x="0" y="1641"/>
                  </a:cubicBezTo>
                  <a:cubicBezTo>
                    <a:pt x="0" y="744"/>
                    <a:pt x="744" y="1"/>
                    <a:pt x="1641" y="1"/>
                  </a:cubicBezTo>
                  <a:cubicBezTo>
                    <a:pt x="2205" y="1"/>
                    <a:pt x="2692" y="283"/>
                    <a:pt x="2999" y="744"/>
                  </a:cubicBez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1143500" y="1405550"/>
              <a:ext cx="29500" cy="23075"/>
            </a:xfrm>
            <a:custGeom>
              <a:avLst/>
              <a:gdLst/>
              <a:ahLst/>
              <a:cxnLst/>
              <a:rect l="l" t="t" r="r" b="b"/>
              <a:pathLst>
                <a:path w="1180" h="923" fill="none" extrusionOk="0">
                  <a:moveTo>
                    <a:pt x="1179" y="0"/>
                  </a:moveTo>
                  <a:lnTo>
                    <a:pt x="949" y="923"/>
                  </a:lnTo>
                  <a:lnTo>
                    <a:pt x="0" y="82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1278700" y="1428600"/>
              <a:ext cx="65375" cy="57075"/>
            </a:xfrm>
            <a:custGeom>
              <a:avLst/>
              <a:gdLst/>
              <a:ahLst/>
              <a:cxnLst/>
              <a:rect l="l" t="t" r="r" b="b"/>
              <a:pathLst>
                <a:path w="2615" h="2283" fill="none" extrusionOk="0">
                  <a:moveTo>
                    <a:pt x="2615" y="1"/>
                  </a:moveTo>
                  <a:lnTo>
                    <a:pt x="2615" y="2282"/>
                  </a:lnTo>
                  <a:lnTo>
                    <a:pt x="0" y="2282"/>
                  </a:lnTo>
                  <a:lnTo>
                    <a:pt x="0"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0"/>
            <p:cNvSpPr/>
            <p:nvPr/>
          </p:nvSpPr>
          <p:spPr>
            <a:xfrm>
              <a:off x="1260125" y="1405550"/>
              <a:ext cx="102525" cy="32050"/>
            </a:xfrm>
            <a:custGeom>
              <a:avLst/>
              <a:gdLst/>
              <a:ahLst/>
              <a:cxnLst/>
              <a:rect l="l" t="t" r="r" b="b"/>
              <a:pathLst>
                <a:path w="4101" h="1282" fill="none" extrusionOk="0">
                  <a:moveTo>
                    <a:pt x="4101" y="1282"/>
                  </a:moveTo>
                  <a:lnTo>
                    <a:pt x="2050" y="0"/>
                  </a:lnTo>
                  <a:lnTo>
                    <a:pt x="0" y="1282"/>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7" name="Google Shape;1977;p30"/>
          <p:cNvSpPr txBox="1">
            <a:spLocks noGrp="1"/>
          </p:cNvSpPr>
          <p:nvPr>
            <p:ph type="ctrTitle"/>
          </p:nvPr>
        </p:nvSpPr>
        <p:spPr>
          <a:xfrm>
            <a:off x="1378652" y="1973373"/>
            <a:ext cx="6304200" cy="7790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SG" dirty="0"/>
              <a:t>AIML CA2 Time Series</a:t>
            </a:r>
            <a:endParaRPr dirty="0"/>
          </a:p>
        </p:txBody>
      </p:sp>
      <p:sp>
        <p:nvSpPr>
          <p:cNvPr id="1978" name="Google Shape;1978;p30"/>
          <p:cNvSpPr txBox="1">
            <a:spLocks noGrp="1"/>
          </p:cNvSpPr>
          <p:nvPr>
            <p:ph type="subTitle" idx="1"/>
          </p:nvPr>
        </p:nvSpPr>
        <p:spPr>
          <a:xfrm>
            <a:off x="2225975" y="3402950"/>
            <a:ext cx="4694400" cy="4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Done By: Darius (2222259)</a:t>
            </a:r>
            <a:endParaRPr dirty="0"/>
          </a:p>
        </p:txBody>
      </p:sp>
      <p:grpSp>
        <p:nvGrpSpPr>
          <p:cNvPr id="1979" name="Google Shape;1979;p30"/>
          <p:cNvGrpSpPr/>
          <p:nvPr/>
        </p:nvGrpSpPr>
        <p:grpSpPr>
          <a:xfrm rot="969506">
            <a:off x="1229082" y="3614735"/>
            <a:ext cx="845389" cy="853360"/>
            <a:chOff x="-1802200" y="3102150"/>
            <a:chExt cx="1646375" cy="1661900"/>
          </a:xfrm>
        </p:grpSpPr>
        <p:sp>
          <p:nvSpPr>
            <p:cNvPr id="1980" name="Google Shape;1980;p30"/>
            <p:cNvSpPr/>
            <p:nvPr/>
          </p:nvSpPr>
          <p:spPr>
            <a:xfrm>
              <a:off x="-1407600" y="4016150"/>
              <a:ext cx="3475" cy="2750"/>
            </a:xfrm>
            <a:custGeom>
              <a:avLst/>
              <a:gdLst/>
              <a:ahLst/>
              <a:cxnLst/>
              <a:rect l="l" t="t" r="r" b="b"/>
              <a:pathLst>
                <a:path w="139" h="110" extrusionOk="0">
                  <a:moveTo>
                    <a:pt x="32" y="1"/>
                  </a:moveTo>
                  <a:cubicBezTo>
                    <a:pt x="1" y="1"/>
                    <a:pt x="31" y="72"/>
                    <a:pt x="83" y="98"/>
                  </a:cubicBezTo>
                  <a:cubicBezTo>
                    <a:pt x="113" y="106"/>
                    <a:pt x="127" y="109"/>
                    <a:pt x="130" y="109"/>
                  </a:cubicBezTo>
                  <a:cubicBezTo>
                    <a:pt x="138" y="109"/>
                    <a:pt x="53" y="75"/>
                    <a:pt x="53" y="7"/>
                  </a:cubicBezTo>
                  <a:cubicBezTo>
                    <a:pt x="44" y="3"/>
                    <a:pt x="38" y="1"/>
                    <a:pt x="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1399450" y="3705500"/>
              <a:ext cx="235575" cy="310825"/>
            </a:xfrm>
            <a:custGeom>
              <a:avLst/>
              <a:gdLst/>
              <a:ahLst/>
              <a:cxnLst/>
              <a:rect l="l" t="t" r="r" b="b"/>
              <a:pathLst>
                <a:path w="9423" h="12433" extrusionOk="0">
                  <a:moveTo>
                    <a:pt x="8633" y="1"/>
                  </a:moveTo>
                  <a:cubicBezTo>
                    <a:pt x="8629" y="28"/>
                    <a:pt x="8627" y="55"/>
                    <a:pt x="8627" y="82"/>
                  </a:cubicBezTo>
                  <a:lnTo>
                    <a:pt x="8627" y="82"/>
                  </a:lnTo>
                  <a:cubicBezTo>
                    <a:pt x="8631" y="56"/>
                    <a:pt x="8633" y="29"/>
                    <a:pt x="8633" y="1"/>
                  </a:cubicBezTo>
                  <a:close/>
                  <a:moveTo>
                    <a:pt x="7441" y="3762"/>
                  </a:moveTo>
                  <a:lnTo>
                    <a:pt x="7441" y="3762"/>
                  </a:lnTo>
                  <a:cubicBezTo>
                    <a:pt x="7441" y="3780"/>
                    <a:pt x="7462" y="3807"/>
                    <a:pt x="7538" y="3861"/>
                  </a:cubicBezTo>
                  <a:cubicBezTo>
                    <a:pt x="7482" y="3816"/>
                    <a:pt x="7459" y="3787"/>
                    <a:pt x="7441" y="3762"/>
                  </a:cubicBezTo>
                  <a:close/>
                  <a:moveTo>
                    <a:pt x="3617" y="6050"/>
                  </a:moveTo>
                  <a:lnTo>
                    <a:pt x="3617" y="6080"/>
                  </a:lnTo>
                  <a:cubicBezTo>
                    <a:pt x="3625" y="6083"/>
                    <a:pt x="3631" y="6085"/>
                    <a:pt x="3638" y="6086"/>
                  </a:cubicBezTo>
                  <a:lnTo>
                    <a:pt x="3638" y="6086"/>
                  </a:lnTo>
                  <a:cubicBezTo>
                    <a:pt x="3633" y="6075"/>
                    <a:pt x="3626" y="6063"/>
                    <a:pt x="3617" y="6050"/>
                  </a:cubicBezTo>
                  <a:close/>
                  <a:moveTo>
                    <a:pt x="6019" y="6475"/>
                  </a:moveTo>
                  <a:cubicBezTo>
                    <a:pt x="6019" y="6475"/>
                    <a:pt x="6019" y="6475"/>
                    <a:pt x="6018" y="6475"/>
                  </a:cubicBezTo>
                  <a:lnTo>
                    <a:pt x="6018" y="6475"/>
                  </a:lnTo>
                  <a:cubicBezTo>
                    <a:pt x="6021" y="6478"/>
                    <a:pt x="6023" y="6479"/>
                    <a:pt x="6023" y="6479"/>
                  </a:cubicBezTo>
                  <a:cubicBezTo>
                    <a:pt x="6023" y="6479"/>
                    <a:pt x="6021" y="6478"/>
                    <a:pt x="6019" y="6475"/>
                  </a:cubicBezTo>
                  <a:close/>
                  <a:moveTo>
                    <a:pt x="5611" y="6711"/>
                  </a:moveTo>
                  <a:cubicBezTo>
                    <a:pt x="5615" y="6711"/>
                    <a:pt x="5653" y="6792"/>
                    <a:pt x="5655" y="6829"/>
                  </a:cubicBezTo>
                  <a:lnTo>
                    <a:pt x="5655" y="6829"/>
                  </a:lnTo>
                  <a:cubicBezTo>
                    <a:pt x="5629" y="6793"/>
                    <a:pt x="5580" y="6731"/>
                    <a:pt x="5594" y="6731"/>
                  </a:cubicBezTo>
                  <a:cubicBezTo>
                    <a:pt x="5598" y="6731"/>
                    <a:pt x="5607" y="6736"/>
                    <a:pt x="5623" y="6749"/>
                  </a:cubicBezTo>
                  <a:cubicBezTo>
                    <a:pt x="5613" y="6722"/>
                    <a:pt x="5609" y="6711"/>
                    <a:pt x="5611" y="6711"/>
                  </a:cubicBezTo>
                  <a:close/>
                  <a:moveTo>
                    <a:pt x="5623" y="6810"/>
                  </a:moveTo>
                  <a:lnTo>
                    <a:pt x="5623" y="6810"/>
                  </a:lnTo>
                  <a:cubicBezTo>
                    <a:pt x="5637" y="6823"/>
                    <a:pt x="5647" y="6833"/>
                    <a:pt x="5654" y="6840"/>
                  </a:cubicBezTo>
                  <a:lnTo>
                    <a:pt x="5654" y="6840"/>
                  </a:lnTo>
                  <a:cubicBezTo>
                    <a:pt x="5653" y="6845"/>
                    <a:pt x="5651" y="6847"/>
                    <a:pt x="5646" y="6847"/>
                  </a:cubicBezTo>
                  <a:cubicBezTo>
                    <a:pt x="5641" y="6847"/>
                    <a:pt x="5633" y="6844"/>
                    <a:pt x="5622" y="6835"/>
                  </a:cubicBezTo>
                  <a:lnTo>
                    <a:pt x="5622" y="6835"/>
                  </a:lnTo>
                  <a:cubicBezTo>
                    <a:pt x="5618" y="6824"/>
                    <a:pt x="5618" y="6815"/>
                    <a:pt x="5623" y="6810"/>
                  </a:cubicBezTo>
                  <a:close/>
                  <a:moveTo>
                    <a:pt x="5596" y="7103"/>
                  </a:moveTo>
                  <a:cubicBezTo>
                    <a:pt x="5604" y="7106"/>
                    <a:pt x="5613" y="7109"/>
                    <a:pt x="5623" y="7114"/>
                  </a:cubicBezTo>
                  <a:cubicBezTo>
                    <a:pt x="5613" y="7108"/>
                    <a:pt x="5604" y="7105"/>
                    <a:pt x="5596" y="7103"/>
                  </a:cubicBezTo>
                  <a:close/>
                  <a:moveTo>
                    <a:pt x="2067" y="8025"/>
                  </a:moveTo>
                  <a:cubicBezTo>
                    <a:pt x="2073" y="8031"/>
                    <a:pt x="2081" y="8039"/>
                    <a:pt x="2092" y="8049"/>
                  </a:cubicBezTo>
                  <a:lnTo>
                    <a:pt x="2092" y="8049"/>
                  </a:lnTo>
                  <a:cubicBezTo>
                    <a:pt x="2093" y="8042"/>
                    <a:pt x="2095" y="8034"/>
                    <a:pt x="2098" y="8025"/>
                  </a:cubicBezTo>
                  <a:close/>
                  <a:moveTo>
                    <a:pt x="4352" y="8274"/>
                  </a:moveTo>
                  <a:cubicBezTo>
                    <a:pt x="4354" y="8282"/>
                    <a:pt x="4357" y="8289"/>
                    <a:pt x="4377" y="8299"/>
                  </a:cubicBezTo>
                  <a:lnTo>
                    <a:pt x="4352" y="8274"/>
                  </a:lnTo>
                  <a:close/>
                  <a:moveTo>
                    <a:pt x="4341" y="8472"/>
                  </a:moveTo>
                  <a:cubicBezTo>
                    <a:pt x="4354" y="8482"/>
                    <a:pt x="4369" y="8494"/>
                    <a:pt x="4386" y="8505"/>
                  </a:cubicBezTo>
                  <a:lnTo>
                    <a:pt x="4386" y="8505"/>
                  </a:lnTo>
                  <a:cubicBezTo>
                    <a:pt x="4383" y="8498"/>
                    <a:pt x="4380" y="8490"/>
                    <a:pt x="4377" y="8481"/>
                  </a:cubicBezTo>
                  <a:lnTo>
                    <a:pt x="4341" y="8472"/>
                  </a:lnTo>
                  <a:close/>
                  <a:moveTo>
                    <a:pt x="4488" y="8569"/>
                  </a:moveTo>
                  <a:cubicBezTo>
                    <a:pt x="4511" y="8588"/>
                    <a:pt x="4529" y="8603"/>
                    <a:pt x="4529" y="8603"/>
                  </a:cubicBezTo>
                  <a:cubicBezTo>
                    <a:pt x="4509" y="8583"/>
                    <a:pt x="4496" y="8573"/>
                    <a:pt x="4488" y="8569"/>
                  </a:cubicBezTo>
                  <a:close/>
                  <a:moveTo>
                    <a:pt x="4415" y="8468"/>
                  </a:moveTo>
                  <a:cubicBezTo>
                    <a:pt x="4408" y="8473"/>
                    <a:pt x="4408" y="8481"/>
                    <a:pt x="4408" y="8481"/>
                  </a:cubicBezTo>
                  <a:cubicBezTo>
                    <a:pt x="4397" y="8481"/>
                    <a:pt x="4408" y="8495"/>
                    <a:pt x="4427" y="8514"/>
                  </a:cubicBezTo>
                  <a:lnTo>
                    <a:pt x="4427" y="8514"/>
                  </a:lnTo>
                  <a:cubicBezTo>
                    <a:pt x="4421" y="8509"/>
                    <a:pt x="4415" y="8505"/>
                    <a:pt x="4411" y="8505"/>
                  </a:cubicBezTo>
                  <a:cubicBezTo>
                    <a:pt x="4409" y="8505"/>
                    <a:pt x="4408" y="8507"/>
                    <a:pt x="4408" y="8512"/>
                  </a:cubicBezTo>
                  <a:cubicBezTo>
                    <a:pt x="4413" y="8519"/>
                    <a:pt x="4418" y="8526"/>
                    <a:pt x="4423" y="8532"/>
                  </a:cubicBezTo>
                  <a:lnTo>
                    <a:pt x="4423" y="8532"/>
                  </a:lnTo>
                  <a:cubicBezTo>
                    <a:pt x="4410" y="8523"/>
                    <a:pt x="4398" y="8514"/>
                    <a:pt x="4386" y="8505"/>
                  </a:cubicBezTo>
                  <a:lnTo>
                    <a:pt x="4386" y="8505"/>
                  </a:lnTo>
                  <a:cubicBezTo>
                    <a:pt x="4413" y="8578"/>
                    <a:pt x="4441" y="8606"/>
                    <a:pt x="4468" y="8633"/>
                  </a:cubicBezTo>
                  <a:cubicBezTo>
                    <a:pt x="4485" y="8636"/>
                    <a:pt x="4497" y="8637"/>
                    <a:pt x="4507" y="8637"/>
                  </a:cubicBezTo>
                  <a:cubicBezTo>
                    <a:pt x="4554" y="8637"/>
                    <a:pt x="4523" y="8606"/>
                    <a:pt x="4472" y="8567"/>
                  </a:cubicBezTo>
                  <a:lnTo>
                    <a:pt x="4472" y="8567"/>
                  </a:lnTo>
                  <a:cubicBezTo>
                    <a:pt x="4473" y="8566"/>
                    <a:pt x="4475" y="8566"/>
                    <a:pt x="4477" y="8566"/>
                  </a:cubicBezTo>
                  <a:cubicBezTo>
                    <a:pt x="4480" y="8566"/>
                    <a:pt x="4483" y="8567"/>
                    <a:pt x="4488" y="8569"/>
                  </a:cubicBezTo>
                  <a:lnTo>
                    <a:pt x="4488" y="8569"/>
                  </a:lnTo>
                  <a:cubicBezTo>
                    <a:pt x="4467" y="8552"/>
                    <a:pt x="4444" y="8531"/>
                    <a:pt x="4427" y="8514"/>
                  </a:cubicBezTo>
                  <a:lnTo>
                    <a:pt x="4427" y="8514"/>
                  </a:lnTo>
                  <a:cubicBezTo>
                    <a:pt x="4433" y="8518"/>
                    <a:pt x="4439" y="8523"/>
                    <a:pt x="4443" y="8523"/>
                  </a:cubicBezTo>
                  <a:cubicBezTo>
                    <a:pt x="4448" y="8523"/>
                    <a:pt x="4449" y="8514"/>
                    <a:pt x="4438" y="8481"/>
                  </a:cubicBezTo>
                  <a:cubicBezTo>
                    <a:pt x="4431" y="8478"/>
                    <a:pt x="4423" y="8473"/>
                    <a:pt x="4415" y="8468"/>
                  </a:cubicBezTo>
                  <a:close/>
                  <a:moveTo>
                    <a:pt x="3227" y="10639"/>
                  </a:moveTo>
                  <a:cubicBezTo>
                    <a:pt x="3240" y="10654"/>
                    <a:pt x="3266" y="10673"/>
                    <a:pt x="3313" y="10700"/>
                  </a:cubicBezTo>
                  <a:cubicBezTo>
                    <a:pt x="3287" y="10682"/>
                    <a:pt x="3257" y="10662"/>
                    <a:pt x="3227" y="10639"/>
                  </a:cubicBezTo>
                  <a:close/>
                  <a:moveTo>
                    <a:pt x="2958" y="11155"/>
                  </a:moveTo>
                  <a:cubicBezTo>
                    <a:pt x="2973" y="11164"/>
                    <a:pt x="2990" y="11174"/>
                    <a:pt x="3009" y="11187"/>
                  </a:cubicBezTo>
                  <a:cubicBezTo>
                    <a:pt x="2987" y="11172"/>
                    <a:pt x="2971" y="11162"/>
                    <a:pt x="2958" y="11155"/>
                  </a:cubicBezTo>
                  <a:close/>
                  <a:moveTo>
                    <a:pt x="2979" y="11217"/>
                  </a:moveTo>
                  <a:lnTo>
                    <a:pt x="2994" y="11239"/>
                  </a:lnTo>
                  <a:lnTo>
                    <a:pt x="2994" y="11239"/>
                  </a:lnTo>
                  <a:cubicBezTo>
                    <a:pt x="2991" y="11232"/>
                    <a:pt x="2988" y="11226"/>
                    <a:pt x="2979" y="11217"/>
                  </a:cubicBezTo>
                  <a:close/>
                  <a:moveTo>
                    <a:pt x="3012" y="11267"/>
                  </a:moveTo>
                  <a:lnTo>
                    <a:pt x="3040" y="11308"/>
                  </a:lnTo>
                  <a:cubicBezTo>
                    <a:pt x="3034" y="11297"/>
                    <a:pt x="3024" y="11283"/>
                    <a:pt x="3012" y="11267"/>
                  </a:cubicBezTo>
                  <a:close/>
                  <a:moveTo>
                    <a:pt x="1832" y="11694"/>
                  </a:moveTo>
                  <a:cubicBezTo>
                    <a:pt x="1819" y="11696"/>
                    <a:pt x="1813" y="11706"/>
                    <a:pt x="1821" y="11729"/>
                  </a:cubicBezTo>
                  <a:lnTo>
                    <a:pt x="1821" y="11729"/>
                  </a:lnTo>
                  <a:cubicBezTo>
                    <a:pt x="1834" y="11726"/>
                    <a:pt x="1847" y="11720"/>
                    <a:pt x="1832" y="11694"/>
                  </a:cubicBezTo>
                  <a:close/>
                  <a:moveTo>
                    <a:pt x="1821" y="11729"/>
                  </a:moveTo>
                  <a:cubicBezTo>
                    <a:pt x="1802" y="11733"/>
                    <a:pt x="1781" y="11730"/>
                    <a:pt x="1843" y="11775"/>
                  </a:cubicBezTo>
                  <a:lnTo>
                    <a:pt x="1843" y="11775"/>
                  </a:lnTo>
                  <a:cubicBezTo>
                    <a:pt x="1832" y="11756"/>
                    <a:pt x="1825" y="11741"/>
                    <a:pt x="1821" y="11729"/>
                  </a:cubicBezTo>
                  <a:close/>
                  <a:moveTo>
                    <a:pt x="2402" y="11764"/>
                  </a:moveTo>
                  <a:cubicBezTo>
                    <a:pt x="2401" y="11764"/>
                    <a:pt x="2401" y="11764"/>
                    <a:pt x="2401" y="11764"/>
                  </a:cubicBezTo>
                  <a:lnTo>
                    <a:pt x="2401" y="11764"/>
                  </a:lnTo>
                  <a:cubicBezTo>
                    <a:pt x="2409" y="11772"/>
                    <a:pt x="2414" y="11776"/>
                    <a:pt x="2414" y="11776"/>
                  </a:cubicBezTo>
                  <a:cubicBezTo>
                    <a:pt x="2414" y="11776"/>
                    <a:pt x="2410" y="11773"/>
                    <a:pt x="2402" y="11764"/>
                  </a:cubicBezTo>
                  <a:close/>
                  <a:moveTo>
                    <a:pt x="1843" y="11775"/>
                  </a:moveTo>
                  <a:lnTo>
                    <a:pt x="1843" y="11775"/>
                  </a:lnTo>
                  <a:cubicBezTo>
                    <a:pt x="1846" y="11781"/>
                    <a:pt x="1850" y="11787"/>
                    <a:pt x="1854" y="11794"/>
                  </a:cubicBezTo>
                  <a:cubicBezTo>
                    <a:pt x="1897" y="11823"/>
                    <a:pt x="1919" y="11838"/>
                    <a:pt x="1944" y="11855"/>
                  </a:cubicBezTo>
                  <a:lnTo>
                    <a:pt x="1944" y="11855"/>
                  </a:lnTo>
                  <a:cubicBezTo>
                    <a:pt x="1935" y="11845"/>
                    <a:pt x="1926" y="11835"/>
                    <a:pt x="1915" y="11825"/>
                  </a:cubicBezTo>
                  <a:cubicBezTo>
                    <a:pt x="1883" y="11804"/>
                    <a:pt x="1860" y="11787"/>
                    <a:pt x="1843" y="11775"/>
                  </a:cubicBezTo>
                  <a:close/>
                  <a:moveTo>
                    <a:pt x="57" y="11950"/>
                  </a:moveTo>
                  <a:cubicBezTo>
                    <a:pt x="46" y="11954"/>
                    <a:pt x="46" y="11962"/>
                    <a:pt x="91" y="11977"/>
                  </a:cubicBezTo>
                  <a:cubicBezTo>
                    <a:pt x="78" y="11968"/>
                    <a:pt x="67" y="11959"/>
                    <a:pt x="57" y="11950"/>
                  </a:cubicBezTo>
                  <a:close/>
                  <a:moveTo>
                    <a:pt x="1944" y="11855"/>
                  </a:moveTo>
                  <a:cubicBezTo>
                    <a:pt x="2046" y="11971"/>
                    <a:pt x="2032" y="12043"/>
                    <a:pt x="1983" y="12043"/>
                  </a:cubicBezTo>
                  <a:cubicBezTo>
                    <a:pt x="1964" y="12043"/>
                    <a:pt x="1940" y="12032"/>
                    <a:pt x="1915" y="12007"/>
                  </a:cubicBezTo>
                  <a:lnTo>
                    <a:pt x="1915" y="12007"/>
                  </a:lnTo>
                  <a:cubicBezTo>
                    <a:pt x="1975" y="12091"/>
                    <a:pt x="1993" y="12109"/>
                    <a:pt x="2003" y="12109"/>
                  </a:cubicBezTo>
                  <a:cubicBezTo>
                    <a:pt x="2010" y="12109"/>
                    <a:pt x="2014" y="12099"/>
                    <a:pt x="2028" y="12099"/>
                  </a:cubicBezTo>
                  <a:cubicBezTo>
                    <a:pt x="2043" y="12099"/>
                    <a:pt x="2070" y="12111"/>
                    <a:pt x="2128" y="12159"/>
                  </a:cubicBezTo>
                  <a:cubicBezTo>
                    <a:pt x="2128" y="12129"/>
                    <a:pt x="2067" y="12007"/>
                    <a:pt x="2067" y="11946"/>
                  </a:cubicBezTo>
                  <a:cubicBezTo>
                    <a:pt x="2002" y="11897"/>
                    <a:pt x="1972" y="11875"/>
                    <a:pt x="1944" y="11855"/>
                  </a:cubicBezTo>
                  <a:close/>
                  <a:moveTo>
                    <a:pt x="2164" y="11820"/>
                  </a:moveTo>
                  <a:cubicBezTo>
                    <a:pt x="2406" y="11995"/>
                    <a:pt x="2135" y="11862"/>
                    <a:pt x="2280" y="12007"/>
                  </a:cubicBezTo>
                  <a:lnTo>
                    <a:pt x="2523" y="12159"/>
                  </a:lnTo>
                  <a:cubicBezTo>
                    <a:pt x="2554" y="12129"/>
                    <a:pt x="2280" y="11977"/>
                    <a:pt x="2402" y="11977"/>
                  </a:cubicBezTo>
                  <a:lnTo>
                    <a:pt x="2462" y="12068"/>
                  </a:lnTo>
                  <a:lnTo>
                    <a:pt x="2462" y="12068"/>
                  </a:lnTo>
                  <a:lnTo>
                    <a:pt x="2432" y="11977"/>
                  </a:lnTo>
                  <a:cubicBezTo>
                    <a:pt x="2324" y="11923"/>
                    <a:pt x="2193" y="11822"/>
                    <a:pt x="2164" y="11820"/>
                  </a:cubicBezTo>
                  <a:close/>
                  <a:moveTo>
                    <a:pt x="633" y="12189"/>
                  </a:moveTo>
                  <a:cubicBezTo>
                    <a:pt x="643" y="12209"/>
                    <a:pt x="667" y="12234"/>
                    <a:pt x="699" y="12250"/>
                  </a:cubicBezTo>
                  <a:cubicBezTo>
                    <a:pt x="675" y="12226"/>
                    <a:pt x="653" y="12206"/>
                    <a:pt x="633" y="12189"/>
                  </a:cubicBezTo>
                  <a:close/>
                  <a:moveTo>
                    <a:pt x="1702" y="12204"/>
                  </a:moveTo>
                  <a:cubicBezTo>
                    <a:pt x="1686" y="12204"/>
                    <a:pt x="1694" y="12222"/>
                    <a:pt x="1763" y="12281"/>
                  </a:cubicBezTo>
                  <a:cubicBezTo>
                    <a:pt x="1750" y="12254"/>
                    <a:pt x="1730" y="12229"/>
                    <a:pt x="1704" y="12204"/>
                  </a:cubicBezTo>
                  <a:lnTo>
                    <a:pt x="1704" y="12204"/>
                  </a:lnTo>
                  <a:cubicBezTo>
                    <a:pt x="1703" y="12204"/>
                    <a:pt x="1703" y="12204"/>
                    <a:pt x="1702" y="12204"/>
                  </a:cubicBezTo>
                  <a:close/>
                  <a:moveTo>
                    <a:pt x="254" y="12305"/>
                  </a:moveTo>
                  <a:lnTo>
                    <a:pt x="254" y="12305"/>
                  </a:lnTo>
                  <a:cubicBezTo>
                    <a:pt x="256" y="12317"/>
                    <a:pt x="271" y="12339"/>
                    <a:pt x="304" y="12372"/>
                  </a:cubicBezTo>
                  <a:lnTo>
                    <a:pt x="254" y="12305"/>
                  </a:lnTo>
                  <a:close/>
                  <a:moveTo>
                    <a:pt x="8627" y="82"/>
                  </a:moveTo>
                  <a:cubicBezTo>
                    <a:pt x="8576" y="438"/>
                    <a:pt x="8177" y="520"/>
                    <a:pt x="7751" y="548"/>
                  </a:cubicBezTo>
                  <a:cubicBezTo>
                    <a:pt x="7721" y="670"/>
                    <a:pt x="7721" y="852"/>
                    <a:pt x="7569" y="852"/>
                  </a:cubicBezTo>
                  <a:cubicBezTo>
                    <a:pt x="7326" y="1217"/>
                    <a:pt x="6687" y="1217"/>
                    <a:pt x="6566" y="1734"/>
                  </a:cubicBezTo>
                  <a:cubicBezTo>
                    <a:pt x="6687" y="1734"/>
                    <a:pt x="6779" y="1825"/>
                    <a:pt x="6779" y="1885"/>
                  </a:cubicBezTo>
                  <a:lnTo>
                    <a:pt x="6687" y="1825"/>
                  </a:lnTo>
                  <a:lnTo>
                    <a:pt x="6687" y="1825"/>
                  </a:lnTo>
                  <a:lnTo>
                    <a:pt x="6809" y="1946"/>
                  </a:lnTo>
                  <a:cubicBezTo>
                    <a:pt x="6809" y="1949"/>
                    <a:pt x="6808" y="1950"/>
                    <a:pt x="6805" y="1950"/>
                  </a:cubicBezTo>
                  <a:cubicBezTo>
                    <a:pt x="6783" y="1950"/>
                    <a:pt x="6657" y="1822"/>
                    <a:pt x="6657" y="1794"/>
                  </a:cubicBezTo>
                  <a:cubicBezTo>
                    <a:pt x="6535" y="1946"/>
                    <a:pt x="6505" y="2098"/>
                    <a:pt x="6353" y="2220"/>
                  </a:cubicBezTo>
                  <a:cubicBezTo>
                    <a:pt x="6535" y="2372"/>
                    <a:pt x="6323" y="2281"/>
                    <a:pt x="6505" y="2433"/>
                  </a:cubicBezTo>
                  <a:lnTo>
                    <a:pt x="6414" y="2372"/>
                  </a:lnTo>
                  <a:lnTo>
                    <a:pt x="6414" y="2372"/>
                  </a:lnTo>
                  <a:cubicBezTo>
                    <a:pt x="6447" y="2472"/>
                    <a:pt x="6462" y="2517"/>
                    <a:pt x="6418" y="2517"/>
                  </a:cubicBezTo>
                  <a:cubicBezTo>
                    <a:pt x="6382" y="2517"/>
                    <a:pt x="6307" y="2487"/>
                    <a:pt x="6171" y="2433"/>
                  </a:cubicBezTo>
                  <a:cubicBezTo>
                    <a:pt x="5715" y="2676"/>
                    <a:pt x="5563" y="3132"/>
                    <a:pt x="5198" y="3436"/>
                  </a:cubicBezTo>
                  <a:cubicBezTo>
                    <a:pt x="4985" y="3861"/>
                    <a:pt x="4833" y="4317"/>
                    <a:pt x="4590" y="4712"/>
                  </a:cubicBezTo>
                  <a:cubicBezTo>
                    <a:pt x="4864" y="5016"/>
                    <a:pt x="4681" y="4986"/>
                    <a:pt x="4864" y="5259"/>
                  </a:cubicBezTo>
                  <a:lnTo>
                    <a:pt x="4803" y="5168"/>
                  </a:lnTo>
                  <a:lnTo>
                    <a:pt x="4803" y="5168"/>
                  </a:lnTo>
                  <a:cubicBezTo>
                    <a:pt x="4830" y="5237"/>
                    <a:pt x="4808" y="5256"/>
                    <a:pt x="4761" y="5256"/>
                  </a:cubicBezTo>
                  <a:cubicBezTo>
                    <a:pt x="4704" y="5256"/>
                    <a:pt x="4612" y="5229"/>
                    <a:pt x="4529" y="5229"/>
                  </a:cubicBezTo>
                  <a:cubicBezTo>
                    <a:pt x="4651" y="5320"/>
                    <a:pt x="4529" y="5290"/>
                    <a:pt x="4712" y="5411"/>
                  </a:cubicBezTo>
                  <a:cubicBezTo>
                    <a:pt x="4737" y="5443"/>
                    <a:pt x="4740" y="5455"/>
                    <a:pt x="4729" y="5455"/>
                  </a:cubicBezTo>
                  <a:cubicBezTo>
                    <a:pt x="4697" y="5455"/>
                    <a:pt x="4546" y="5352"/>
                    <a:pt x="4503" y="5352"/>
                  </a:cubicBezTo>
                  <a:cubicBezTo>
                    <a:pt x="4491" y="5352"/>
                    <a:pt x="4488" y="5360"/>
                    <a:pt x="4499" y="5381"/>
                  </a:cubicBezTo>
                  <a:cubicBezTo>
                    <a:pt x="4480" y="5369"/>
                    <a:pt x="4473" y="5364"/>
                    <a:pt x="4473" y="5364"/>
                  </a:cubicBezTo>
                  <a:lnTo>
                    <a:pt x="4473" y="5364"/>
                  </a:lnTo>
                  <a:cubicBezTo>
                    <a:pt x="4472" y="5364"/>
                    <a:pt x="4549" y="5416"/>
                    <a:pt x="4541" y="5416"/>
                  </a:cubicBezTo>
                  <a:cubicBezTo>
                    <a:pt x="4540" y="5416"/>
                    <a:pt x="4536" y="5415"/>
                    <a:pt x="4529" y="5411"/>
                  </a:cubicBezTo>
                  <a:lnTo>
                    <a:pt x="4529" y="5411"/>
                  </a:lnTo>
                  <a:cubicBezTo>
                    <a:pt x="4560" y="5482"/>
                    <a:pt x="4570" y="5508"/>
                    <a:pt x="4562" y="5508"/>
                  </a:cubicBezTo>
                  <a:cubicBezTo>
                    <a:pt x="4539" y="5508"/>
                    <a:pt x="4376" y="5290"/>
                    <a:pt x="4195" y="5290"/>
                  </a:cubicBezTo>
                  <a:cubicBezTo>
                    <a:pt x="4104" y="5533"/>
                    <a:pt x="4134" y="5837"/>
                    <a:pt x="3921" y="5898"/>
                  </a:cubicBezTo>
                  <a:lnTo>
                    <a:pt x="4043" y="6019"/>
                  </a:lnTo>
                  <a:cubicBezTo>
                    <a:pt x="3964" y="5956"/>
                    <a:pt x="3926" y="5934"/>
                    <a:pt x="3911" y="5934"/>
                  </a:cubicBezTo>
                  <a:cubicBezTo>
                    <a:pt x="3874" y="5934"/>
                    <a:pt x="3971" y="6065"/>
                    <a:pt x="3948" y="6065"/>
                  </a:cubicBezTo>
                  <a:cubicBezTo>
                    <a:pt x="3944" y="6065"/>
                    <a:pt x="3935" y="6060"/>
                    <a:pt x="3921" y="6050"/>
                  </a:cubicBezTo>
                  <a:cubicBezTo>
                    <a:pt x="3891" y="5989"/>
                    <a:pt x="3830" y="5989"/>
                    <a:pt x="3830" y="5928"/>
                  </a:cubicBezTo>
                  <a:cubicBezTo>
                    <a:pt x="3671" y="5928"/>
                    <a:pt x="3767" y="6091"/>
                    <a:pt x="3671" y="6091"/>
                  </a:cubicBezTo>
                  <a:cubicBezTo>
                    <a:pt x="3662" y="6091"/>
                    <a:pt x="3651" y="6089"/>
                    <a:pt x="3638" y="6086"/>
                  </a:cubicBezTo>
                  <a:lnTo>
                    <a:pt x="3638" y="6086"/>
                  </a:lnTo>
                  <a:cubicBezTo>
                    <a:pt x="3727" y="6271"/>
                    <a:pt x="3381" y="6092"/>
                    <a:pt x="3496" y="6293"/>
                  </a:cubicBezTo>
                  <a:cubicBezTo>
                    <a:pt x="3374" y="6171"/>
                    <a:pt x="3374" y="6232"/>
                    <a:pt x="3313" y="6202"/>
                  </a:cubicBezTo>
                  <a:lnTo>
                    <a:pt x="3313" y="6202"/>
                  </a:lnTo>
                  <a:cubicBezTo>
                    <a:pt x="3465" y="6354"/>
                    <a:pt x="3405" y="6361"/>
                    <a:pt x="3332" y="6361"/>
                  </a:cubicBezTo>
                  <a:cubicBezTo>
                    <a:pt x="3324" y="6361"/>
                    <a:pt x="3316" y="6361"/>
                    <a:pt x="3308" y="6361"/>
                  </a:cubicBezTo>
                  <a:cubicBezTo>
                    <a:pt x="3244" y="6361"/>
                    <a:pt x="3188" y="6367"/>
                    <a:pt x="3283" y="6475"/>
                  </a:cubicBezTo>
                  <a:lnTo>
                    <a:pt x="3222" y="6445"/>
                  </a:lnTo>
                  <a:cubicBezTo>
                    <a:pt x="3131" y="6658"/>
                    <a:pt x="2888" y="6779"/>
                    <a:pt x="2888" y="7083"/>
                  </a:cubicBezTo>
                  <a:cubicBezTo>
                    <a:pt x="2857" y="7205"/>
                    <a:pt x="2462" y="7083"/>
                    <a:pt x="2523" y="7296"/>
                  </a:cubicBezTo>
                  <a:cubicBezTo>
                    <a:pt x="2523" y="7387"/>
                    <a:pt x="2614" y="7417"/>
                    <a:pt x="2614" y="7448"/>
                  </a:cubicBezTo>
                  <a:cubicBezTo>
                    <a:pt x="2584" y="7448"/>
                    <a:pt x="2523" y="7387"/>
                    <a:pt x="2462" y="7357"/>
                  </a:cubicBezTo>
                  <a:lnTo>
                    <a:pt x="2462" y="7357"/>
                  </a:lnTo>
                  <a:cubicBezTo>
                    <a:pt x="2554" y="7539"/>
                    <a:pt x="2310" y="7448"/>
                    <a:pt x="2280" y="7539"/>
                  </a:cubicBezTo>
                  <a:cubicBezTo>
                    <a:pt x="2310" y="7600"/>
                    <a:pt x="2310" y="7600"/>
                    <a:pt x="2402" y="7691"/>
                  </a:cubicBezTo>
                  <a:cubicBezTo>
                    <a:pt x="2354" y="7672"/>
                    <a:pt x="2320" y="7664"/>
                    <a:pt x="2294" y="7664"/>
                  </a:cubicBezTo>
                  <a:cubicBezTo>
                    <a:pt x="2161" y="7664"/>
                    <a:pt x="2265" y="7875"/>
                    <a:pt x="2123" y="7875"/>
                  </a:cubicBezTo>
                  <a:cubicBezTo>
                    <a:pt x="2115" y="7875"/>
                    <a:pt x="2107" y="7875"/>
                    <a:pt x="2098" y="7873"/>
                  </a:cubicBezTo>
                  <a:lnTo>
                    <a:pt x="2098" y="7873"/>
                  </a:lnTo>
                  <a:cubicBezTo>
                    <a:pt x="2402" y="8117"/>
                    <a:pt x="2219" y="8056"/>
                    <a:pt x="2250" y="8147"/>
                  </a:cubicBezTo>
                  <a:cubicBezTo>
                    <a:pt x="2246" y="8150"/>
                    <a:pt x="2242" y="8152"/>
                    <a:pt x="2237" y="8152"/>
                  </a:cubicBezTo>
                  <a:cubicBezTo>
                    <a:pt x="2202" y="8152"/>
                    <a:pt x="2132" y="8089"/>
                    <a:pt x="2092" y="8049"/>
                  </a:cubicBezTo>
                  <a:lnTo>
                    <a:pt x="2092" y="8049"/>
                  </a:lnTo>
                  <a:cubicBezTo>
                    <a:pt x="2066" y="8151"/>
                    <a:pt x="2057" y="8177"/>
                    <a:pt x="1915" y="8177"/>
                  </a:cubicBezTo>
                  <a:cubicBezTo>
                    <a:pt x="1915" y="8208"/>
                    <a:pt x="2067" y="8360"/>
                    <a:pt x="1976" y="8360"/>
                  </a:cubicBezTo>
                  <a:cubicBezTo>
                    <a:pt x="1925" y="8323"/>
                    <a:pt x="1894" y="8309"/>
                    <a:pt x="1877" y="8309"/>
                  </a:cubicBezTo>
                  <a:cubicBezTo>
                    <a:pt x="1825" y="8309"/>
                    <a:pt x="1876" y="8423"/>
                    <a:pt x="1813" y="8423"/>
                  </a:cubicBezTo>
                  <a:cubicBezTo>
                    <a:pt x="1807" y="8423"/>
                    <a:pt x="1801" y="8422"/>
                    <a:pt x="1794" y="8421"/>
                  </a:cubicBezTo>
                  <a:lnTo>
                    <a:pt x="1794" y="8421"/>
                  </a:lnTo>
                  <a:cubicBezTo>
                    <a:pt x="1927" y="8501"/>
                    <a:pt x="2037" y="8674"/>
                    <a:pt x="1980" y="8674"/>
                  </a:cubicBezTo>
                  <a:cubicBezTo>
                    <a:pt x="1972" y="8674"/>
                    <a:pt x="1960" y="8671"/>
                    <a:pt x="1946" y="8664"/>
                  </a:cubicBezTo>
                  <a:lnTo>
                    <a:pt x="1702" y="8481"/>
                  </a:lnTo>
                  <a:lnTo>
                    <a:pt x="1702" y="8481"/>
                  </a:lnTo>
                  <a:cubicBezTo>
                    <a:pt x="1763" y="8755"/>
                    <a:pt x="1338" y="8724"/>
                    <a:pt x="1520" y="9089"/>
                  </a:cubicBezTo>
                  <a:lnTo>
                    <a:pt x="1368" y="8968"/>
                  </a:lnTo>
                  <a:lnTo>
                    <a:pt x="1368" y="8968"/>
                  </a:lnTo>
                  <a:cubicBezTo>
                    <a:pt x="1459" y="9241"/>
                    <a:pt x="1155" y="9241"/>
                    <a:pt x="1307" y="9636"/>
                  </a:cubicBezTo>
                  <a:cubicBezTo>
                    <a:pt x="1270" y="9618"/>
                    <a:pt x="1235" y="9610"/>
                    <a:pt x="1204" y="9610"/>
                  </a:cubicBezTo>
                  <a:cubicBezTo>
                    <a:pt x="1135" y="9610"/>
                    <a:pt x="1085" y="9646"/>
                    <a:pt x="1064" y="9667"/>
                  </a:cubicBezTo>
                  <a:cubicBezTo>
                    <a:pt x="1155" y="9819"/>
                    <a:pt x="1155" y="9819"/>
                    <a:pt x="1307" y="10001"/>
                  </a:cubicBezTo>
                  <a:cubicBezTo>
                    <a:pt x="1307" y="10007"/>
                    <a:pt x="1302" y="10009"/>
                    <a:pt x="1292" y="10009"/>
                  </a:cubicBezTo>
                  <a:cubicBezTo>
                    <a:pt x="1253" y="10009"/>
                    <a:pt x="1144" y="9965"/>
                    <a:pt x="1095" y="9940"/>
                  </a:cubicBezTo>
                  <a:cubicBezTo>
                    <a:pt x="1082" y="9946"/>
                    <a:pt x="1062" y="9948"/>
                    <a:pt x="1038" y="9948"/>
                  </a:cubicBezTo>
                  <a:cubicBezTo>
                    <a:pt x="1022" y="9948"/>
                    <a:pt x="1005" y="9947"/>
                    <a:pt x="988" y="9947"/>
                  </a:cubicBezTo>
                  <a:cubicBezTo>
                    <a:pt x="902" y="9947"/>
                    <a:pt x="821" y="9961"/>
                    <a:pt x="943" y="10123"/>
                  </a:cubicBezTo>
                  <a:lnTo>
                    <a:pt x="851" y="10032"/>
                  </a:lnTo>
                  <a:lnTo>
                    <a:pt x="851" y="10032"/>
                  </a:lnTo>
                  <a:cubicBezTo>
                    <a:pt x="932" y="10165"/>
                    <a:pt x="1012" y="10346"/>
                    <a:pt x="906" y="10346"/>
                  </a:cubicBezTo>
                  <a:cubicBezTo>
                    <a:pt x="891" y="10346"/>
                    <a:pt x="873" y="10343"/>
                    <a:pt x="851" y="10335"/>
                  </a:cubicBezTo>
                  <a:lnTo>
                    <a:pt x="851" y="10335"/>
                  </a:lnTo>
                  <a:cubicBezTo>
                    <a:pt x="943" y="10427"/>
                    <a:pt x="943" y="10548"/>
                    <a:pt x="1095" y="10609"/>
                  </a:cubicBezTo>
                  <a:cubicBezTo>
                    <a:pt x="1095" y="10611"/>
                    <a:pt x="1093" y="10612"/>
                    <a:pt x="1091" y="10612"/>
                  </a:cubicBezTo>
                  <a:cubicBezTo>
                    <a:pt x="1071" y="10612"/>
                    <a:pt x="975" y="10536"/>
                    <a:pt x="966" y="10536"/>
                  </a:cubicBezTo>
                  <a:cubicBezTo>
                    <a:pt x="963" y="10536"/>
                    <a:pt x="972" y="10548"/>
                    <a:pt x="1003" y="10579"/>
                  </a:cubicBezTo>
                  <a:lnTo>
                    <a:pt x="851" y="10427"/>
                  </a:lnTo>
                  <a:cubicBezTo>
                    <a:pt x="699" y="10548"/>
                    <a:pt x="699" y="10731"/>
                    <a:pt x="699" y="10913"/>
                  </a:cubicBezTo>
                  <a:cubicBezTo>
                    <a:pt x="644" y="10882"/>
                    <a:pt x="607" y="10870"/>
                    <a:pt x="583" y="10870"/>
                  </a:cubicBezTo>
                  <a:cubicBezTo>
                    <a:pt x="491" y="10870"/>
                    <a:pt x="562" y="11037"/>
                    <a:pt x="450" y="11037"/>
                  </a:cubicBezTo>
                  <a:cubicBezTo>
                    <a:pt x="443" y="11037"/>
                    <a:pt x="435" y="11036"/>
                    <a:pt x="426" y="11035"/>
                  </a:cubicBezTo>
                  <a:lnTo>
                    <a:pt x="426" y="11035"/>
                  </a:lnTo>
                  <a:cubicBezTo>
                    <a:pt x="487" y="11156"/>
                    <a:pt x="274" y="11095"/>
                    <a:pt x="487" y="11339"/>
                  </a:cubicBezTo>
                  <a:lnTo>
                    <a:pt x="395" y="11247"/>
                  </a:lnTo>
                  <a:cubicBezTo>
                    <a:pt x="335" y="11308"/>
                    <a:pt x="274" y="11369"/>
                    <a:pt x="152" y="11399"/>
                  </a:cubicBezTo>
                  <a:cubicBezTo>
                    <a:pt x="91" y="11399"/>
                    <a:pt x="274" y="11551"/>
                    <a:pt x="304" y="11642"/>
                  </a:cubicBezTo>
                  <a:lnTo>
                    <a:pt x="183" y="11521"/>
                  </a:lnTo>
                  <a:lnTo>
                    <a:pt x="183" y="11521"/>
                  </a:lnTo>
                  <a:cubicBezTo>
                    <a:pt x="243" y="11642"/>
                    <a:pt x="426" y="11794"/>
                    <a:pt x="547" y="11916"/>
                  </a:cubicBezTo>
                  <a:cubicBezTo>
                    <a:pt x="524" y="11900"/>
                    <a:pt x="512" y="11895"/>
                    <a:pt x="506" y="11895"/>
                  </a:cubicBezTo>
                  <a:cubicBezTo>
                    <a:pt x="493" y="11895"/>
                    <a:pt x="507" y="11922"/>
                    <a:pt x="468" y="11922"/>
                  </a:cubicBezTo>
                  <a:cubicBezTo>
                    <a:pt x="458" y="11922"/>
                    <a:pt x="444" y="11921"/>
                    <a:pt x="426" y="11916"/>
                  </a:cubicBezTo>
                  <a:cubicBezTo>
                    <a:pt x="395" y="11825"/>
                    <a:pt x="274" y="11703"/>
                    <a:pt x="122" y="11551"/>
                  </a:cubicBezTo>
                  <a:lnTo>
                    <a:pt x="122" y="11551"/>
                  </a:lnTo>
                  <a:cubicBezTo>
                    <a:pt x="19" y="11603"/>
                    <a:pt x="199" y="11784"/>
                    <a:pt x="147" y="11784"/>
                  </a:cubicBezTo>
                  <a:cubicBezTo>
                    <a:pt x="137" y="11784"/>
                    <a:pt x="120" y="11778"/>
                    <a:pt x="91" y="11764"/>
                  </a:cubicBezTo>
                  <a:cubicBezTo>
                    <a:pt x="3" y="11764"/>
                    <a:pt x="29" y="11822"/>
                    <a:pt x="170" y="11937"/>
                  </a:cubicBezTo>
                  <a:lnTo>
                    <a:pt x="170" y="11937"/>
                  </a:lnTo>
                  <a:cubicBezTo>
                    <a:pt x="138" y="11915"/>
                    <a:pt x="84" y="11905"/>
                    <a:pt x="31" y="11825"/>
                  </a:cubicBezTo>
                  <a:lnTo>
                    <a:pt x="31" y="11825"/>
                  </a:lnTo>
                  <a:cubicBezTo>
                    <a:pt x="5" y="11851"/>
                    <a:pt x="1" y="11899"/>
                    <a:pt x="57" y="11950"/>
                  </a:cubicBezTo>
                  <a:lnTo>
                    <a:pt x="57" y="11950"/>
                  </a:lnTo>
                  <a:cubicBezTo>
                    <a:pt x="68" y="11946"/>
                    <a:pt x="91" y="11946"/>
                    <a:pt x="91" y="11946"/>
                  </a:cubicBezTo>
                  <a:cubicBezTo>
                    <a:pt x="183" y="12068"/>
                    <a:pt x="152" y="12068"/>
                    <a:pt x="335" y="12220"/>
                  </a:cubicBezTo>
                  <a:cubicBezTo>
                    <a:pt x="304" y="12159"/>
                    <a:pt x="274" y="12129"/>
                    <a:pt x="304" y="12129"/>
                  </a:cubicBezTo>
                  <a:cubicBezTo>
                    <a:pt x="393" y="12218"/>
                    <a:pt x="417" y="12274"/>
                    <a:pt x="376" y="12274"/>
                  </a:cubicBezTo>
                  <a:cubicBezTo>
                    <a:pt x="361" y="12274"/>
                    <a:pt x="337" y="12267"/>
                    <a:pt x="304" y="12250"/>
                  </a:cubicBezTo>
                  <a:cubicBezTo>
                    <a:pt x="183" y="12159"/>
                    <a:pt x="152" y="12068"/>
                    <a:pt x="31" y="12007"/>
                  </a:cubicBezTo>
                  <a:lnTo>
                    <a:pt x="31" y="12007"/>
                  </a:lnTo>
                  <a:lnTo>
                    <a:pt x="254" y="12305"/>
                  </a:lnTo>
                  <a:lnTo>
                    <a:pt x="254" y="12305"/>
                  </a:lnTo>
                  <a:cubicBezTo>
                    <a:pt x="253" y="12298"/>
                    <a:pt x="257" y="12295"/>
                    <a:pt x="264" y="12295"/>
                  </a:cubicBezTo>
                  <a:cubicBezTo>
                    <a:pt x="289" y="12295"/>
                    <a:pt x="358" y="12334"/>
                    <a:pt x="426" y="12402"/>
                  </a:cubicBezTo>
                  <a:lnTo>
                    <a:pt x="395" y="12311"/>
                  </a:lnTo>
                  <a:lnTo>
                    <a:pt x="487" y="12433"/>
                  </a:lnTo>
                  <a:cubicBezTo>
                    <a:pt x="487" y="12372"/>
                    <a:pt x="699" y="12433"/>
                    <a:pt x="608" y="12281"/>
                  </a:cubicBezTo>
                  <a:lnTo>
                    <a:pt x="456" y="12220"/>
                  </a:lnTo>
                  <a:cubicBezTo>
                    <a:pt x="456" y="12174"/>
                    <a:pt x="369" y="12058"/>
                    <a:pt x="406" y="12058"/>
                  </a:cubicBezTo>
                  <a:cubicBezTo>
                    <a:pt x="418" y="12058"/>
                    <a:pt x="443" y="12069"/>
                    <a:pt x="487" y="12098"/>
                  </a:cubicBezTo>
                  <a:cubicBezTo>
                    <a:pt x="531" y="12121"/>
                    <a:pt x="576" y="12143"/>
                    <a:pt x="633" y="12189"/>
                  </a:cubicBezTo>
                  <a:lnTo>
                    <a:pt x="633" y="12189"/>
                  </a:lnTo>
                  <a:cubicBezTo>
                    <a:pt x="623" y="12172"/>
                    <a:pt x="624" y="12159"/>
                    <a:pt x="639" y="12159"/>
                  </a:cubicBezTo>
                  <a:lnTo>
                    <a:pt x="882" y="12372"/>
                  </a:lnTo>
                  <a:cubicBezTo>
                    <a:pt x="628" y="12143"/>
                    <a:pt x="777" y="12148"/>
                    <a:pt x="798" y="12138"/>
                  </a:cubicBezTo>
                  <a:lnTo>
                    <a:pt x="798" y="12138"/>
                  </a:lnTo>
                  <a:cubicBezTo>
                    <a:pt x="831" y="12159"/>
                    <a:pt x="865" y="12176"/>
                    <a:pt x="871" y="12176"/>
                  </a:cubicBezTo>
                  <a:cubicBezTo>
                    <a:pt x="874" y="12176"/>
                    <a:pt x="869" y="12171"/>
                    <a:pt x="851" y="12159"/>
                  </a:cubicBezTo>
                  <a:lnTo>
                    <a:pt x="791" y="12129"/>
                  </a:lnTo>
                  <a:lnTo>
                    <a:pt x="791" y="12129"/>
                  </a:lnTo>
                  <a:cubicBezTo>
                    <a:pt x="801" y="12134"/>
                    <a:pt x="801" y="12136"/>
                    <a:pt x="798" y="12138"/>
                  </a:cubicBezTo>
                  <a:lnTo>
                    <a:pt x="798" y="12138"/>
                  </a:lnTo>
                  <a:cubicBezTo>
                    <a:pt x="756" y="12113"/>
                    <a:pt x="716" y="12081"/>
                    <a:pt x="730" y="12068"/>
                  </a:cubicBezTo>
                  <a:cubicBezTo>
                    <a:pt x="791" y="12068"/>
                    <a:pt x="1003" y="12250"/>
                    <a:pt x="1095" y="12281"/>
                  </a:cubicBezTo>
                  <a:cubicBezTo>
                    <a:pt x="1146" y="12255"/>
                    <a:pt x="1067" y="12078"/>
                    <a:pt x="1169" y="12078"/>
                  </a:cubicBezTo>
                  <a:cubicBezTo>
                    <a:pt x="1188" y="12078"/>
                    <a:pt x="1213" y="12084"/>
                    <a:pt x="1246" y="12098"/>
                  </a:cubicBezTo>
                  <a:cubicBezTo>
                    <a:pt x="1246" y="12007"/>
                    <a:pt x="1216" y="11916"/>
                    <a:pt x="1155" y="11794"/>
                  </a:cubicBezTo>
                  <a:cubicBezTo>
                    <a:pt x="1157" y="11792"/>
                    <a:pt x="1160" y="11791"/>
                    <a:pt x="1163" y="11791"/>
                  </a:cubicBezTo>
                  <a:cubicBezTo>
                    <a:pt x="1198" y="11791"/>
                    <a:pt x="1295" y="11893"/>
                    <a:pt x="1316" y="11893"/>
                  </a:cubicBezTo>
                  <a:cubicBezTo>
                    <a:pt x="1322" y="11893"/>
                    <a:pt x="1321" y="11883"/>
                    <a:pt x="1307" y="11855"/>
                  </a:cubicBezTo>
                  <a:lnTo>
                    <a:pt x="1307" y="11855"/>
                  </a:lnTo>
                  <a:cubicBezTo>
                    <a:pt x="1450" y="12022"/>
                    <a:pt x="1611" y="12114"/>
                    <a:pt x="1704" y="12204"/>
                  </a:cubicBezTo>
                  <a:lnTo>
                    <a:pt x="1704" y="12204"/>
                  </a:lnTo>
                  <a:cubicBezTo>
                    <a:pt x="1730" y="12206"/>
                    <a:pt x="1805" y="12244"/>
                    <a:pt x="1817" y="12244"/>
                  </a:cubicBezTo>
                  <a:cubicBezTo>
                    <a:pt x="1819" y="12244"/>
                    <a:pt x="1820" y="12243"/>
                    <a:pt x="1819" y="12241"/>
                  </a:cubicBezTo>
                  <a:lnTo>
                    <a:pt x="1819" y="12241"/>
                  </a:lnTo>
                  <a:cubicBezTo>
                    <a:pt x="1858" y="12273"/>
                    <a:pt x="1921" y="12311"/>
                    <a:pt x="1946" y="12311"/>
                  </a:cubicBezTo>
                  <a:cubicBezTo>
                    <a:pt x="1854" y="12220"/>
                    <a:pt x="1672" y="12098"/>
                    <a:pt x="1611" y="12098"/>
                  </a:cubicBezTo>
                  <a:cubicBezTo>
                    <a:pt x="1368" y="11977"/>
                    <a:pt x="1642" y="12007"/>
                    <a:pt x="1368" y="11855"/>
                  </a:cubicBezTo>
                  <a:cubicBezTo>
                    <a:pt x="1459" y="11855"/>
                    <a:pt x="1520" y="11794"/>
                    <a:pt x="1520" y="11703"/>
                  </a:cubicBezTo>
                  <a:cubicBezTo>
                    <a:pt x="1520" y="11764"/>
                    <a:pt x="1672" y="11855"/>
                    <a:pt x="1763" y="11916"/>
                  </a:cubicBezTo>
                  <a:cubicBezTo>
                    <a:pt x="1642" y="11764"/>
                    <a:pt x="1611" y="11642"/>
                    <a:pt x="1672" y="11642"/>
                  </a:cubicBezTo>
                  <a:lnTo>
                    <a:pt x="1368" y="11399"/>
                  </a:lnTo>
                  <a:cubicBezTo>
                    <a:pt x="1368" y="11399"/>
                    <a:pt x="1307" y="11339"/>
                    <a:pt x="1338" y="11339"/>
                  </a:cubicBezTo>
                  <a:cubicBezTo>
                    <a:pt x="1478" y="11451"/>
                    <a:pt x="1671" y="11615"/>
                    <a:pt x="1747" y="11615"/>
                  </a:cubicBezTo>
                  <a:cubicBezTo>
                    <a:pt x="1753" y="11615"/>
                    <a:pt x="1759" y="11614"/>
                    <a:pt x="1763" y="11612"/>
                  </a:cubicBezTo>
                  <a:lnTo>
                    <a:pt x="1763" y="11612"/>
                  </a:lnTo>
                  <a:cubicBezTo>
                    <a:pt x="1802" y="11651"/>
                    <a:pt x="1823" y="11677"/>
                    <a:pt x="1832" y="11694"/>
                  </a:cubicBezTo>
                  <a:lnTo>
                    <a:pt x="1832" y="11694"/>
                  </a:lnTo>
                  <a:cubicBezTo>
                    <a:pt x="1833" y="11694"/>
                    <a:pt x="1835" y="11694"/>
                    <a:pt x="1836" y="11694"/>
                  </a:cubicBezTo>
                  <a:cubicBezTo>
                    <a:pt x="1895" y="11694"/>
                    <a:pt x="2077" y="11825"/>
                    <a:pt x="2098" y="11825"/>
                  </a:cubicBezTo>
                  <a:cubicBezTo>
                    <a:pt x="2128" y="11855"/>
                    <a:pt x="2128" y="11855"/>
                    <a:pt x="2128" y="11916"/>
                  </a:cubicBezTo>
                  <a:cubicBezTo>
                    <a:pt x="2138" y="11919"/>
                    <a:pt x="2145" y="11921"/>
                    <a:pt x="2151" y="11921"/>
                  </a:cubicBezTo>
                  <a:cubicBezTo>
                    <a:pt x="2193" y="11921"/>
                    <a:pt x="2105" y="11826"/>
                    <a:pt x="2126" y="11796"/>
                  </a:cubicBezTo>
                  <a:lnTo>
                    <a:pt x="2126" y="11796"/>
                  </a:lnTo>
                  <a:cubicBezTo>
                    <a:pt x="2136" y="11805"/>
                    <a:pt x="2147" y="11815"/>
                    <a:pt x="2158" y="11825"/>
                  </a:cubicBezTo>
                  <a:cubicBezTo>
                    <a:pt x="2158" y="11822"/>
                    <a:pt x="2160" y="11820"/>
                    <a:pt x="2163" y="11820"/>
                  </a:cubicBezTo>
                  <a:cubicBezTo>
                    <a:pt x="2164" y="11820"/>
                    <a:pt x="2164" y="11820"/>
                    <a:pt x="2164" y="11820"/>
                  </a:cubicBezTo>
                  <a:lnTo>
                    <a:pt x="2164" y="11820"/>
                  </a:lnTo>
                  <a:cubicBezTo>
                    <a:pt x="2153" y="11812"/>
                    <a:pt x="2141" y="11804"/>
                    <a:pt x="2128" y="11794"/>
                  </a:cubicBezTo>
                  <a:lnTo>
                    <a:pt x="2128" y="11794"/>
                  </a:lnTo>
                  <a:cubicBezTo>
                    <a:pt x="2127" y="11795"/>
                    <a:pt x="2127" y="11796"/>
                    <a:pt x="2126" y="11796"/>
                  </a:cubicBezTo>
                  <a:lnTo>
                    <a:pt x="2126" y="11796"/>
                  </a:lnTo>
                  <a:cubicBezTo>
                    <a:pt x="2036" y="11716"/>
                    <a:pt x="2031" y="11703"/>
                    <a:pt x="2052" y="11703"/>
                  </a:cubicBezTo>
                  <a:cubicBezTo>
                    <a:pt x="2061" y="11703"/>
                    <a:pt x="2075" y="11706"/>
                    <a:pt x="2089" y="11706"/>
                  </a:cubicBezTo>
                  <a:cubicBezTo>
                    <a:pt x="2109" y="11706"/>
                    <a:pt x="2128" y="11700"/>
                    <a:pt x="2128" y="11673"/>
                  </a:cubicBezTo>
                  <a:cubicBezTo>
                    <a:pt x="2080" y="11634"/>
                    <a:pt x="2062" y="11623"/>
                    <a:pt x="2056" y="11623"/>
                  </a:cubicBezTo>
                  <a:cubicBezTo>
                    <a:pt x="2047" y="11623"/>
                    <a:pt x="2058" y="11643"/>
                    <a:pt x="2043" y="11643"/>
                  </a:cubicBezTo>
                  <a:cubicBezTo>
                    <a:pt x="2034" y="11643"/>
                    <a:pt x="2015" y="11636"/>
                    <a:pt x="1976" y="11612"/>
                  </a:cubicBezTo>
                  <a:cubicBezTo>
                    <a:pt x="1854" y="11490"/>
                    <a:pt x="1854" y="11460"/>
                    <a:pt x="1854" y="11399"/>
                  </a:cubicBezTo>
                  <a:cubicBezTo>
                    <a:pt x="1860" y="11397"/>
                    <a:pt x="1866" y="11395"/>
                    <a:pt x="1873" y="11395"/>
                  </a:cubicBezTo>
                  <a:cubicBezTo>
                    <a:pt x="1942" y="11395"/>
                    <a:pt x="2075" y="11529"/>
                    <a:pt x="2158" y="11612"/>
                  </a:cubicBezTo>
                  <a:cubicBezTo>
                    <a:pt x="2158" y="11630"/>
                    <a:pt x="2158" y="11647"/>
                    <a:pt x="2147" y="11647"/>
                  </a:cubicBezTo>
                  <a:cubicBezTo>
                    <a:pt x="2138" y="11647"/>
                    <a:pt x="2123" y="11638"/>
                    <a:pt x="2098" y="11612"/>
                  </a:cubicBezTo>
                  <a:lnTo>
                    <a:pt x="2098" y="11612"/>
                  </a:lnTo>
                  <a:cubicBezTo>
                    <a:pt x="2219" y="11764"/>
                    <a:pt x="2432" y="11825"/>
                    <a:pt x="2523" y="11946"/>
                  </a:cubicBezTo>
                  <a:cubicBezTo>
                    <a:pt x="2529" y="11948"/>
                    <a:pt x="2534" y="11949"/>
                    <a:pt x="2536" y="11949"/>
                  </a:cubicBezTo>
                  <a:cubicBezTo>
                    <a:pt x="2575" y="11949"/>
                    <a:pt x="2318" y="11765"/>
                    <a:pt x="2401" y="11764"/>
                  </a:cubicBezTo>
                  <a:lnTo>
                    <a:pt x="2401" y="11764"/>
                  </a:lnTo>
                  <a:cubicBezTo>
                    <a:pt x="2364" y="11730"/>
                    <a:pt x="2262" y="11633"/>
                    <a:pt x="2219" y="11612"/>
                  </a:cubicBezTo>
                  <a:cubicBezTo>
                    <a:pt x="2122" y="11499"/>
                    <a:pt x="2100" y="11459"/>
                    <a:pt x="2120" y="11459"/>
                  </a:cubicBezTo>
                  <a:cubicBezTo>
                    <a:pt x="2168" y="11459"/>
                    <a:pt x="2456" y="11689"/>
                    <a:pt x="2514" y="11689"/>
                  </a:cubicBezTo>
                  <a:cubicBezTo>
                    <a:pt x="2522" y="11689"/>
                    <a:pt x="2526" y="11684"/>
                    <a:pt x="2523" y="11673"/>
                  </a:cubicBezTo>
                  <a:cubicBezTo>
                    <a:pt x="2250" y="11490"/>
                    <a:pt x="2219" y="11308"/>
                    <a:pt x="1915" y="11095"/>
                  </a:cubicBezTo>
                  <a:cubicBezTo>
                    <a:pt x="1854" y="11065"/>
                    <a:pt x="1824" y="11004"/>
                    <a:pt x="1854" y="11004"/>
                  </a:cubicBezTo>
                  <a:cubicBezTo>
                    <a:pt x="2006" y="11187"/>
                    <a:pt x="2006" y="11095"/>
                    <a:pt x="2158" y="11247"/>
                  </a:cubicBezTo>
                  <a:lnTo>
                    <a:pt x="2219" y="11217"/>
                  </a:lnTo>
                  <a:lnTo>
                    <a:pt x="2402" y="11399"/>
                  </a:lnTo>
                  <a:lnTo>
                    <a:pt x="2766" y="11612"/>
                  </a:lnTo>
                  <a:cubicBezTo>
                    <a:pt x="2736" y="11521"/>
                    <a:pt x="2584" y="11490"/>
                    <a:pt x="2584" y="11399"/>
                  </a:cubicBezTo>
                  <a:lnTo>
                    <a:pt x="2584" y="11399"/>
                  </a:lnTo>
                  <a:cubicBezTo>
                    <a:pt x="2675" y="11490"/>
                    <a:pt x="2766" y="11521"/>
                    <a:pt x="2766" y="11521"/>
                  </a:cubicBezTo>
                  <a:cubicBezTo>
                    <a:pt x="2705" y="11490"/>
                    <a:pt x="2554" y="11308"/>
                    <a:pt x="2523" y="11247"/>
                  </a:cubicBezTo>
                  <a:cubicBezTo>
                    <a:pt x="2526" y="11244"/>
                    <a:pt x="2532" y="11242"/>
                    <a:pt x="2538" y="11242"/>
                  </a:cubicBezTo>
                  <a:cubicBezTo>
                    <a:pt x="2592" y="11242"/>
                    <a:pt x="2739" y="11342"/>
                    <a:pt x="2766" y="11369"/>
                  </a:cubicBezTo>
                  <a:lnTo>
                    <a:pt x="2888" y="11521"/>
                  </a:lnTo>
                  <a:cubicBezTo>
                    <a:pt x="2850" y="11474"/>
                    <a:pt x="2845" y="11459"/>
                    <a:pt x="2853" y="11459"/>
                  </a:cubicBezTo>
                  <a:cubicBezTo>
                    <a:pt x="2868" y="11459"/>
                    <a:pt x="2925" y="11503"/>
                    <a:pt x="2929" y="11503"/>
                  </a:cubicBezTo>
                  <a:cubicBezTo>
                    <a:pt x="2930" y="11503"/>
                    <a:pt x="2928" y="11500"/>
                    <a:pt x="2918" y="11490"/>
                  </a:cubicBezTo>
                  <a:lnTo>
                    <a:pt x="2584" y="11156"/>
                  </a:lnTo>
                  <a:cubicBezTo>
                    <a:pt x="2584" y="11130"/>
                    <a:pt x="2594" y="11122"/>
                    <a:pt x="2608" y="11122"/>
                  </a:cubicBezTo>
                  <a:cubicBezTo>
                    <a:pt x="2637" y="11122"/>
                    <a:pt x="2686" y="11161"/>
                    <a:pt x="2701" y="11161"/>
                  </a:cubicBezTo>
                  <a:cubicBezTo>
                    <a:pt x="2704" y="11161"/>
                    <a:pt x="2705" y="11160"/>
                    <a:pt x="2705" y="11156"/>
                  </a:cubicBezTo>
                  <a:lnTo>
                    <a:pt x="2766" y="11247"/>
                  </a:lnTo>
                  <a:cubicBezTo>
                    <a:pt x="2763" y="11242"/>
                    <a:pt x="2764" y="11239"/>
                    <a:pt x="2766" y="11239"/>
                  </a:cubicBezTo>
                  <a:cubicBezTo>
                    <a:pt x="2785" y="11239"/>
                    <a:pt x="2952" y="11398"/>
                    <a:pt x="2999" y="11398"/>
                  </a:cubicBezTo>
                  <a:cubicBezTo>
                    <a:pt x="3010" y="11398"/>
                    <a:pt x="3015" y="11390"/>
                    <a:pt x="3009" y="11369"/>
                  </a:cubicBezTo>
                  <a:lnTo>
                    <a:pt x="2888" y="11247"/>
                  </a:lnTo>
                  <a:cubicBezTo>
                    <a:pt x="2918" y="11247"/>
                    <a:pt x="3009" y="11339"/>
                    <a:pt x="3040" y="11369"/>
                  </a:cubicBezTo>
                  <a:cubicBezTo>
                    <a:pt x="3001" y="11290"/>
                    <a:pt x="2999" y="11263"/>
                    <a:pt x="2995" y="11245"/>
                  </a:cubicBezTo>
                  <a:lnTo>
                    <a:pt x="2995" y="11245"/>
                  </a:lnTo>
                  <a:cubicBezTo>
                    <a:pt x="3001" y="11252"/>
                    <a:pt x="3007" y="11260"/>
                    <a:pt x="3012" y="11267"/>
                  </a:cubicBezTo>
                  <a:lnTo>
                    <a:pt x="3012" y="11267"/>
                  </a:lnTo>
                  <a:lnTo>
                    <a:pt x="2994" y="11239"/>
                  </a:lnTo>
                  <a:lnTo>
                    <a:pt x="2994" y="11239"/>
                  </a:lnTo>
                  <a:cubicBezTo>
                    <a:pt x="2994" y="11241"/>
                    <a:pt x="2995" y="11243"/>
                    <a:pt x="2995" y="11245"/>
                  </a:cubicBezTo>
                  <a:lnTo>
                    <a:pt x="2995" y="11245"/>
                  </a:lnTo>
                  <a:cubicBezTo>
                    <a:pt x="2958" y="11197"/>
                    <a:pt x="2915" y="11146"/>
                    <a:pt x="2934" y="11146"/>
                  </a:cubicBezTo>
                  <a:cubicBezTo>
                    <a:pt x="2938" y="11146"/>
                    <a:pt x="2946" y="11149"/>
                    <a:pt x="2958" y="11155"/>
                  </a:cubicBezTo>
                  <a:lnTo>
                    <a:pt x="2958" y="11155"/>
                  </a:lnTo>
                  <a:cubicBezTo>
                    <a:pt x="2913" y="11127"/>
                    <a:pt x="2894" y="11118"/>
                    <a:pt x="2888" y="11118"/>
                  </a:cubicBezTo>
                  <a:cubicBezTo>
                    <a:pt x="2876" y="11118"/>
                    <a:pt x="2920" y="11160"/>
                    <a:pt x="2884" y="11160"/>
                  </a:cubicBezTo>
                  <a:cubicBezTo>
                    <a:pt x="2878" y="11160"/>
                    <a:pt x="2869" y="11159"/>
                    <a:pt x="2857" y="11156"/>
                  </a:cubicBezTo>
                  <a:cubicBezTo>
                    <a:pt x="2675" y="11035"/>
                    <a:pt x="2705" y="11004"/>
                    <a:pt x="2705" y="10943"/>
                  </a:cubicBezTo>
                  <a:lnTo>
                    <a:pt x="2705" y="10943"/>
                  </a:lnTo>
                  <a:cubicBezTo>
                    <a:pt x="2775" y="11013"/>
                    <a:pt x="2802" y="11037"/>
                    <a:pt x="2809" y="11037"/>
                  </a:cubicBezTo>
                  <a:cubicBezTo>
                    <a:pt x="2822" y="11037"/>
                    <a:pt x="2746" y="10933"/>
                    <a:pt x="2766" y="10913"/>
                  </a:cubicBezTo>
                  <a:lnTo>
                    <a:pt x="2766" y="10913"/>
                  </a:lnTo>
                  <a:cubicBezTo>
                    <a:pt x="2857" y="11004"/>
                    <a:pt x="2888" y="11004"/>
                    <a:pt x="2979" y="11035"/>
                  </a:cubicBezTo>
                  <a:lnTo>
                    <a:pt x="2827" y="10883"/>
                  </a:lnTo>
                  <a:lnTo>
                    <a:pt x="2827" y="10883"/>
                  </a:lnTo>
                  <a:cubicBezTo>
                    <a:pt x="2904" y="10959"/>
                    <a:pt x="2932" y="10986"/>
                    <a:pt x="2937" y="10986"/>
                  </a:cubicBezTo>
                  <a:cubicBezTo>
                    <a:pt x="2948" y="10986"/>
                    <a:pt x="2831" y="10845"/>
                    <a:pt x="2867" y="10845"/>
                  </a:cubicBezTo>
                  <a:cubicBezTo>
                    <a:pt x="2871" y="10845"/>
                    <a:pt x="2878" y="10847"/>
                    <a:pt x="2888" y="10852"/>
                  </a:cubicBezTo>
                  <a:cubicBezTo>
                    <a:pt x="2949" y="10913"/>
                    <a:pt x="3070" y="11035"/>
                    <a:pt x="3161" y="11035"/>
                  </a:cubicBezTo>
                  <a:cubicBezTo>
                    <a:pt x="2888" y="10883"/>
                    <a:pt x="2888" y="10761"/>
                    <a:pt x="2736" y="10639"/>
                  </a:cubicBezTo>
                  <a:cubicBezTo>
                    <a:pt x="2857" y="10639"/>
                    <a:pt x="3040" y="10883"/>
                    <a:pt x="3192" y="11004"/>
                  </a:cubicBezTo>
                  <a:cubicBezTo>
                    <a:pt x="3124" y="10948"/>
                    <a:pt x="3128" y="10937"/>
                    <a:pt x="3146" y="10937"/>
                  </a:cubicBezTo>
                  <a:cubicBezTo>
                    <a:pt x="3157" y="10937"/>
                    <a:pt x="3173" y="10941"/>
                    <a:pt x="3183" y="10941"/>
                  </a:cubicBezTo>
                  <a:cubicBezTo>
                    <a:pt x="3203" y="10941"/>
                    <a:pt x="3202" y="10928"/>
                    <a:pt x="3101" y="10852"/>
                  </a:cubicBezTo>
                  <a:cubicBezTo>
                    <a:pt x="3040" y="10852"/>
                    <a:pt x="2949" y="10731"/>
                    <a:pt x="2888" y="10639"/>
                  </a:cubicBezTo>
                  <a:cubicBezTo>
                    <a:pt x="2891" y="10636"/>
                    <a:pt x="2895" y="10635"/>
                    <a:pt x="2898" y="10635"/>
                  </a:cubicBezTo>
                  <a:cubicBezTo>
                    <a:pt x="2926" y="10635"/>
                    <a:pt x="2962" y="10734"/>
                    <a:pt x="3070" y="10761"/>
                  </a:cubicBezTo>
                  <a:cubicBezTo>
                    <a:pt x="3040" y="10731"/>
                    <a:pt x="2888" y="10579"/>
                    <a:pt x="2827" y="10548"/>
                  </a:cubicBezTo>
                  <a:cubicBezTo>
                    <a:pt x="2877" y="10548"/>
                    <a:pt x="2762" y="10404"/>
                    <a:pt x="2805" y="10404"/>
                  </a:cubicBezTo>
                  <a:cubicBezTo>
                    <a:pt x="2814" y="10404"/>
                    <a:pt x="2831" y="10411"/>
                    <a:pt x="2857" y="10427"/>
                  </a:cubicBezTo>
                  <a:cubicBezTo>
                    <a:pt x="3009" y="10487"/>
                    <a:pt x="2888" y="10487"/>
                    <a:pt x="3009" y="10579"/>
                  </a:cubicBezTo>
                  <a:cubicBezTo>
                    <a:pt x="3040" y="10487"/>
                    <a:pt x="2675" y="10244"/>
                    <a:pt x="2675" y="10153"/>
                  </a:cubicBezTo>
                  <a:cubicBezTo>
                    <a:pt x="2584" y="10123"/>
                    <a:pt x="2341" y="9880"/>
                    <a:pt x="2280" y="9819"/>
                  </a:cubicBezTo>
                  <a:cubicBezTo>
                    <a:pt x="2402" y="9819"/>
                    <a:pt x="2341" y="9940"/>
                    <a:pt x="2554" y="10032"/>
                  </a:cubicBezTo>
                  <a:lnTo>
                    <a:pt x="2554" y="10001"/>
                  </a:lnTo>
                  <a:cubicBezTo>
                    <a:pt x="2797" y="10183"/>
                    <a:pt x="2888" y="10427"/>
                    <a:pt x="3101" y="10548"/>
                  </a:cubicBezTo>
                  <a:lnTo>
                    <a:pt x="3040" y="10457"/>
                  </a:lnTo>
                  <a:lnTo>
                    <a:pt x="3040" y="10457"/>
                  </a:lnTo>
                  <a:cubicBezTo>
                    <a:pt x="3083" y="10521"/>
                    <a:pt x="3156" y="10586"/>
                    <a:pt x="3227" y="10639"/>
                  </a:cubicBezTo>
                  <a:lnTo>
                    <a:pt x="3227" y="10639"/>
                  </a:lnTo>
                  <a:cubicBezTo>
                    <a:pt x="3183" y="10589"/>
                    <a:pt x="3307" y="10602"/>
                    <a:pt x="3283" y="10579"/>
                  </a:cubicBezTo>
                  <a:cubicBezTo>
                    <a:pt x="3250" y="10546"/>
                    <a:pt x="3237" y="10535"/>
                    <a:pt x="3234" y="10535"/>
                  </a:cubicBezTo>
                  <a:cubicBezTo>
                    <a:pt x="3226" y="10535"/>
                    <a:pt x="3253" y="10575"/>
                    <a:pt x="3238" y="10575"/>
                  </a:cubicBezTo>
                  <a:cubicBezTo>
                    <a:pt x="3232" y="10575"/>
                    <a:pt x="3218" y="10568"/>
                    <a:pt x="3192" y="10548"/>
                  </a:cubicBezTo>
                  <a:cubicBezTo>
                    <a:pt x="3192" y="10491"/>
                    <a:pt x="2980" y="10302"/>
                    <a:pt x="3051" y="10302"/>
                  </a:cubicBezTo>
                  <a:cubicBezTo>
                    <a:pt x="3056" y="10302"/>
                    <a:pt x="3062" y="10303"/>
                    <a:pt x="3070" y="10305"/>
                  </a:cubicBezTo>
                  <a:cubicBezTo>
                    <a:pt x="3161" y="10427"/>
                    <a:pt x="3283" y="10457"/>
                    <a:pt x="3344" y="10548"/>
                  </a:cubicBezTo>
                  <a:cubicBezTo>
                    <a:pt x="3351" y="10551"/>
                    <a:pt x="3356" y="10552"/>
                    <a:pt x="3359" y="10552"/>
                  </a:cubicBezTo>
                  <a:cubicBezTo>
                    <a:pt x="3392" y="10552"/>
                    <a:pt x="3207" y="10423"/>
                    <a:pt x="3262" y="10423"/>
                  </a:cubicBezTo>
                  <a:cubicBezTo>
                    <a:pt x="3267" y="10423"/>
                    <a:pt x="3274" y="10424"/>
                    <a:pt x="3283" y="10427"/>
                  </a:cubicBezTo>
                  <a:lnTo>
                    <a:pt x="3344" y="10487"/>
                  </a:lnTo>
                  <a:cubicBezTo>
                    <a:pt x="3465" y="10427"/>
                    <a:pt x="3526" y="10275"/>
                    <a:pt x="3283" y="9880"/>
                  </a:cubicBezTo>
                  <a:lnTo>
                    <a:pt x="3283" y="9880"/>
                  </a:lnTo>
                  <a:cubicBezTo>
                    <a:pt x="3435" y="10001"/>
                    <a:pt x="3465" y="9971"/>
                    <a:pt x="3617" y="10001"/>
                  </a:cubicBezTo>
                  <a:cubicBezTo>
                    <a:pt x="3526" y="9971"/>
                    <a:pt x="3465" y="9880"/>
                    <a:pt x="3465" y="9849"/>
                  </a:cubicBezTo>
                  <a:lnTo>
                    <a:pt x="3465" y="9849"/>
                  </a:lnTo>
                  <a:lnTo>
                    <a:pt x="3648" y="9971"/>
                  </a:lnTo>
                  <a:cubicBezTo>
                    <a:pt x="3658" y="9973"/>
                    <a:pt x="3667" y="9975"/>
                    <a:pt x="3674" y="9975"/>
                  </a:cubicBezTo>
                  <a:cubicBezTo>
                    <a:pt x="3748" y="9975"/>
                    <a:pt x="3642" y="9838"/>
                    <a:pt x="3587" y="9728"/>
                  </a:cubicBezTo>
                  <a:cubicBezTo>
                    <a:pt x="3617" y="9728"/>
                    <a:pt x="3648" y="9788"/>
                    <a:pt x="3678" y="9819"/>
                  </a:cubicBezTo>
                  <a:cubicBezTo>
                    <a:pt x="3689" y="9821"/>
                    <a:pt x="3698" y="9823"/>
                    <a:pt x="3704" y="9823"/>
                  </a:cubicBezTo>
                  <a:cubicBezTo>
                    <a:pt x="3768" y="9823"/>
                    <a:pt x="3615" y="9694"/>
                    <a:pt x="3587" y="9667"/>
                  </a:cubicBezTo>
                  <a:lnTo>
                    <a:pt x="3587" y="9667"/>
                  </a:lnTo>
                  <a:lnTo>
                    <a:pt x="3739" y="9728"/>
                  </a:lnTo>
                  <a:lnTo>
                    <a:pt x="3617" y="9636"/>
                  </a:lnTo>
                  <a:cubicBezTo>
                    <a:pt x="3604" y="9597"/>
                    <a:pt x="3602" y="9574"/>
                    <a:pt x="3620" y="9574"/>
                  </a:cubicBezTo>
                  <a:cubicBezTo>
                    <a:pt x="3642" y="9574"/>
                    <a:pt x="3697" y="9612"/>
                    <a:pt x="3800" y="9697"/>
                  </a:cubicBezTo>
                  <a:cubicBezTo>
                    <a:pt x="3769" y="9667"/>
                    <a:pt x="3769" y="9636"/>
                    <a:pt x="3678" y="9576"/>
                  </a:cubicBezTo>
                  <a:lnTo>
                    <a:pt x="3678" y="9576"/>
                  </a:lnTo>
                  <a:cubicBezTo>
                    <a:pt x="3723" y="9602"/>
                    <a:pt x="3762" y="9613"/>
                    <a:pt x="3795" y="9613"/>
                  </a:cubicBezTo>
                  <a:cubicBezTo>
                    <a:pt x="3873" y="9613"/>
                    <a:pt x="3912" y="9549"/>
                    <a:pt x="3891" y="9484"/>
                  </a:cubicBezTo>
                  <a:cubicBezTo>
                    <a:pt x="3830" y="9484"/>
                    <a:pt x="3769" y="9393"/>
                    <a:pt x="3648" y="9332"/>
                  </a:cubicBezTo>
                  <a:cubicBezTo>
                    <a:pt x="3579" y="9252"/>
                    <a:pt x="3575" y="9232"/>
                    <a:pt x="3590" y="9232"/>
                  </a:cubicBezTo>
                  <a:cubicBezTo>
                    <a:pt x="3605" y="9232"/>
                    <a:pt x="3638" y="9251"/>
                    <a:pt x="3647" y="9251"/>
                  </a:cubicBezTo>
                  <a:cubicBezTo>
                    <a:pt x="3654" y="9251"/>
                    <a:pt x="3649" y="9242"/>
                    <a:pt x="3617" y="9211"/>
                  </a:cubicBezTo>
                  <a:lnTo>
                    <a:pt x="3617" y="9211"/>
                  </a:lnTo>
                  <a:cubicBezTo>
                    <a:pt x="3678" y="9241"/>
                    <a:pt x="3769" y="9272"/>
                    <a:pt x="3800" y="9363"/>
                  </a:cubicBezTo>
                  <a:cubicBezTo>
                    <a:pt x="3865" y="9395"/>
                    <a:pt x="3911" y="9408"/>
                    <a:pt x="3943" y="9408"/>
                  </a:cubicBezTo>
                  <a:cubicBezTo>
                    <a:pt x="4063" y="9408"/>
                    <a:pt x="4008" y="9235"/>
                    <a:pt x="4104" y="9211"/>
                  </a:cubicBezTo>
                  <a:lnTo>
                    <a:pt x="3982" y="9089"/>
                  </a:lnTo>
                  <a:lnTo>
                    <a:pt x="3982" y="9089"/>
                  </a:lnTo>
                  <a:cubicBezTo>
                    <a:pt x="4037" y="9114"/>
                    <a:pt x="4073" y="9123"/>
                    <a:pt x="4098" y="9123"/>
                  </a:cubicBezTo>
                  <a:cubicBezTo>
                    <a:pt x="4196" y="9123"/>
                    <a:pt x="4104" y="8968"/>
                    <a:pt x="4225" y="8968"/>
                  </a:cubicBezTo>
                  <a:cubicBezTo>
                    <a:pt x="4104" y="8907"/>
                    <a:pt x="3891" y="8724"/>
                    <a:pt x="3921" y="8664"/>
                  </a:cubicBezTo>
                  <a:cubicBezTo>
                    <a:pt x="3900" y="8638"/>
                    <a:pt x="3894" y="8627"/>
                    <a:pt x="3898" y="8627"/>
                  </a:cubicBezTo>
                  <a:cubicBezTo>
                    <a:pt x="3917" y="8627"/>
                    <a:pt x="4185" y="8882"/>
                    <a:pt x="4286" y="8907"/>
                  </a:cubicBezTo>
                  <a:cubicBezTo>
                    <a:pt x="4225" y="8816"/>
                    <a:pt x="4225" y="8785"/>
                    <a:pt x="4256" y="8785"/>
                  </a:cubicBezTo>
                  <a:lnTo>
                    <a:pt x="4286" y="8816"/>
                  </a:lnTo>
                  <a:cubicBezTo>
                    <a:pt x="4239" y="8769"/>
                    <a:pt x="4193" y="8704"/>
                    <a:pt x="4229" y="8704"/>
                  </a:cubicBezTo>
                  <a:cubicBezTo>
                    <a:pt x="4239" y="8704"/>
                    <a:pt x="4258" y="8710"/>
                    <a:pt x="4286" y="8724"/>
                  </a:cubicBezTo>
                  <a:cubicBezTo>
                    <a:pt x="4310" y="8724"/>
                    <a:pt x="4393" y="8763"/>
                    <a:pt x="4425" y="8763"/>
                  </a:cubicBezTo>
                  <a:cubicBezTo>
                    <a:pt x="4433" y="8763"/>
                    <a:pt x="4438" y="8761"/>
                    <a:pt x="4438" y="8755"/>
                  </a:cubicBezTo>
                  <a:cubicBezTo>
                    <a:pt x="4286" y="8603"/>
                    <a:pt x="4408" y="8633"/>
                    <a:pt x="4286" y="8512"/>
                  </a:cubicBezTo>
                  <a:cubicBezTo>
                    <a:pt x="4316" y="8512"/>
                    <a:pt x="4316" y="8512"/>
                    <a:pt x="4377" y="8573"/>
                  </a:cubicBezTo>
                  <a:lnTo>
                    <a:pt x="4377" y="8573"/>
                  </a:lnTo>
                  <a:lnTo>
                    <a:pt x="4256" y="8451"/>
                  </a:lnTo>
                  <a:lnTo>
                    <a:pt x="4341" y="8472"/>
                  </a:lnTo>
                  <a:lnTo>
                    <a:pt x="4341" y="8472"/>
                  </a:lnTo>
                  <a:cubicBezTo>
                    <a:pt x="4331" y="8464"/>
                    <a:pt x="4323" y="8457"/>
                    <a:pt x="4316" y="8451"/>
                  </a:cubicBezTo>
                  <a:cubicBezTo>
                    <a:pt x="4297" y="8412"/>
                    <a:pt x="4296" y="8398"/>
                    <a:pt x="4306" y="8398"/>
                  </a:cubicBezTo>
                  <a:cubicBezTo>
                    <a:pt x="4324" y="8398"/>
                    <a:pt x="4374" y="8441"/>
                    <a:pt x="4415" y="8468"/>
                  </a:cubicBezTo>
                  <a:lnTo>
                    <a:pt x="4415" y="8468"/>
                  </a:lnTo>
                  <a:cubicBezTo>
                    <a:pt x="4419" y="8464"/>
                    <a:pt x="4426" y="8461"/>
                    <a:pt x="4436" y="8461"/>
                  </a:cubicBezTo>
                  <a:cubicBezTo>
                    <a:pt x="4457" y="8461"/>
                    <a:pt x="4494" y="8473"/>
                    <a:pt x="4560" y="8512"/>
                  </a:cubicBezTo>
                  <a:lnTo>
                    <a:pt x="4499" y="8360"/>
                  </a:lnTo>
                  <a:cubicBezTo>
                    <a:pt x="4438" y="8360"/>
                    <a:pt x="4377" y="8360"/>
                    <a:pt x="4286" y="8299"/>
                  </a:cubicBezTo>
                  <a:cubicBezTo>
                    <a:pt x="4286" y="8278"/>
                    <a:pt x="4272" y="8243"/>
                    <a:pt x="4293" y="8243"/>
                  </a:cubicBezTo>
                  <a:cubicBezTo>
                    <a:pt x="4302" y="8243"/>
                    <a:pt x="4319" y="8250"/>
                    <a:pt x="4347" y="8269"/>
                  </a:cubicBezTo>
                  <a:lnTo>
                    <a:pt x="4352" y="8274"/>
                  </a:lnTo>
                  <a:lnTo>
                    <a:pt x="4352" y="8274"/>
                  </a:lnTo>
                  <a:cubicBezTo>
                    <a:pt x="4351" y="8262"/>
                    <a:pt x="4354" y="8248"/>
                    <a:pt x="4312" y="8215"/>
                  </a:cubicBezTo>
                  <a:lnTo>
                    <a:pt x="4312" y="8215"/>
                  </a:lnTo>
                  <a:lnTo>
                    <a:pt x="4438" y="8299"/>
                  </a:lnTo>
                  <a:cubicBezTo>
                    <a:pt x="4347" y="8208"/>
                    <a:pt x="4377" y="8177"/>
                    <a:pt x="4377" y="8147"/>
                  </a:cubicBezTo>
                  <a:lnTo>
                    <a:pt x="4377" y="8147"/>
                  </a:lnTo>
                  <a:cubicBezTo>
                    <a:pt x="4529" y="8269"/>
                    <a:pt x="4681" y="8421"/>
                    <a:pt x="4742" y="8421"/>
                  </a:cubicBezTo>
                  <a:lnTo>
                    <a:pt x="4651" y="8269"/>
                  </a:lnTo>
                  <a:lnTo>
                    <a:pt x="4651" y="8269"/>
                  </a:lnTo>
                  <a:cubicBezTo>
                    <a:pt x="4651" y="8269"/>
                    <a:pt x="4681" y="8269"/>
                    <a:pt x="4742" y="8329"/>
                  </a:cubicBezTo>
                  <a:cubicBezTo>
                    <a:pt x="4859" y="8329"/>
                    <a:pt x="4415" y="7993"/>
                    <a:pt x="4541" y="7993"/>
                  </a:cubicBezTo>
                  <a:cubicBezTo>
                    <a:pt x="4546" y="7993"/>
                    <a:pt x="4552" y="7994"/>
                    <a:pt x="4560" y="7995"/>
                  </a:cubicBezTo>
                  <a:cubicBezTo>
                    <a:pt x="4712" y="8177"/>
                    <a:pt x="4742" y="8177"/>
                    <a:pt x="4833" y="8177"/>
                  </a:cubicBezTo>
                  <a:cubicBezTo>
                    <a:pt x="4803" y="8177"/>
                    <a:pt x="4742" y="8117"/>
                    <a:pt x="4742" y="8117"/>
                  </a:cubicBezTo>
                  <a:cubicBezTo>
                    <a:pt x="4726" y="8106"/>
                    <a:pt x="4719" y="8102"/>
                    <a:pt x="4716" y="8102"/>
                  </a:cubicBezTo>
                  <a:cubicBezTo>
                    <a:pt x="4707" y="8102"/>
                    <a:pt x="4773" y="8162"/>
                    <a:pt x="4750" y="8162"/>
                  </a:cubicBezTo>
                  <a:cubicBezTo>
                    <a:pt x="4745" y="8162"/>
                    <a:pt x="4733" y="8157"/>
                    <a:pt x="4712" y="8147"/>
                  </a:cubicBezTo>
                  <a:cubicBezTo>
                    <a:pt x="4590" y="8056"/>
                    <a:pt x="4681" y="8056"/>
                    <a:pt x="4651" y="8025"/>
                  </a:cubicBezTo>
                  <a:lnTo>
                    <a:pt x="4651" y="8025"/>
                  </a:lnTo>
                  <a:cubicBezTo>
                    <a:pt x="4769" y="8107"/>
                    <a:pt x="4835" y="8135"/>
                    <a:pt x="4877" y="8135"/>
                  </a:cubicBezTo>
                  <a:cubicBezTo>
                    <a:pt x="4963" y="8135"/>
                    <a:pt x="4944" y="8018"/>
                    <a:pt x="5053" y="8018"/>
                  </a:cubicBezTo>
                  <a:cubicBezTo>
                    <a:pt x="5068" y="8018"/>
                    <a:pt x="5086" y="8020"/>
                    <a:pt x="5107" y="8025"/>
                  </a:cubicBezTo>
                  <a:cubicBezTo>
                    <a:pt x="4864" y="7873"/>
                    <a:pt x="5046" y="7965"/>
                    <a:pt x="4985" y="7873"/>
                  </a:cubicBezTo>
                  <a:lnTo>
                    <a:pt x="4985" y="7873"/>
                  </a:lnTo>
                  <a:cubicBezTo>
                    <a:pt x="5043" y="7915"/>
                    <a:pt x="5070" y="7929"/>
                    <a:pt x="5080" y="7929"/>
                  </a:cubicBezTo>
                  <a:cubicBezTo>
                    <a:pt x="5104" y="7929"/>
                    <a:pt x="5053" y="7862"/>
                    <a:pt x="5094" y="7862"/>
                  </a:cubicBezTo>
                  <a:cubicBezTo>
                    <a:pt x="5104" y="7862"/>
                    <a:pt x="5117" y="7865"/>
                    <a:pt x="5137" y="7873"/>
                  </a:cubicBezTo>
                  <a:lnTo>
                    <a:pt x="4894" y="7721"/>
                  </a:lnTo>
                  <a:lnTo>
                    <a:pt x="4894" y="7721"/>
                  </a:lnTo>
                  <a:cubicBezTo>
                    <a:pt x="4909" y="7730"/>
                    <a:pt x="4919" y="7734"/>
                    <a:pt x="4924" y="7734"/>
                  </a:cubicBezTo>
                  <a:cubicBezTo>
                    <a:pt x="4964" y="7734"/>
                    <a:pt x="4780" y="7524"/>
                    <a:pt x="4818" y="7524"/>
                  </a:cubicBezTo>
                  <a:cubicBezTo>
                    <a:pt x="4827" y="7524"/>
                    <a:pt x="4850" y="7537"/>
                    <a:pt x="4894" y="7569"/>
                  </a:cubicBezTo>
                  <a:cubicBezTo>
                    <a:pt x="5016" y="7600"/>
                    <a:pt x="5046" y="7721"/>
                    <a:pt x="5107" y="7752"/>
                  </a:cubicBezTo>
                  <a:cubicBezTo>
                    <a:pt x="5148" y="7777"/>
                    <a:pt x="5171" y="7787"/>
                    <a:pt x="5184" y="7787"/>
                  </a:cubicBezTo>
                  <a:cubicBezTo>
                    <a:pt x="5231" y="7787"/>
                    <a:pt x="5116" y="7642"/>
                    <a:pt x="5162" y="7642"/>
                  </a:cubicBezTo>
                  <a:cubicBezTo>
                    <a:pt x="5176" y="7642"/>
                    <a:pt x="5205" y="7656"/>
                    <a:pt x="5259" y="7691"/>
                  </a:cubicBezTo>
                  <a:cubicBezTo>
                    <a:pt x="5137" y="7600"/>
                    <a:pt x="4985" y="7509"/>
                    <a:pt x="4955" y="7417"/>
                  </a:cubicBezTo>
                  <a:lnTo>
                    <a:pt x="4955" y="7417"/>
                  </a:lnTo>
                  <a:cubicBezTo>
                    <a:pt x="5046" y="7448"/>
                    <a:pt x="5198" y="7509"/>
                    <a:pt x="5259" y="7539"/>
                  </a:cubicBezTo>
                  <a:cubicBezTo>
                    <a:pt x="5206" y="7513"/>
                    <a:pt x="5154" y="7442"/>
                    <a:pt x="5218" y="7442"/>
                  </a:cubicBezTo>
                  <a:cubicBezTo>
                    <a:pt x="5228" y="7442"/>
                    <a:pt x="5242" y="7444"/>
                    <a:pt x="5259" y="7448"/>
                  </a:cubicBezTo>
                  <a:cubicBezTo>
                    <a:pt x="5320" y="7509"/>
                    <a:pt x="5320" y="7509"/>
                    <a:pt x="5320" y="7539"/>
                  </a:cubicBezTo>
                  <a:cubicBezTo>
                    <a:pt x="5411" y="7539"/>
                    <a:pt x="5320" y="7448"/>
                    <a:pt x="5289" y="7357"/>
                  </a:cubicBezTo>
                  <a:lnTo>
                    <a:pt x="5289" y="7357"/>
                  </a:lnTo>
                  <a:cubicBezTo>
                    <a:pt x="5333" y="7379"/>
                    <a:pt x="5365" y="7387"/>
                    <a:pt x="5390" y="7387"/>
                  </a:cubicBezTo>
                  <a:cubicBezTo>
                    <a:pt x="5448" y="7387"/>
                    <a:pt x="5464" y="7342"/>
                    <a:pt x="5511" y="7342"/>
                  </a:cubicBezTo>
                  <a:cubicBezTo>
                    <a:pt x="5525" y="7342"/>
                    <a:pt x="5541" y="7346"/>
                    <a:pt x="5563" y="7357"/>
                  </a:cubicBezTo>
                  <a:cubicBezTo>
                    <a:pt x="5350" y="7144"/>
                    <a:pt x="5684" y="7357"/>
                    <a:pt x="5441" y="7114"/>
                  </a:cubicBezTo>
                  <a:cubicBezTo>
                    <a:pt x="5471" y="7114"/>
                    <a:pt x="5502" y="7144"/>
                    <a:pt x="5502" y="7144"/>
                  </a:cubicBezTo>
                  <a:cubicBezTo>
                    <a:pt x="5441" y="7083"/>
                    <a:pt x="5289" y="6931"/>
                    <a:pt x="5289" y="6901"/>
                  </a:cubicBezTo>
                  <a:lnTo>
                    <a:pt x="5289" y="6901"/>
                  </a:lnTo>
                  <a:lnTo>
                    <a:pt x="5441" y="7053"/>
                  </a:lnTo>
                  <a:cubicBezTo>
                    <a:pt x="5506" y="7117"/>
                    <a:pt x="5532" y="7136"/>
                    <a:pt x="5545" y="7136"/>
                  </a:cubicBezTo>
                  <a:cubicBezTo>
                    <a:pt x="5562" y="7136"/>
                    <a:pt x="5553" y="7101"/>
                    <a:pt x="5582" y="7101"/>
                  </a:cubicBezTo>
                  <a:cubicBezTo>
                    <a:pt x="5586" y="7101"/>
                    <a:pt x="5591" y="7101"/>
                    <a:pt x="5596" y="7103"/>
                  </a:cubicBezTo>
                  <a:lnTo>
                    <a:pt x="5596" y="7103"/>
                  </a:lnTo>
                  <a:cubicBezTo>
                    <a:pt x="5491" y="7060"/>
                    <a:pt x="5615" y="7105"/>
                    <a:pt x="5502" y="6992"/>
                  </a:cubicBezTo>
                  <a:lnTo>
                    <a:pt x="5471" y="6931"/>
                  </a:lnTo>
                  <a:cubicBezTo>
                    <a:pt x="5441" y="6840"/>
                    <a:pt x="5411" y="6840"/>
                    <a:pt x="5411" y="6779"/>
                  </a:cubicBezTo>
                  <a:cubicBezTo>
                    <a:pt x="5413" y="6777"/>
                    <a:pt x="5416" y="6776"/>
                    <a:pt x="5420" y="6776"/>
                  </a:cubicBezTo>
                  <a:cubicBezTo>
                    <a:pt x="5468" y="6776"/>
                    <a:pt x="5621" y="6931"/>
                    <a:pt x="5593" y="6931"/>
                  </a:cubicBezTo>
                  <a:cubicBezTo>
                    <a:pt x="5618" y="6941"/>
                    <a:pt x="5635" y="6945"/>
                    <a:pt x="5645" y="6945"/>
                  </a:cubicBezTo>
                  <a:cubicBezTo>
                    <a:pt x="5688" y="6945"/>
                    <a:pt x="5636" y="6879"/>
                    <a:pt x="5622" y="6837"/>
                  </a:cubicBezTo>
                  <a:lnTo>
                    <a:pt x="5622" y="6837"/>
                  </a:lnTo>
                  <a:cubicBezTo>
                    <a:pt x="5646" y="6858"/>
                    <a:pt x="5659" y="6865"/>
                    <a:pt x="5668" y="6865"/>
                  </a:cubicBezTo>
                  <a:cubicBezTo>
                    <a:pt x="5687" y="6865"/>
                    <a:pt x="5687" y="6835"/>
                    <a:pt x="5719" y="6835"/>
                  </a:cubicBezTo>
                  <a:cubicBezTo>
                    <a:pt x="5726" y="6835"/>
                    <a:pt x="5734" y="6836"/>
                    <a:pt x="5745" y="6840"/>
                  </a:cubicBezTo>
                  <a:lnTo>
                    <a:pt x="5867" y="6962"/>
                  </a:lnTo>
                  <a:cubicBezTo>
                    <a:pt x="5897" y="6962"/>
                    <a:pt x="5775" y="6779"/>
                    <a:pt x="5715" y="6749"/>
                  </a:cubicBezTo>
                  <a:lnTo>
                    <a:pt x="5715" y="6749"/>
                  </a:lnTo>
                  <a:cubicBezTo>
                    <a:pt x="5725" y="6751"/>
                    <a:pt x="5735" y="6751"/>
                    <a:pt x="5744" y="6751"/>
                  </a:cubicBezTo>
                  <a:cubicBezTo>
                    <a:pt x="5881" y="6751"/>
                    <a:pt x="5867" y="6567"/>
                    <a:pt x="5819" y="6493"/>
                  </a:cubicBezTo>
                  <a:lnTo>
                    <a:pt x="5819" y="6493"/>
                  </a:lnTo>
                  <a:cubicBezTo>
                    <a:pt x="5835" y="6512"/>
                    <a:pt x="5859" y="6540"/>
                    <a:pt x="5869" y="6540"/>
                  </a:cubicBezTo>
                  <a:cubicBezTo>
                    <a:pt x="5874" y="6540"/>
                    <a:pt x="5875" y="6530"/>
                    <a:pt x="5867" y="6506"/>
                  </a:cubicBezTo>
                  <a:cubicBezTo>
                    <a:pt x="5867" y="6483"/>
                    <a:pt x="5817" y="6412"/>
                    <a:pt x="5828" y="6412"/>
                  </a:cubicBezTo>
                  <a:cubicBezTo>
                    <a:pt x="5831" y="6412"/>
                    <a:pt x="5843" y="6421"/>
                    <a:pt x="5867" y="6445"/>
                  </a:cubicBezTo>
                  <a:cubicBezTo>
                    <a:pt x="5852" y="6423"/>
                    <a:pt x="5850" y="6415"/>
                    <a:pt x="5855" y="6415"/>
                  </a:cubicBezTo>
                  <a:cubicBezTo>
                    <a:pt x="5870" y="6415"/>
                    <a:pt x="5949" y="6479"/>
                    <a:pt x="5999" y="6479"/>
                  </a:cubicBezTo>
                  <a:cubicBezTo>
                    <a:pt x="6006" y="6479"/>
                    <a:pt x="6013" y="6478"/>
                    <a:pt x="6018" y="6475"/>
                  </a:cubicBezTo>
                  <a:lnTo>
                    <a:pt x="6018" y="6475"/>
                  </a:lnTo>
                  <a:cubicBezTo>
                    <a:pt x="6006" y="6464"/>
                    <a:pt x="5970" y="6429"/>
                    <a:pt x="5941" y="6405"/>
                  </a:cubicBezTo>
                  <a:lnTo>
                    <a:pt x="5941" y="6405"/>
                  </a:lnTo>
                  <a:cubicBezTo>
                    <a:pt x="5951" y="6409"/>
                    <a:pt x="5960" y="6411"/>
                    <a:pt x="5966" y="6411"/>
                  </a:cubicBezTo>
                  <a:cubicBezTo>
                    <a:pt x="6041" y="6411"/>
                    <a:pt x="5910" y="6200"/>
                    <a:pt x="6027" y="6200"/>
                  </a:cubicBezTo>
                  <a:cubicBezTo>
                    <a:pt x="6034" y="6200"/>
                    <a:pt x="6041" y="6200"/>
                    <a:pt x="6049" y="6202"/>
                  </a:cubicBezTo>
                  <a:cubicBezTo>
                    <a:pt x="5972" y="6202"/>
                    <a:pt x="6176" y="6374"/>
                    <a:pt x="6187" y="6374"/>
                  </a:cubicBezTo>
                  <a:cubicBezTo>
                    <a:pt x="6190" y="6374"/>
                    <a:pt x="6185" y="6368"/>
                    <a:pt x="6171" y="6354"/>
                  </a:cubicBezTo>
                  <a:cubicBezTo>
                    <a:pt x="6110" y="6232"/>
                    <a:pt x="6079" y="6171"/>
                    <a:pt x="5958" y="5989"/>
                  </a:cubicBezTo>
                  <a:lnTo>
                    <a:pt x="5958" y="5989"/>
                  </a:lnTo>
                  <a:lnTo>
                    <a:pt x="6110" y="6141"/>
                  </a:lnTo>
                  <a:cubicBezTo>
                    <a:pt x="6171" y="6080"/>
                    <a:pt x="6171" y="6019"/>
                    <a:pt x="6049" y="5898"/>
                  </a:cubicBezTo>
                  <a:cubicBezTo>
                    <a:pt x="6035" y="5894"/>
                    <a:pt x="6026" y="5893"/>
                    <a:pt x="6019" y="5893"/>
                  </a:cubicBezTo>
                  <a:cubicBezTo>
                    <a:pt x="5965" y="5893"/>
                    <a:pt x="6106" y="5989"/>
                    <a:pt x="6079" y="5989"/>
                  </a:cubicBezTo>
                  <a:cubicBezTo>
                    <a:pt x="5927" y="5898"/>
                    <a:pt x="5867" y="5746"/>
                    <a:pt x="5897" y="5746"/>
                  </a:cubicBezTo>
                  <a:lnTo>
                    <a:pt x="5927" y="5776"/>
                  </a:lnTo>
                  <a:cubicBezTo>
                    <a:pt x="5927" y="5746"/>
                    <a:pt x="5867" y="5685"/>
                    <a:pt x="5897" y="5624"/>
                  </a:cubicBezTo>
                  <a:lnTo>
                    <a:pt x="5897" y="5624"/>
                  </a:lnTo>
                  <a:cubicBezTo>
                    <a:pt x="5958" y="5685"/>
                    <a:pt x="5927" y="5685"/>
                    <a:pt x="6019" y="5746"/>
                  </a:cubicBezTo>
                  <a:cubicBezTo>
                    <a:pt x="6100" y="5804"/>
                    <a:pt x="6146" y="5822"/>
                    <a:pt x="6173" y="5822"/>
                  </a:cubicBezTo>
                  <a:cubicBezTo>
                    <a:pt x="6217" y="5822"/>
                    <a:pt x="6213" y="5776"/>
                    <a:pt x="6231" y="5776"/>
                  </a:cubicBezTo>
                  <a:cubicBezTo>
                    <a:pt x="6201" y="5746"/>
                    <a:pt x="6201" y="5715"/>
                    <a:pt x="6110" y="5685"/>
                  </a:cubicBezTo>
                  <a:cubicBezTo>
                    <a:pt x="6104" y="5666"/>
                    <a:pt x="6106" y="5659"/>
                    <a:pt x="6114" y="5659"/>
                  </a:cubicBezTo>
                  <a:cubicBezTo>
                    <a:pt x="6143" y="5659"/>
                    <a:pt x="6240" y="5749"/>
                    <a:pt x="6259" y="5749"/>
                  </a:cubicBezTo>
                  <a:cubicBezTo>
                    <a:pt x="6261" y="5749"/>
                    <a:pt x="6262" y="5748"/>
                    <a:pt x="6262" y="5746"/>
                  </a:cubicBezTo>
                  <a:lnTo>
                    <a:pt x="5975" y="5381"/>
                  </a:lnTo>
                  <a:lnTo>
                    <a:pt x="5975" y="5381"/>
                  </a:lnTo>
                  <a:cubicBezTo>
                    <a:pt x="6036" y="5427"/>
                    <a:pt x="6139" y="5481"/>
                    <a:pt x="6201" y="5563"/>
                  </a:cubicBezTo>
                  <a:cubicBezTo>
                    <a:pt x="6231" y="5472"/>
                    <a:pt x="6019" y="5259"/>
                    <a:pt x="5897" y="5107"/>
                  </a:cubicBezTo>
                  <a:cubicBezTo>
                    <a:pt x="5927" y="5107"/>
                    <a:pt x="5897" y="4986"/>
                    <a:pt x="5897" y="4955"/>
                  </a:cubicBezTo>
                  <a:lnTo>
                    <a:pt x="5897" y="4955"/>
                  </a:lnTo>
                  <a:cubicBezTo>
                    <a:pt x="5943" y="4986"/>
                    <a:pt x="5943" y="4986"/>
                    <a:pt x="5939" y="4986"/>
                  </a:cubicBezTo>
                  <a:cubicBezTo>
                    <a:pt x="5935" y="4986"/>
                    <a:pt x="5927" y="4986"/>
                    <a:pt x="5958" y="5016"/>
                  </a:cubicBezTo>
                  <a:lnTo>
                    <a:pt x="6110" y="5107"/>
                  </a:lnTo>
                  <a:cubicBezTo>
                    <a:pt x="6079" y="5168"/>
                    <a:pt x="6323" y="5290"/>
                    <a:pt x="6383" y="5381"/>
                  </a:cubicBezTo>
                  <a:cubicBezTo>
                    <a:pt x="6323" y="5290"/>
                    <a:pt x="6475" y="5259"/>
                    <a:pt x="6535" y="5259"/>
                  </a:cubicBezTo>
                  <a:cubicBezTo>
                    <a:pt x="6231" y="5077"/>
                    <a:pt x="6444" y="5107"/>
                    <a:pt x="6231" y="4925"/>
                  </a:cubicBezTo>
                  <a:cubicBezTo>
                    <a:pt x="6231" y="4907"/>
                    <a:pt x="6238" y="4900"/>
                    <a:pt x="6250" y="4900"/>
                  </a:cubicBezTo>
                  <a:cubicBezTo>
                    <a:pt x="6299" y="4900"/>
                    <a:pt x="6431" y="5028"/>
                    <a:pt x="6505" y="5077"/>
                  </a:cubicBezTo>
                  <a:cubicBezTo>
                    <a:pt x="6444" y="4955"/>
                    <a:pt x="6566" y="4955"/>
                    <a:pt x="6566" y="4864"/>
                  </a:cubicBezTo>
                  <a:lnTo>
                    <a:pt x="6596" y="4925"/>
                  </a:lnTo>
                  <a:cubicBezTo>
                    <a:pt x="6566" y="4803"/>
                    <a:pt x="6687" y="4773"/>
                    <a:pt x="6535" y="4560"/>
                  </a:cubicBezTo>
                  <a:lnTo>
                    <a:pt x="6535" y="4560"/>
                  </a:lnTo>
                  <a:lnTo>
                    <a:pt x="6657" y="4682"/>
                  </a:lnTo>
                  <a:cubicBezTo>
                    <a:pt x="6742" y="4682"/>
                    <a:pt x="6403" y="4497"/>
                    <a:pt x="6506" y="4497"/>
                  </a:cubicBezTo>
                  <a:cubicBezTo>
                    <a:pt x="6514" y="4497"/>
                    <a:pt x="6523" y="4497"/>
                    <a:pt x="6535" y="4500"/>
                  </a:cubicBezTo>
                  <a:lnTo>
                    <a:pt x="6657" y="4621"/>
                  </a:lnTo>
                  <a:cubicBezTo>
                    <a:pt x="6620" y="4572"/>
                    <a:pt x="6637" y="4568"/>
                    <a:pt x="6661" y="4568"/>
                  </a:cubicBezTo>
                  <a:cubicBezTo>
                    <a:pt x="6667" y="4568"/>
                    <a:pt x="6674" y="4568"/>
                    <a:pt x="6680" y="4568"/>
                  </a:cubicBezTo>
                  <a:cubicBezTo>
                    <a:pt x="6703" y="4568"/>
                    <a:pt x="6722" y="4563"/>
                    <a:pt x="6694" y="4519"/>
                  </a:cubicBezTo>
                  <a:lnTo>
                    <a:pt x="6694" y="4519"/>
                  </a:lnTo>
                  <a:lnTo>
                    <a:pt x="6748" y="4591"/>
                  </a:lnTo>
                  <a:cubicBezTo>
                    <a:pt x="6748" y="4500"/>
                    <a:pt x="6809" y="4469"/>
                    <a:pt x="6687" y="4317"/>
                  </a:cubicBezTo>
                  <a:lnTo>
                    <a:pt x="6687" y="4317"/>
                  </a:lnTo>
                  <a:lnTo>
                    <a:pt x="6839" y="4469"/>
                  </a:lnTo>
                  <a:cubicBezTo>
                    <a:pt x="6954" y="4469"/>
                    <a:pt x="6691" y="4254"/>
                    <a:pt x="6761" y="4254"/>
                  </a:cubicBezTo>
                  <a:cubicBezTo>
                    <a:pt x="6766" y="4254"/>
                    <a:pt x="6771" y="4255"/>
                    <a:pt x="6779" y="4256"/>
                  </a:cubicBezTo>
                  <a:lnTo>
                    <a:pt x="6870" y="4348"/>
                  </a:lnTo>
                  <a:cubicBezTo>
                    <a:pt x="6779" y="4256"/>
                    <a:pt x="6839" y="4196"/>
                    <a:pt x="6809" y="4165"/>
                  </a:cubicBezTo>
                  <a:lnTo>
                    <a:pt x="6809" y="4165"/>
                  </a:lnTo>
                  <a:cubicBezTo>
                    <a:pt x="6870" y="4226"/>
                    <a:pt x="6930" y="4226"/>
                    <a:pt x="6991" y="4256"/>
                  </a:cubicBezTo>
                  <a:cubicBezTo>
                    <a:pt x="7113" y="4074"/>
                    <a:pt x="7295" y="3922"/>
                    <a:pt x="7265" y="3588"/>
                  </a:cubicBezTo>
                  <a:lnTo>
                    <a:pt x="7265" y="3588"/>
                  </a:lnTo>
                  <a:cubicBezTo>
                    <a:pt x="7398" y="3683"/>
                    <a:pt x="7412" y="3718"/>
                    <a:pt x="7441" y="3762"/>
                  </a:cubicBezTo>
                  <a:lnTo>
                    <a:pt x="7441" y="3762"/>
                  </a:lnTo>
                  <a:cubicBezTo>
                    <a:pt x="7443" y="3729"/>
                    <a:pt x="7517" y="3727"/>
                    <a:pt x="7478" y="3648"/>
                  </a:cubicBezTo>
                  <a:lnTo>
                    <a:pt x="7478" y="3648"/>
                  </a:lnTo>
                  <a:lnTo>
                    <a:pt x="7538" y="3709"/>
                  </a:lnTo>
                  <a:cubicBezTo>
                    <a:pt x="7538" y="3691"/>
                    <a:pt x="7546" y="3687"/>
                    <a:pt x="7557" y="3687"/>
                  </a:cubicBezTo>
                  <a:cubicBezTo>
                    <a:pt x="7568" y="3687"/>
                    <a:pt x="7582" y="3692"/>
                    <a:pt x="7592" y="3692"/>
                  </a:cubicBezTo>
                  <a:cubicBezTo>
                    <a:pt x="7604" y="3692"/>
                    <a:pt x="7611" y="3684"/>
                    <a:pt x="7599" y="3648"/>
                  </a:cubicBezTo>
                  <a:lnTo>
                    <a:pt x="7569" y="3618"/>
                  </a:lnTo>
                  <a:cubicBezTo>
                    <a:pt x="7551" y="3594"/>
                    <a:pt x="7552" y="3585"/>
                    <a:pt x="7563" y="3585"/>
                  </a:cubicBezTo>
                  <a:cubicBezTo>
                    <a:pt x="7592" y="3585"/>
                    <a:pt x="7687" y="3641"/>
                    <a:pt x="7706" y="3641"/>
                  </a:cubicBezTo>
                  <a:cubicBezTo>
                    <a:pt x="7718" y="3641"/>
                    <a:pt x="7703" y="3621"/>
                    <a:pt x="7630" y="3557"/>
                  </a:cubicBezTo>
                  <a:lnTo>
                    <a:pt x="7630" y="3557"/>
                  </a:lnTo>
                  <a:lnTo>
                    <a:pt x="7782" y="3618"/>
                  </a:lnTo>
                  <a:cubicBezTo>
                    <a:pt x="7716" y="3552"/>
                    <a:pt x="7713" y="3538"/>
                    <a:pt x="7730" y="3538"/>
                  </a:cubicBezTo>
                  <a:cubicBezTo>
                    <a:pt x="7743" y="3538"/>
                    <a:pt x="7767" y="3546"/>
                    <a:pt x="7782" y="3546"/>
                  </a:cubicBezTo>
                  <a:cubicBezTo>
                    <a:pt x="7801" y="3546"/>
                    <a:pt x="7806" y="3532"/>
                    <a:pt x="7751" y="3466"/>
                  </a:cubicBezTo>
                  <a:lnTo>
                    <a:pt x="7751" y="3466"/>
                  </a:lnTo>
                  <a:lnTo>
                    <a:pt x="7782" y="3496"/>
                  </a:lnTo>
                  <a:cubicBezTo>
                    <a:pt x="7796" y="3502"/>
                    <a:pt x="7806" y="3505"/>
                    <a:pt x="7813" y="3505"/>
                  </a:cubicBezTo>
                  <a:cubicBezTo>
                    <a:pt x="7869" y="3505"/>
                    <a:pt x="7726" y="3346"/>
                    <a:pt x="7774" y="3346"/>
                  </a:cubicBezTo>
                  <a:cubicBezTo>
                    <a:pt x="7785" y="3346"/>
                    <a:pt x="7806" y="3354"/>
                    <a:pt x="7842" y="3375"/>
                  </a:cubicBezTo>
                  <a:cubicBezTo>
                    <a:pt x="7782" y="3314"/>
                    <a:pt x="7782" y="3253"/>
                    <a:pt x="7630" y="3101"/>
                  </a:cubicBezTo>
                  <a:lnTo>
                    <a:pt x="7630" y="3101"/>
                  </a:lnTo>
                  <a:cubicBezTo>
                    <a:pt x="7721" y="3132"/>
                    <a:pt x="7842" y="3253"/>
                    <a:pt x="7873" y="3284"/>
                  </a:cubicBezTo>
                  <a:cubicBezTo>
                    <a:pt x="7903" y="3071"/>
                    <a:pt x="8055" y="2949"/>
                    <a:pt x="7934" y="2645"/>
                  </a:cubicBezTo>
                  <a:cubicBezTo>
                    <a:pt x="8025" y="2645"/>
                    <a:pt x="8025" y="2676"/>
                    <a:pt x="8055" y="2706"/>
                  </a:cubicBezTo>
                  <a:cubicBezTo>
                    <a:pt x="7903" y="2493"/>
                    <a:pt x="8389" y="2767"/>
                    <a:pt x="8055" y="2372"/>
                  </a:cubicBezTo>
                  <a:lnTo>
                    <a:pt x="7903" y="2220"/>
                  </a:lnTo>
                  <a:lnTo>
                    <a:pt x="7903" y="2220"/>
                  </a:lnTo>
                  <a:cubicBezTo>
                    <a:pt x="7964" y="2250"/>
                    <a:pt x="8086" y="2341"/>
                    <a:pt x="8177" y="2372"/>
                  </a:cubicBezTo>
                  <a:cubicBezTo>
                    <a:pt x="8055" y="2250"/>
                    <a:pt x="8177" y="2250"/>
                    <a:pt x="8055" y="2159"/>
                  </a:cubicBezTo>
                  <a:lnTo>
                    <a:pt x="8055" y="2159"/>
                  </a:lnTo>
                  <a:cubicBezTo>
                    <a:pt x="8116" y="2189"/>
                    <a:pt x="8116" y="2220"/>
                    <a:pt x="8177" y="2250"/>
                  </a:cubicBezTo>
                  <a:cubicBezTo>
                    <a:pt x="8207" y="2250"/>
                    <a:pt x="8025" y="2037"/>
                    <a:pt x="8086" y="2037"/>
                  </a:cubicBezTo>
                  <a:lnTo>
                    <a:pt x="8177" y="2098"/>
                  </a:lnTo>
                  <a:cubicBezTo>
                    <a:pt x="8248" y="2109"/>
                    <a:pt x="8319" y="2115"/>
                    <a:pt x="8387" y="2115"/>
                  </a:cubicBezTo>
                  <a:cubicBezTo>
                    <a:pt x="8694" y="2115"/>
                    <a:pt x="8923" y="1991"/>
                    <a:pt x="8724" y="1642"/>
                  </a:cubicBezTo>
                  <a:cubicBezTo>
                    <a:pt x="8724" y="1635"/>
                    <a:pt x="8728" y="1631"/>
                    <a:pt x="8734" y="1631"/>
                  </a:cubicBezTo>
                  <a:cubicBezTo>
                    <a:pt x="8778" y="1631"/>
                    <a:pt x="8939" y="1767"/>
                    <a:pt x="8964" y="1767"/>
                  </a:cubicBezTo>
                  <a:cubicBezTo>
                    <a:pt x="8966" y="1767"/>
                    <a:pt x="8967" y="1766"/>
                    <a:pt x="8967" y="1764"/>
                  </a:cubicBezTo>
                  <a:cubicBezTo>
                    <a:pt x="8815" y="1399"/>
                    <a:pt x="9423" y="1582"/>
                    <a:pt x="9089" y="1095"/>
                  </a:cubicBezTo>
                  <a:cubicBezTo>
                    <a:pt x="9032" y="896"/>
                    <a:pt x="8628" y="483"/>
                    <a:pt x="8627" y="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1406300" y="4014775"/>
              <a:ext cx="7625" cy="5350"/>
            </a:xfrm>
            <a:custGeom>
              <a:avLst/>
              <a:gdLst/>
              <a:ahLst/>
              <a:cxnLst/>
              <a:rect l="l" t="t" r="r" b="b"/>
              <a:pathLst>
                <a:path w="305" h="214" extrusionOk="0">
                  <a:moveTo>
                    <a:pt x="1" y="1"/>
                  </a:moveTo>
                  <a:lnTo>
                    <a:pt x="1" y="1"/>
                  </a:lnTo>
                  <a:cubicBezTo>
                    <a:pt x="92" y="62"/>
                    <a:pt x="183" y="153"/>
                    <a:pt x="305" y="214"/>
                  </a:cubicBezTo>
                  <a:cubicBezTo>
                    <a:pt x="183" y="62"/>
                    <a:pt x="122" y="6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1365475" y="4015325"/>
              <a:ext cx="4050" cy="3275"/>
            </a:xfrm>
            <a:custGeom>
              <a:avLst/>
              <a:gdLst/>
              <a:ahLst/>
              <a:cxnLst/>
              <a:rect l="l" t="t" r="r" b="b"/>
              <a:pathLst>
                <a:path w="162" h="131" extrusionOk="0">
                  <a:moveTo>
                    <a:pt x="1" y="1"/>
                  </a:moveTo>
                  <a:cubicBezTo>
                    <a:pt x="1" y="1"/>
                    <a:pt x="3" y="3"/>
                    <a:pt x="9" y="9"/>
                  </a:cubicBezTo>
                  <a:cubicBezTo>
                    <a:pt x="39" y="40"/>
                    <a:pt x="70" y="101"/>
                    <a:pt x="70" y="131"/>
                  </a:cubicBezTo>
                  <a:cubicBezTo>
                    <a:pt x="161" y="131"/>
                    <a:pt x="70" y="40"/>
                    <a:pt x="70" y="40"/>
                  </a:cubicBezTo>
                  <a:cubicBezTo>
                    <a:pt x="46" y="40"/>
                    <a:pt x="2"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1359950" y="4011750"/>
              <a:ext cx="3075" cy="4575"/>
            </a:xfrm>
            <a:custGeom>
              <a:avLst/>
              <a:gdLst/>
              <a:ahLst/>
              <a:cxnLst/>
              <a:rect l="l" t="t" r="r" b="b"/>
              <a:pathLst>
                <a:path w="123" h="183" extrusionOk="0">
                  <a:moveTo>
                    <a:pt x="1" y="0"/>
                  </a:moveTo>
                  <a:lnTo>
                    <a:pt x="122" y="183"/>
                  </a:lnTo>
                  <a:cubicBezTo>
                    <a:pt x="122" y="183"/>
                    <a:pt x="92" y="92"/>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1346275" y="4014025"/>
              <a:ext cx="3075" cy="2300"/>
            </a:xfrm>
            <a:custGeom>
              <a:avLst/>
              <a:gdLst/>
              <a:ahLst/>
              <a:cxnLst/>
              <a:rect l="l" t="t" r="r" b="b"/>
              <a:pathLst>
                <a:path w="123" h="92" extrusionOk="0">
                  <a:moveTo>
                    <a:pt x="1" y="1"/>
                  </a:moveTo>
                  <a:lnTo>
                    <a:pt x="1" y="1"/>
                  </a:lnTo>
                  <a:cubicBezTo>
                    <a:pt x="31" y="31"/>
                    <a:pt x="31" y="61"/>
                    <a:pt x="123" y="92"/>
                  </a:cubicBezTo>
                  <a:cubicBezTo>
                    <a:pt x="123" y="61"/>
                    <a:pt x="62" y="3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0"/>
            <p:cNvSpPr/>
            <p:nvPr/>
          </p:nvSpPr>
          <p:spPr>
            <a:xfrm>
              <a:off x="-1350825" y="4010225"/>
              <a:ext cx="2300" cy="775"/>
            </a:xfrm>
            <a:custGeom>
              <a:avLst/>
              <a:gdLst/>
              <a:ahLst/>
              <a:cxnLst/>
              <a:rect l="l" t="t" r="r" b="b"/>
              <a:pathLst>
                <a:path w="92" h="31" extrusionOk="0">
                  <a:moveTo>
                    <a:pt x="65" y="1"/>
                  </a:moveTo>
                  <a:cubicBezTo>
                    <a:pt x="61" y="1"/>
                    <a:pt x="60" y="5"/>
                    <a:pt x="59" y="11"/>
                  </a:cubicBezTo>
                  <a:lnTo>
                    <a:pt x="59" y="11"/>
                  </a:lnTo>
                  <a:cubicBezTo>
                    <a:pt x="30" y="1"/>
                    <a:pt x="1" y="1"/>
                    <a:pt x="1" y="1"/>
                  </a:cubicBezTo>
                  <a:lnTo>
                    <a:pt x="1" y="1"/>
                  </a:lnTo>
                  <a:cubicBezTo>
                    <a:pt x="23" y="23"/>
                    <a:pt x="37" y="31"/>
                    <a:pt x="45" y="31"/>
                  </a:cubicBezTo>
                  <a:cubicBezTo>
                    <a:pt x="55" y="31"/>
                    <a:pt x="57" y="20"/>
                    <a:pt x="59" y="11"/>
                  </a:cubicBezTo>
                  <a:lnTo>
                    <a:pt x="59" y="11"/>
                  </a:lnTo>
                  <a:cubicBezTo>
                    <a:pt x="71" y="15"/>
                    <a:pt x="83" y="22"/>
                    <a:pt x="92" y="31"/>
                  </a:cubicBezTo>
                  <a:cubicBezTo>
                    <a:pt x="77" y="8"/>
                    <a:pt x="69"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0"/>
            <p:cNvSpPr/>
            <p:nvPr/>
          </p:nvSpPr>
          <p:spPr>
            <a:xfrm>
              <a:off x="-1337625" y="4003175"/>
              <a:ext cx="2025" cy="2050"/>
            </a:xfrm>
            <a:custGeom>
              <a:avLst/>
              <a:gdLst/>
              <a:ahLst/>
              <a:cxnLst/>
              <a:rect l="l" t="t" r="r" b="b"/>
              <a:pathLst>
                <a:path w="81" h="82" extrusionOk="0">
                  <a:moveTo>
                    <a:pt x="39" y="1"/>
                  </a:moveTo>
                  <a:cubicBezTo>
                    <a:pt x="0" y="1"/>
                    <a:pt x="20" y="39"/>
                    <a:pt x="20" y="39"/>
                  </a:cubicBezTo>
                  <a:cubicBezTo>
                    <a:pt x="51" y="70"/>
                    <a:pt x="64" y="82"/>
                    <a:pt x="68" y="82"/>
                  </a:cubicBezTo>
                  <a:cubicBezTo>
                    <a:pt x="78" y="82"/>
                    <a:pt x="26" y="6"/>
                    <a:pt x="63" y="6"/>
                  </a:cubicBezTo>
                  <a:cubicBezTo>
                    <a:pt x="68" y="6"/>
                    <a:pt x="73" y="7"/>
                    <a:pt x="81" y="9"/>
                  </a:cubicBezTo>
                  <a:cubicBezTo>
                    <a:pt x="62" y="3"/>
                    <a:pt x="49" y="1"/>
                    <a:pt x="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1335625" y="3996550"/>
              <a:ext cx="3075" cy="2300"/>
            </a:xfrm>
            <a:custGeom>
              <a:avLst/>
              <a:gdLst/>
              <a:ahLst/>
              <a:cxnLst/>
              <a:rect l="l" t="t" r="r" b="b"/>
              <a:pathLst>
                <a:path w="123" h="92" extrusionOk="0">
                  <a:moveTo>
                    <a:pt x="1" y="0"/>
                  </a:moveTo>
                  <a:lnTo>
                    <a:pt x="122" y="92"/>
                  </a:lnTo>
                  <a:cubicBezTo>
                    <a:pt x="122" y="92"/>
                    <a:pt x="61"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1276350" y="3902325"/>
              <a:ext cx="2300" cy="2300"/>
            </a:xfrm>
            <a:custGeom>
              <a:avLst/>
              <a:gdLst/>
              <a:ahLst/>
              <a:cxnLst/>
              <a:rect l="l" t="t" r="r" b="b"/>
              <a:pathLst>
                <a:path w="92" h="92" extrusionOk="0">
                  <a:moveTo>
                    <a:pt x="0" y="0"/>
                  </a:moveTo>
                  <a:lnTo>
                    <a:pt x="92" y="92"/>
                  </a:lnTo>
                  <a:lnTo>
                    <a:pt x="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1243850" y="3863900"/>
              <a:ext cx="3225" cy="2725"/>
            </a:xfrm>
            <a:custGeom>
              <a:avLst/>
              <a:gdLst/>
              <a:ahLst/>
              <a:cxnLst/>
              <a:rect l="l" t="t" r="r" b="b"/>
              <a:pathLst>
                <a:path w="129" h="109" extrusionOk="0">
                  <a:moveTo>
                    <a:pt x="2" y="1"/>
                  </a:moveTo>
                  <a:cubicBezTo>
                    <a:pt x="0" y="1"/>
                    <a:pt x="1" y="6"/>
                    <a:pt x="7" y="18"/>
                  </a:cubicBezTo>
                  <a:cubicBezTo>
                    <a:pt x="7" y="14"/>
                    <a:pt x="9" y="13"/>
                    <a:pt x="12" y="13"/>
                  </a:cubicBezTo>
                  <a:cubicBezTo>
                    <a:pt x="14" y="13"/>
                    <a:pt x="17" y="14"/>
                    <a:pt x="21" y="16"/>
                  </a:cubicBezTo>
                  <a:lnTo>
                    <a:pt x="21" y="16"/>
                  </a:lnTo>
                  <a:cubicBezTo>
                    <a:pt x="11" y="7"/>
                    <a:pt x="5" y="1"/>
                    <a:pt x="2" y="1"/>
                  </a:cubicBezTo>
                  <a:close/>
                  <a:moveTo>
                    <a:pt x="21" y="16"/>
                  </a:moveTo>
                  <a:cubicBezTo>
                    <a:pt x="46" y="41"/>
                    <a:pt x="93" y="91"/>
                    <a:pt x="129" y="109"/>
                  </a:cubicBezTo>
                  <a:cubicBezTo>
                    <a:pt x="129" y="109"/>
                    <a:pt x="52" y="32"/>
                    <a:pt x="21" y="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0"/>
            <p:cNvSpPr/>
            <p:nvPr/>
          </p:nvSpPr>
          <p:spPr>
            <a:xfrm>
              <a:off x="-1242150" y="3831650"/>
              <a:ext cx="3825" cy="3825"/>
            </a:xfrm>
            <a:custGeom>
              <a:avLst/>
              <a:gdLst/>
              <a:ahLst/>
              <a:cxnLst/>
              <a:rect l="l" t="t" r="r" b="b"/>
              <a:pathLst>
                <a:path w="153" h="153" extrusionOk="0">
                  <a:moveTo>
                    <a:pt x="152" y="153"/>
                  </a:moveTo>
                  <a:lnTo>
                    <a:pt x="152" y="15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0"/>
            <p:cNvSpPr/>
            <p:nvPr/>
          </p:nvSpPr>
          <p:spPr>
            <a:xfrm>
              <a:off x="-1043625" y="4028600"/>
              <a:ext cx="5900" cy="2175"/>
            </a:xfrm>
            <a:custGeom>
              <a:avLst/>
              <a:gdLst/>
              <a:ahLst/>
              <a:cxnLst/>
              <a:rect l="l" t="t" r="r" b="b"/>
              <a:pathLst>
                <a:path w="236" h="87" extrusionOk="0">
                  <a:moveTo>
                    <a:pt x="9" y="0"/>
                  </a:moveTo>
                  <a:cubicBezTo>
                    <a:pt x="0" y="0"/>
                    <a:pt x="50" y="43"/>
                    <a:pt x="114" y="86"/>
                  </a:cubicBezTo>
                  <a:cubicBezTo>
                    <a:pt x="236" y="86"/>
                    <a:pt x="84" y="86"/>
                    <a:pt x="53" y="25"/>
                  </a:cubicBezTo>
                  <a:cubicBezTo>
                    <a:pt x="27" y="8"/>
                    <a:pt x="13" y="0"/>
                    <a:pt x="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0"/>
            <p:cNvSpPr/>
            <p:nvPr/>
          </p:nvSpPr>
          <p:spPr>
            <a:xfrm>
              <a:off x="-1043625" y="3786475"/>
              <a:ext cx="163950" cy="247325"/>
            </a:xfrm>
            <a:custGeom>
              <a:avLst/>
              <a:gdLst/>
              <a:ahLst/>
              <a:cxnLst/>
              <a:rect l="l" t="t" r="r" b="b"/>
              <a:pathLst>
                <a:path w="6558" h="9893" extrusionOk="0">
                  <a:moveTo>
                    <a:pt x="5528" y="1798"/>
                  </a:moveTo>
                  <a:cubicBezTo>
                    <a:pt x="5535" y="1810"/>
                    <a:pt x="5544" y="1823"/>
                    <a:pt x="5555" y="1838"/>
                  </a:cubicBezTo>
                  <a:cubicBezTo>
                    <a:pt x="5546" y="1820"/>
                    <a:pt x="5537" y="1808"/>
                    <a:pt x="5528" y="1798"/>
                  </a:cubicBezTo>
                  <a:close/>
                  <a:moveTo>
                    <a:pt x="4661" y="3451"/>
                  </a:moveTo>
                  <a:cubicBezTo>
                    <a:pt x="4682" y="3465"/>
                    <a:pt x="4704" y="3479"/>
                    <a:pt x="4724" y="3493"/>
                  </a:cubicBezTo>
                  <a:lnTo>
                    <a:pt x="4724" y="3493"/>
                  </a:lnTo>
                  <a:cubicBezTo>
                    <a:pt x="4707" y="3474"/>
                    <a:pt x="4687" y="3457"/>
                    <a:pt x="4661" y="3451"/>
                  </a:cubicBezTo>
                  <a:close/>
                  <a:moveTo>
                    <a:pt x="4724" y="3493"/>
                  </a:moveTo>
                  <a:cubicBezTo>
                    <a:pt x="4739" y="3509"/>
                    <a:pt x="4752" y="3527"/>
                    <a:pt x="4765" y="3540"/>
                  </a:cubicBezTo>
                  <a:cubicBezTo>
                    <a:pt x="4773" y="3542"/>
                    <a:pt x="4778" y="3543"/>
                    <a:pt x="4782" y="3543"/>
                  </a:cubicBezTo>
                  <a:cubicBezTo>
                    <a:pt x="4799" y="3543"/>
                    <a:pt x="4767" y="3521"/>
                    <a:pt x="4724" y="3493"/>
                  </a:cubicBezTo>
                  <a:close/>
                  <a:moveTo>
                    <a:pt x="4575" y="4884"/>
                  </a:moveTo>
                  <a:cubicBezTo>
                    <a:pt x="4578" y="4891"/>
                    <a:pt x="4580" y="4900"/>
                    <a:pt x="4582" y="4908"/>
                  </a:cubicBezTo>
                  <a:cubicBezTo>
                    <a:pt x="4598" y="4916"/>
                    <a:pt x="4606" y="4919"/>
                    <a:pt x="4609" y="4919"/>
                  </a:cubicBezTo>
                  <a:cubicBezTo>
                    <a:pt x="4617" y="4919"/>
                    <a:pt x="4600" y="4904"/>
                    <a:pt x="4575" y="4884"/>
                  </a:cubicBezTo>
                  <a:close/>
                  <a:moveTo>
                    <a:pt x="1816" y="4969"/>
                  </a:moveTo>
                  <a:cubicBezTo>
                    <a:pt x="1821" y="4974"/>
                    <a:pt x="1826" y="4978"/>
                    <a:pt x="1829" y="4981"/>
                  </a:cubicBezTo>
                  <a:lnTo>
                    <a:pt x="1829" y="4981"/>
                  </a:lnTo>
                  <a:cubicBezTo>
                    <a:pt x="1825" y="4977"/>
                    <a:pt x="1821" y="4973"/>
                    <a:pt x="1816" y="4969"/>
                  </a:cubicBezTo>
                  <a:close/>
                  <a:moveTo>
                    <a:pt x="4460" y="5030"/>
                  </a:moveTo>
                  <a:cubicBezTo>
                    <a:pt x="4463" y="5032"/>
                    <a:pt x="4465" y="5034"/>
                    <a:pt x="4465" y="5034"/>
                  </a:cubicBezTo>
                  <a:cubicBezTo>
                    <a:pt x="4465" y="5034"/>
                    <a:pt x="4463" y="5032"/>
                    <a:pt x="4461" y="5030"/>
                  </a:cubicBezTo>
                  <a:cubicBezTo>
                    <a:pt x="4461" y="5030"/>
                    <a:pt x="4460" y="5030"/>
                    <a:pt x="4460" y="5030"/>
                  </a:cubicBezTo>
                  <a:close/>
                  <a:moveTo>
                    <a:pt x="4191" y="5292"/>
                  </a:moveTo>
                  <a:lnTo>
                    <a:pt x="4191" y="5292"/>
                  </a:lnTo>
                  <a:cubicBezTo>
                    <a:pt x="4194" y="5298"/>
                    <a:pt x="4197" y="5305"/>
                    <a:pt x="4201" y="5311"/>
                  </a:cubicBezTo>
                  <a:lnTo>
                    <a:pt x="4201" y="5311"/>
                  </a:lnTo>
                  <a:cubicBezTo>
                    <a:pt x="4204" y="5312"/>
                    <a:pt x="4207" y="5313"/>
                    <a:pt x="4209" y="5313"/>
                  </a:cubicBezTo>
                  <a:cubicBezTo>
                    <a:pt x="4213" y="5313"/>
                    <a:pt x="4214" y="5309"/>
                    <a:pt x="4213" y="5303"/>
                  </a:cubicBezTo>
                  <a:lnTo>
                    <a:pt x="4213" y="5303"/>
                  </a:lnTo>
                  <a:cubicBezTo>
                    <a:pt x="4207" y="5300"/>
                    <a:pt x="4199" y="5297"/>
                    <a:pt x="4191" y="5292"/>
                  </a:cubicBezTo>
                  <a:close/>
                  <a:moveTo>
                    <a:pt x="4223" y="5566"/>
                  </a:moveTo>
                  <a:cubicBezTo>
                    <a:pt x="4230" y="5569"/>
                    <a:pt x="4238" y="5573"/>
                    <a:pt x="4248" y="5577"/>
                  </a:cubicBezTo>
                  <a:cubicBezTo>
                    <a:pt x="4238" y="5572"/>
                    <a:pt x="4230" y="5568"/>
                    <a:pt x="4223" y="5566"/>
                  </a:cubicBezTo>
                  <a:close/>
                  <a:moveTo>
                    <a:pt x="1056" y="6458"/>
                  </a:moveTo>
                  <a:cubicBezTo>
                    <a:pt x="1063" y="6465"/>
                    <a:pt x="1074" y="6474"/>
                    <a:pt x="1087" y="6485"/>
                  </a:cubicBezTo>
                  <a:lnTo>
                    <a:pt x="1087" y="6485"/>
                  </a:lnTo>
                  <a:cubicBezTo>
                    <a:pt x="1087" y="6477"/>
                    <a:pt x="1087" y="6468"/>
                    <a:pt x="1087" y="6458"/>
                  </a:cubicBezTo>
                  <a:close/>
                  <a:moveTo>
                    <a:pt x="3370" y="6863"/>
                  </a:moveTo>
                  <a:lnTo>
                    <a:pt x="3370" y="6863"/>
                  </a:lnTo>
                  <a:cubicBezTo>
                    <a:pt x="3377" y="6871"/>
                    <a:pt x="3385" y="6878"/>
                    <a:pt x="3397" y="6884"/>
                  </a:cubicBezTo>
                  <a:cubicBezTo>
                    <a:pt x="3387" y="6876"/>
                    <a:pt x="3379" y="6869"/>
                    <a:pt x="3370" y="6863"/>
                  </a:cubicBezTo>
                  <a:close/>
                  <a:moveTo>
                    <a:pt x="3139" y="6884"/>
                  </a:moveTo>
                  <a:lnTo>
                    <a:pt x="3214" y="6914"/>
                  </a:lnTo>
                  <a:cubicBezTo>
                    <a:pt x="3166" y="6890"/>
                    <a:pt x="3156" y="6885"/>
                    <a:pt x="3139" y="6884"/>
                  </a:cubicBezTo>
                  <a:close/>
                  <a:moveTo>
                    <a:pt x="3195" y="6899"/>
                  </a:moveTo>
                  <a:cubicBezTo>
                    <a:pt x="3218" y="6914"/>
                    <a:pt x="3241" y="6928"/>
                    <a:pt x="3263" y="6942"/>
                  </a:cubicBezTo>
                  <a:lnTo>
                    <a:pt x="3263" y="6942"/>
                  </a:lnTo>
                  <a:cubicBezTo>
                    <a:pt x="3246" y="6926"/>
                    <a:pt x="3225" y="6912"/>
                    <a:pt x="3195" y="6899"/>
                  </a:cubicBezTo>
                  <a:close/>
                  <a:moveTo>
                    <a:pt x="3263" y="6942"/>
                  </a:moveTo>
                  <a:cubicBezTo>
                    <a:pt x="3280" y="6959"/>
                    <a:pt x="3293" y="6980"/>
                    <a:pt x="3306" y="7005"/>
                  </a:cubicBezTo>
                  <a:cubicBezTo>
                    <a:pt x="3319" y="7009"/>
                    <a:pt x="3328" y="7010"/>
                    <a:pt x="3334" y="7010"/>
                  </a:cubicBezTo>
                  <a:cubicBezTo>
                    <a:pt x="3361" y="7010"/>
                    <a:pt x="3319" y="6979"/>
                    <a:pt x="3263" y="6942"/>
                  </a:cubicBezTo>
                  <a:close/>
                  <a:moveTo>
                    <a:pt x="3026" y="7828"/>
                  </a:moveTo>
                  <a:cubicBezTo>
                    <a:pt x="3038" y="7837"/>
                    <a:pt x="3050" y="7846"/>
                    <a:pt x="3062" y="7856"/>
                  </a:cubicBezTo>
                  <a:cubicBezTo>
                    <a:pt x="3053" y="7847"/>
                    <a:pt x="3041" y="7838"/>
                    <a:pt x="3026" y="7828"/>
                  </a:cubicBezTo>
                  <a:close/>
                  <a:moveTo>
                    <a:pt x="1603" y="7856"/>
                  </a:moveTo>
                  <a:cubicBezTo>
                    <a:pt x="1680" y="7856"/>
                    <a:pt x="1692" y="7921"/>
                    <a:pt x="1803" y="8014"/>
                  </a:cubicBezTo>
                  <a:lnTo>
                    <a:pt x="1803" y="8014"/>
                  </a:lnTo>
                  <a:cubicBezTo>
                    <a:pt x="1723" y="7958"/>
                    <a:pt x="1645" y="7898"/>
                    <a:pt x="1603" y="7856"/>
                  </a:cubicBezTo>
                  <a:close/>
                  <a:moveTo>
                    <a:pt x="2803" y="8039"/>
                  </a:moveTo>
                  <a:cubicBezTo>
                    <a:pt x="2838" y="8056"/>
                    <a:pt x="2876" y="8069"/>
                    <a:pt x="2910" y="8069"/>
                  </a:cubicBezTo>
                  <a:cubicBezTo>
                    <a:pt x="2863" y="8050"/>
                    <a:pt x="2831" y="8043"/>
                    <a:pt x="2803" y="8039"/>
                  </a:cubicBezTo>
                  <a:close/>
                  <a:moveTo>
                    <a:pt x="2189" y="8347"/>
                  </a:moveTo>
                  <a:cubicBezTo>
                    <a:pt x="2195" y="8347"/>
                    <a:pt x="2211" y="8355"/>
                    <a:pt x="2242" y="8373"/>
                  </a:cubicBezTo>
                  <a:cubicBezTo>
                    <a:pt x="2375" y="8453"/>
                    <a:pt x="2321" y="8440"/>
                    <a:pt x="2367" y="8496"/>
                  </a:cubicBezTo>
                  <a:lnTo>
                    <a:pt x="2367" y="8496"/>
                  </a:lnTo>
                  <a:cubicBezTo>
                    <a:pt x="2327" y="8472"/>
                    <a:pt x="2284" y="8450"/>
                    <a:pt x="2251" y="8437"/>
                  </a:cubicBezTo>
                  <a:lnTo>
                    <a:pt x="2251" y="8437"/>
                  </a:lnTo>
                  <a:cubicBezTo>
                    <a:pt x="2266" y="8437"/>
                    <a:pt x="2167" y="8347"/>
                    <a:pt x="2189" y="8347"/>
                  </a:cubicBezTo>
                  <a:close/>
                  <a:moveTo>
                    <a:pt x="2416" y="8714"/>
                  </a:moveTo>
                  <a:cubicBezTo>
                    <a:pt x="2446" y="8737"/>
                    <a:pt x="2480" y="8763"/>
                    <a:pt x="2522" y="8790"/>
                  </a:cubicBezTo>
                  <a:lnTo>
                    <a:pt x="2522" y="8790"/>
                  </a:lnTo>
                  <a:cubicBezTo>
                    <a:pt x="2488" y="8766"/>
                    <a:pt x="2450" y="8738"/>
                    <a:pt x="2416" y="8714"/>
                  </a:cubicBezTo>
                  <a:close/>
                  <a:moveTo>
                    <a:pt x="2522" y="8790"/>
                  </a:moveTo>
                  <a:cubicBezTo>
                    <a:pt x="2576" y="8829"/>
                    <a:pt x="2622" y="8859"/>
                    <a:pt x="2637" y="8859"/>
                  </a:cubicBezTo>
                  <a:cubicBezTo>
                    <a:pt x="2593" y="8835"/>
                    <a:pt x="2555" y="8812"/>
                    <a:pt x="2522" y="8790"/>
                  </a:cubicBezTo>
                  <a:close/>
                  <a:moveTo>
                    <a:pt x="1391" y="8707"/>
                  </a:moveTo>
                  <a:cubicBezTo>
                    <a:pt x="1573" y="8859"/>
                    <a:pt x="1573" y="8768"/>
                    <a:pt x="1725" y="8920"/>
                  </a:cubicBezTo>
                  <a:lnTo>
                    <a:pt x="1730" y="8924"/>
                  </a:lnTo>
                  <a:lnTo>
                    <a:pt x="1730" y="8924"/>
                  </a:lnTo>
                  <a:cubicBezTo>
                    <a:pt x="1659" y="8871"/>
                    <a:pt x="1574" y="8819"/>
                    <a:pt x="1451" y="8768"/>
                  </a:cubicBezTo>
                  <a:cubicBezTo>
                    <a:pt x="1391" y="8738"/>
                    <a:pt x="1360" y="8707"/>
                    <a:pt x="1391" y="8707"/>
                  </a:cubicBezTo>
                  <a:close/>
                  <a:moveTo>
                    <a:pt x="2452" y="9035"/>
                  </a:moveTo>
                  <a:lnTo>
                    <a:pt x="2452" y="9035"/>
                  </a:lnTo>
                  <a:cubicBezTo>
                    <a:pt x="2464" y="9045"/>
                    <a:pt x="2483" y="9056"/>
                    <a:pt x="2515" y="9072"/>
                  </a:cubicBezTo>
                  <a:cubicBezTo>
                    <a:pt x="2502" y="9059"/>
                    <a:pt x="2478" y="9046"/>
                    <a:pt x="2452" y="9035"/>
                  </a:cubicBezTo>
                  <a:close/>
                  <a:moveTo>
                    <a:pt x="2120" y="9072"/>
                  </a:moveTo>
                  <a:lnTo>
                    <a:pt x="2120" y="9072"/>
                  </a:lnTo>
                  <a:cubicBezTo>
                    <a:pt x="2122" y="9077"/>
                    <a:pt x="2124" y="9081"/>
                    <a:pt x="2126" y="9086"/>
                  </a:cubicBezTo>
                  <a:lnTo>
                    <a:pt x="2126" y="9086"/>
                  </a:lnTo>
                  <a:cubicBezTo>
                    <a:pt x="2129" y="9089"/>
                    <a:pt x="2133" y="9091"/>
                    <a:pt x="2137" y="9094"/>
                  </a:cubicBezTo>
                  <a:lnTo>
                    <a:pt x="2137" y="9094"/>
                  </a:lnTo>
                  <a:cubicBezTo>
                    <a:pt x="2131" y="9087"/>
                    <a:pt x="2125" y="9080"/>
                    <a:pt x="2120" y="9072"/>
                  </a:cubicBezTo>
                  <a:close/>
                  <a:moveTo>
                    <a:pt x="1753" y="9118"/>
                  </a:moveTo>
                  <a:lnTo>
                    <a:pt x="1753" y="9118"/>
                  </a:lnTo>
                  <a:cubicBezTo>
                    <a:pt x="1768" y="9131"/>
                    <a:pt x="1789" y="9148"/>
                    <a:pt x="1816" y="9170"/>
                  </a:cubicBezTo>
                  <a:lnTo>
                    <a:pt x="1816" y="9170"/>
                  </a:lnTo>
                  <a:cubicBezTo>
                    <a:pt x="1816" y="9168"/>
                    <a:pt x="1816" y="9165"/>
                    <a:pt x="1816" y="9163"/>
                  </a:cubicBezTo>
                  <a:cubicBezTo>
                    <a:pt x="1796" y="9148"/>
                    <a:pt x="1774" y="9133"/>
                    <a:pt x="1753" y="9118"/>
                  </a:cubicBezTo>
                  <a:close/>
                  <a:moveTo>
                    <a:pt x="2137" y="9094"/>
                  </a:moveTo>
                  <a:cubicBezTo>
                    <a:pt x="2201" y="9168"/>
                    <a:pt x="2303" y="9194"/>
                    <a:pt x="2303" y="9194"/>
                  </a:cubicBezTo>
                  <a:cubicBezTo>
                    <a:pt x="2259" y="9179"/>
                    <a:pt x="2195" y="9137"/>
                    <a:pt x="2137" y="9094"/>
                  </a:cubicBezTo>
                  <a:close/>
                  <a:moveTo>
                    <a:pt x="1495" y="9277"/>
                  </a:moveTo>
                  <a:lnTo>
                    <a:pt x="1495" y="9277"/>
                  </a:lnTo>
                  <a:cubicBezTo>
                    <a:pt x="1494" y="9280"/>
                    <a:pt x="1494" y="9284"/>
                    <a:pt x="1497" y="9291"/>
                  </a:cubicBezTo>
                  <a:lnTo>
                    <a:pt x="1497" y="9291"/>
                  </a:lnTo>
                  <a:cubicBezTo>
                    <a:pt x="1500" y="9288"/>
                    <a:pt x="1500" y="9284"/>
                    <a:pt x="1495" y="9277"/>
                  </a:cubicBezTo>
                  <a:close/>
                  <a:moveTo>
                    <a:pt x="2059" y="9315"/>
                  </a:moveTo>
                  <a:cubicBezTo>
                    <a:pt x="2054" y="9315"/>
                    <a:pt x="2059" y="9321"/>
                    <a:pt x="2069" y="9330"/>
                  </a:cubicBezTo>
                  <a:lnTo>
                    <a:pt x="2069" y="9330"/>
                  </a:lnTo>
                  <a:cubicBezTo>
                    <a:pt x="2072" y="9329"/>
                    <a:pt x="2069" y="9325"/>
                    <a:pt x="2059" y="9315"/>
                  </a:cubicBezTo>
                  <a:close/>
                  <a:moveTo>
                    <a:pt x="1497" y="9291"/>
                  </a:moveTo>
                  <a:cubicBezTo>
                    <a:pt x="1484" y="9305"/>
                    <a:pt x="1403" y="9281"/>
                    <a:pt x="1559" y="9368"/>
                  </a:cubicBezTo>
                  <a:lnTo>
                    <a:pt x="1559" y="9368"/>
                  </a:lnTo>
                  <a:cubicBezTo>
                    <a:pt x="1554" y="9362"/>
                    <a:pt x="1548" y="9354"/>
                    <a:pt x="1543" y="9346"/>
                  </a:cubicBezTo>
                  <a:cubicBezTo>
                    <a:pt x="1517" y="9320"/>
                    <a:pt x="1503" y="9302"/>
                    <a:pt x="1497" y="9291"/>
                  </a:cubicBezTo>
                  <a:close/>
                  <a:moveTo>
                    <a:pt x="1559" y="9368"/>
                  </a:moveTo>
                  <a:cubicBezTo>
                    <a:pt x="1583" y="9398"/>
                    <a:pt x="1607" y="9416"/>
                    <a:pt x="1634" y="9431"/>
                  </a:cubicBezTo>
                  <a:lnTo>
                    <a:pt x="1634" y="9431"/>
                  </a:lnTo>
                  <a:cubicBezTo>
                    <a:pt x="1617" y="9414"/>
                    <a:pt x="1596" y="9396"/>
                    <a:pt x="1573" y="9376"/>
                  </a:cubicBezTo>
                  <a:cubicBezTo>
                    <a:pt x="1568" y="9373"/>
                    <a:pt x="1564" y="9371"/>
                    <a:pt x="1559" y="9368"/>
                  </a:cubicBezTo>
                  <a:close/>
                  <a:moveTo>
                    <a:pt x="57" y="9546"/>
                  </a:moveTo>
                  <a:cubicBezTo>
                    <a:pt x="56" y="9555"/>
                    <a:pt x="63" y="9568"/>
                    <a:pt x="84" y="9589"/>
                  </a:cubicBezTo>
                  <a:cubicBezTo>
                    <a:pt x="73" y="9573"/>
                    <a:pt x="64" y="9558"/>
                    <a:pt x="57" y="9546"/>
                  </a:cubicBezTo>
                  <a:close/>
                  <a:moveTo>
                    <a:pt x="1634" y="9431"/>
                  </a:moveTo>
                  <a:lnTo>
                    <a:pt x="1634" y="9431"/>
                  </a:lnTo>
                  <a:cubicBezTo>
                    <a:pt x="1715" y="9511"/>
                    <a:pt x="1733" y="9564"/>
                    <a:pt x="1694" y="9564"/>
                  </a:cubicBezTo>
                  <a:cubicBezTo>
                    <a:pt x="1676" y="9564"/>
                    <a:pt x="1645" y="9553"/>
                    <a:pt x="1603" y="9528"/>
                  </a:cubicBezTo>
                  <a:lnTo>
                    <a:pt x="1603" y="9528"/>
                  </a:lnTo>
                  <a:cubicBezTo>
                    <a:pt x="1699" y="9612"/>
                    <a:pt x="1729" y="9630"/>
                    <a:pt x="1743" y="9630"/>
                  </a:cubicBezTo>
                  <a:cubicBezTo>
                    <a:pt x="1753" y="9630"/>
                    <a:pt x="1755" y="9620"/>
                    <a:pt x="1768" y="9620"/>
                  </a:cubicBezTo>
                  <a:cubicBezTo>
                    <a:pt x="1782" y="9620"/>
                    <a:pt x="1809" y="9632"/>
                    <a:pt x="1877" y="9680"/>
                  </a:cubicBezTo>
                  <a:cubicBezTo>
                    <a:pt x="1877" y="9650"/>
                    <a:pt x="1755" y="9589"/>
                    <a:pt x="1755" y="9498"/>
                  </a:cubicBezTo>
                  <a:cubicBezTo>
                    <a:pt x="1708" y="9466"/>
                    <a:pt x="1669" y="9451"/>
                    <a:pt x="1634" y="9431"/>
                  </a:cubicBezTo>
                  <a:close/>
                  <a:moveTo>
                    <a:pt x="1134" y="9425"/>
                  </a:moveTo>
                  <a:lnTo>
                    <a:pt x="1134" y="9425"/>
                  </a:lnTo>
                  <a:cubicBezTo>
                    <a:pt x="1119" y="9433"/>
                    <a:pt x="1103" y="9437"/>
                    <a:pt x="1087" y="9437"/>
                  </a:cubicBezTo>
                  <a:cubicBezTo>
                    <a:pt x="1360" y="9589"/>
                    <a:pt x="1117" y="9498"/>
                    <a:pt x="1360" y="9619"/>
                  </a:cubicBezTo>
                  <a:cubicBezTo>
                    <a:pt x="1389" y="9619"/>
                    <a:pt x="1446" y="9647"/>
                    <a:pt x="1511" y="9683"/>
                  </a:cubicBezTo>
                  <a:lnTo>
                    <a:pt x="1511" y="9683"/>
                  </a:lnTo>
                  <a:cubicBezTo>
                    <a:pt x="1441" y="9597"/>
                    <a:pt x="1276" y="9511"/>
                    <a:pt x="1134" y="9425"/>
                  </a:cubicBezTo>
                  <a:close/>
                  <a:moveTo>
                    <a:pt x="1573" y="9680"/>
                  </a:moveTo>
                  <a:lnTo>
                    <a:pt x="1573" y="9680"/>
                  </a:lnTo>
                  <a:cubicBezTo>
                    <a:pt x="1579" y="9693"/>
                    <a:pt x="1589" y="9706"/>
                    <a:pt x="1599" y="9718"/>
                  </a:cubicBezTo>
                  <a:lnTo>
                    <a:pt x="1599" y="9718"/>
                  </a:lnTo>
                  <a:cubicBezTo>
                    <a:pt x="1603" y="9715"/>
                    <a:pt x="1597" y="9704"/>
                    <a:pt x="1573" y="9680"/>
                  </a:cubicBezTo>
                  <a:close/>
                  <a:moveTo>
                    <a:pt x="1511" y="9683"/>
                  </a:moveTo>
                  <a:lnTo>
                    <a:pt x="1511" y="9683"/>
                  </a:lnTo>
                  <a:cubicBezTo>
                    <a:pt x="1514" y="9686"/>
                    <a:pt x="1516" y="9689"/>
                    <a:pt x="1518" y="9692"/>
                  </a:cubicBezTo>
                  <a:lnTo>
                    <a:pt x="1518" y="9692"/>
                  </a:lnTo>
                  <a:cubicBezTo>
                    <a:pt x="1506" y="9687"/>
                    <a:pt x="1495" y="9684"/>
                    <a:pt x="1490" y="9684"/>
                  </a:cubicBezTo>
                  <a:cubicBezTo>
                    <a:pt x="1480" y="9684"/>
                    <a:pt x="1490" y="9697"/>
                    <a:pt x="1543" y="9741"/>
                  </a:cubicBezTo>
                  <a:cubicBezTo>
                    <a:pt x="1539" y="9725"/>
                    <a:pt x="1530" y="9708"/>
                    <a:pt x="1518" y="9692"/>
                  </a:cubicBezTo>
                  <a:lnTo>
                    <a:pt x="1518" y="9692"/>
                  </a:lnTo>
                  <a:cubicBezTo>
                    <a:pt x="1529" y="9697"/>
                    <a:pt x="1542" y="9702"/>
                    <a:pt x="1554" y="9707"/>
                  </a:cubicBezTo>
                  <a:lnTo>
                    <a:pt x="1554" y="9707"/>
                  </a:lnTo>
                  <a:cubicBezTo>
                    <a:pt x="1540" y="9699"/>
                    <a:pt x="1525" y="9691"/>
                    <a:pt x="1511" y="9683"/>
                  </a:cubicBezTo>
                  <a:close/>
                  <a:moveTo>
                    <a:pt x="1554" y="9707"/>
                  </a:moveTo>
                  <a:lnTo>
                    <a:pt x="1554" y="9707"/>
                  </a:lnTo>
                  <a:cubicBezTo>
                    <a:pt x="1582" y="9723"/>
                    <a:pt x="1609" y="9739"/>
                    <a:pt x="1637" y="9754"/>
                  </a:cubicBezTo>
                  <a:lnTo>
                    <a:pt x="1637" y="9754"/>
                  </a:lnTo>
                  <a:cubicBezTo>
                    <a:pt x="1623" y="9743"/>
                    <a:pt x="1611" y="9731"/>
                    <a:pt x="1599" y="9718"/>
                  </a:cubicBezTo>
                  <a:lnTo>
                    <a:pt x="1599" y="9718"/>
                  </a:lnTo>
                  <a:cubicBezTo>
                    <a:pt x="1598" y="9719"/>
                    <a:pt x="1597" y="9720"/>
                    <a:pt x="1595" y="9720"/>
                  </a:cubicBezTo>
                  <a:cubicBezTo>
                    <a:pt x="1587" y="9720"/>
                    <a:pt x="1571" y="9714"/>
                    <a:pt x="1554" y="9707"/>
                  </a:cubicBezTo>
                  <a:close/>
                  <a:moveTo>
                    <a:pt x="84" y="9528"/>
                  </a:moveTo>
                  <a:cubicBezTo>
                    <a:pt x="205" y="9619"/>
                    <a:pt x="205" y="9650"/>
                    <a:pt x="388" y="9771"/>
                  </a:cubicBezTo>
                  <a:cubicBezTo>
                    <a:pt x="357" y="9741"/>
                    <a:pt x="327" y="9680"/>
                    <a:pt x="357" y="9680"/>
                  </a:cubicBezTo>
                  <a:cubicBezTo>
                    <a:pt x="445" y="9746"/>
                    <a:pt x="469" y="9796"/>
                    <a:pt x="431" y="9796"/>
                  </a:cubicBezTo>
                  <a:cubicBezTo>
                    <a:pt x="416" y="9796"/>
                    <a:pt x="391" y="9788"/>
                    <a:pt x="357" y="9771"/>
                  </a:cubicBezTo>
                  <a:cubicBezTo>
                    <a:pt x="210" y="9653"/>
                    <a:pt x="177" y="9592"/>
                    <a:pt x="64" y="9533"/>
                  </a:cubicBezTo>
                  <a:lnTo>
                    <a:pt x="64" y="9533"/>
                  </a:lnTo>
                  <a:cubicBezTo>
                    <a:pt x="72" y="9528"/>
                    <a:pt x="84" y="9528"/>
                    <a:pt x="84" y="9528"/>
                  </a:cubicBezTo>
                  <a:close/>
                  <a:moveTo>
                    <a:pt x="781" y="9779"/>
                  </a:moveTo>
                  <a:lnTo>
                    <a:pt x="781" y="9779"/>
                  </a:lnTo>
                  <a:cubicBezTo>
                    <a:pt x="791" y="9786"/>
                    <a:pt x="802" y="9794"/>
                    <a:pt x="813" y="9802"/>
                  </a:cubicBezTo>
                  <a:lnTo>
                    <a:pt x="781" y="9779"/>
                  </a:lnTo>
                  <a:close/>
                  <a:moveTo>
                    <a:pt x="1637" y="9754"/>
                  </a:moveTo>
                  <a:cubicBezTo>
                    <a:pt x="1671" y="9782"/>
                    <a:pt x="1708" y="9802"/>
                    <a:pt x="1725" y="9802"/>
                  </a:cubicBezTo>
                  <a:cubicBezTo>
                    <a:pt x="1698" y="9788"/>
                    <a:pt x="1668" y="9772"/>
                    <a:pt x="1637" y="9754"/>
                  </a:cubicBezTo>
                  <a:close/>
                  <a:moveTo>
                    <a:pt x="5460" y="1"/>
                  </a:moveTo>
                  <a:cubicBezTo>
                    <a:pt x="5438" y="1"/>
                    <a:pt x="5418" y="5"/>
                    <a:pt x="5403" y="14"/>
                  </a:cubicBezTo>
                  <a:cubicBezTo>
                    <a:pt x="5494" y="349"/>
                    <a:pt x="5160" y="379"/>
                    <a:pt x="4734" y="409"/>
                  </a:cubicBezTo>
                  <a:cubicBezTo>
                    <a:pt x="4734" y="531"/>
                    <a:pt x="4734" y="683"/>
                    <a:pt x="4613" y="683"/>
                  </a:cubicBezTo>
                  <a:cubicBezTo>
                    <a:pt x="4491" y="987"/>
                    <a:pt x="3883" y="987"/>
                    <a:pt x="3883" y="1382"/>
                  </a:cubicBezTo>
                  <a:cubicBezTo>
                    <a:pt x="3974" y="1412"/>
                    <a:pt x="4035" y="1473"/>
                    <a:pt x="4096" y="1534"/>
                  </a:cubicBezTo>
                  <a:lnTo>
                    <a:pt x="4005" y="1473"/>
                  </a:lnTo>
                  <a:lnTo>
                    <a:pt x="4005" y="1473"/>
                  </a:lnTo>
                  <a:lnTo>
                    <a:pt x="4126" y="1595"/>
                  </a:lnTo>
                  <a:cubicBezTo>
                    <a:pt x="4126" y="1599"/>
                    <a:pt x="4123" y="1601"/>
                    <a:pt x="4117" y="1601"/>
                  </a:cubicBezTo>
                  <a:cubicBezTo>
                    <a:pt x="4080" y="1601"/>
                    <a:pt x="3944" y="1526"/>
                    <a:pt x="3944" y="1473"/>
                  </a:cubicBezTo>
                  <a:cubicBezTo>
                    <a:pt x="3853" y="1595"/>
                    <a:pt x="3853" y="1747"/>
                    <a:pt x="3731" y="1838"/>
                  </a:cubicBezTo>
                  <a:cubicBezTo>
                    <a:pt x="3919" y="1919"/>
                    <a:pt x="3775" y="1881"/>
                    <a:pt x="3885" y="1975"/>
                  </a:cubicBezTo>
                  <a:lnTo>
                    <a:pt x="3885" y="1975"/>
                  </a:lnTo>
                  <a:cubicBezTo>
                    <a:pt x="3914" y="2019"/>
                    <a:pt x="3916" y="2043"/>
                    <a:pt x="3871" y="2043"/>
                  </a:cubicBezTo>
                  <a:cubicBezTo>
                    <a:pt x="3832" y="2043"/>
                    <a:pt x="3760" y="2026"/>
                    <a:pt x="3640" y="1990"/>
                  </a:cubicBezTo>
                  <a:cubicBezTo>
                    <a:pt x="3245" y="2172"/>
                    <a:pt x="3214" y="2537"/>
                    <a:pt x="2971" y="2780"/>
                  </a:cubicBezTo>
                  <a:cubicBezTo>
                    <a:pt x="2819" y="3084"/>
                    <a:pt x="2819" y="3449"/>
                    <a:pt x="2667" y="3814"/>
                  </a:cubicBezTo>
                  <a:cubicBezTo>
                    <a:pt x="2971" y="4057"/>
                    <a:pt x="2789" y="4027"/>
                    <a:pt x="3032" y="4270"/>
                  </a:cubicBezTo>
                  <a:lnTo>
                    <a:pt x="2941" y="4178"/>
                  </a:lnTo>
                  <a:lnTo>
                    <a:pt x="2941" y="4178"/>
                  </a:lnTo>
                  <a:cubicBezTo>
                    <a:pt x="2997" y="4249"/>
                    <a:pt x="2988" y="4274"/>
                    <a:pt x="2947" y="4274"/>
                  </a:cubicBezTo>
                  <a:cubicBezTo>
                    <a:pt x="2899" y="4274"/>
                    <a:pt x="2809" y="4241"/>
                    <a:pt x="2728" y="4209"/>
                  </a:cubicBezTo>
                  <a:lnTo>
                    <a:pt x="2728" y="4209"/>
                  </a:lnTo>
                  <a:cubicBezTo>
                    <a:pt x="2819" y="4300"/>
                    <a:pt x="2728" y="4270"/>
                    <a:pt x="2910" y="4361"/>
                  </a:cubicBezTo>
                  <a:cubicBezTo>
                    <a:pt x="2948" y="4398"/>
                    <a:pt x="2948" y="4412"/>
                    <a:pt x="2929" y="4412"/>
                  </a:cubicBezTo>
                  <a:cubicBezTo>
                    <a:pt x="2879" y="4412"/>
                    <a:pt x="2693" y="4320"/>
                    <a:pt x="2665" y="4320"/>
                  </a:cubicBezTo>
                  <a:cubicBezTo>
                    <a:pt x="2660" y="4320"/>
                    <a:pt x="2660" y="4323"/>
                    <a:pt x="2667" y="4330"/>
                  </a:cubicBezTo>
                  <a:cubicBezTo>
                    <a:pt x="2660" y="4327"/>
                    <a:pt x="2657" y="4326"/>
                    <a:pt x="2655" y="4326"/>
                  </a:cubicBezTo>
                  <a:cubicBezTo>
                    <a:pt x="2647" y="4326"/>
                    <a:pt x="2726" y="4378"/>
                    <a:pt x="2739" y="4378"/>
                  </a:cubicBezTo>
                  <a:cubicBezTo>
                    <a:pt x="2739" y="4378"/>
                    <a:pt x="2740" y="4378"/>
                    <a:pt x="2740" y="4378"/>
                  </a:cubicBezTo>
                  <a:lnTo>
                    <a:pt x="2740" y="4378"/>
                  </a:lnTo>
                  <a:cubicBezTo>
                    <a:pt x="2772" y="4424"/>
                    <a:pt x="2778" y="4441"/>
                    <a:pt x="2766" y="4441"/>
                  </a:cubicBezTo>
                  <a:cubicBezTo>
                    <a:pt x="2731" y="4441"/>
                    <a:pt x="2539" y="4292"/>
                    <a:pt x="2363" y="4270"/>
                  </a:cubicBezTo>
                  <a:lnTo>
                    <a:pt x="2363" y="4270"/>
                  </a:lnTo>
                  <a:cubicBezTo>
                    <a:pt x="2363" y="4445"/>
                    <a:pt x="2448" y="4705"/>
                    <a:pt x="2292" y="4752"/>
                  </a:cubicBezTo>
                  <a:lnTo>
                    <a:pt x="2292" y="4752"/>
                  </a:lnTo>
                  <a:cubicBezTo>
                    <a:pt x="2287" y="4750"/>
                    <a:pt x="2284" y="4750"/>
                    <a:pt x="2281" y="4750"/>
                  </a:cubicBezTo>
                  <a:cubicBezTo>
                    <a:pt x="2275" y="4750"/>
                    <a:pt x="2272" y="4752"/>
                    <a:pt x="2272" y="4756"/>
                  </a:cubicBezTo>
                  <a:cubicBezTo>
                    <a:pt x="2279" y="4755"/>
                    <a:pt x="2286" y="4753"/>
                    <a:pt x="2292" y="4752"/>
                  </a:cubicBezTo>
                  <a:lnTo>
                    <a:pt x="2292" y="4752"/>
                  </a:lnTo>
                  <a:cubicBezTo>
                    <a:pt x="2294" y="4752"/>
                    <a:pt x="2297" y="4753"/>
                    <a:pt x="2300" y="4754"/>
                  </a:cubicBezTo>
                  <a:lnTo>
                    <a:pt x="2300" y="4754"/>
                  </a:lnTo>
                  <a:cubicBezTo>
                    <a:pt x="2284" y="4762"/>
                    <a:pt x="2420" y="4880"/>
                    <a:pt x="2353" y="4880"/>
                  </a:cubicBezTo>
                  <a:cubicBezTo>
                    <a:pt x="2348" y="4880"/>
                    <a:pt x="2341" y="4879"/>
                    <a:pt x="2333" y="4878"/>
                  </a:cubicBezTo>
                  <a:cubicBezTo>
                    <a:pt x="2272" y="4817"/>
                    <a:pt x="2272" y="4817"/>
                    <a:pt x="2211" y="4786"/>
                  </a:cubicBezTo>
                  <a:cubicBezTo>
                    <a:pt x="2197" y="4784"/>
                    <a:pt x="2185" y="4783"/>
                    <a:pt x="2175" y="4783"/>
                  </a:cubicBezTo>
                  <a:cubicBezTo>
                    <a:pt x="2065" y="4783"/>
                    <a:pt x="2175" y="4911"/>
                    <a:pt x="2065" y="4911"/>
                  </a:cubicBezTo>
                  <a:cubicBezTo>
                    <a:pt x="2055" y="4911"/>
                    <a:pt x="2043" y="4910"/>
                    <a:pt x="2029" y="4908"/>
                  </a:cubicBezTo>
                  <a:lnTo>
                    <a:pt x="1999" y="4878"/>
                  </a:lnTo>
                  <a:lnTo>
                    <a:pt x="1999" y="4878"/>
                  </a:lnTo>
                  <a:cubicBezTo>
                    <a:pt x="2181" y="5060"/>
                    <a:pt x="1816" y="4908"/>
                    <a:pt x="1968" y="5060"/>
                  </a:cubicBezTo>
                  <a:cubicBezTo>
                    <a:pt x="1907" y="4999"/>
                    <a:pt x="1885" y="4992"/>
                    <a:pt x="1869" y="4992"/>
                  </a:cubicBezTo>
                  <a:cubicBezTo>
                    <a:pt x="1864" y="4992"/>
                    <a:pt x="1860" y="4992"/>
                    <a:pt x="1856" y="4992"/>
                  </a:cubicBezTo>
                  <a:cubicBezTo>
                    <a:pt x="1849" y="4992"/>
                    <a:pt x="1841" y="4990"/>
                    <a:pt x="1829" y="4981"/>
                  </a:cubicBezTo>
                  <a:lnTo>
                    <a:pt x="1829" y="4981"/>
                  </a:lnTo>
                  <a:cubicBezTo>
                    <a:pt x="2105" y="5236"/>
                    <a:pt x="1607" y="5032"/>
                    <a:pt x="1816" y="5212"/>
                  </a:cubicBezTo>
                  <a:lnTo>
                    <a:pt x="1725" y="5182"/>
                  </a:lnTo>
                  <a:cubicBezTo>
                    <a:pt x="1664" y="5364"/>
                    <a:pt x="1451" y="5425"/>
                    <a:pt x="1543" y="5698"/>
                  </a:cubicBezTo>
                  <a:cubicBezTo>
                    <a:pt x="1512" y="5820"/>
                    <a:pt x="1117" y="5698"/>
                    <a:pt x="1239" y="5881"/>
                  </a:cubicBezTo>
                  <a:cubicBezTo>
                    <a:pt x="1269" y="5941"/>
                    <a:pt x="1360" y="5972"/>
                    <a:pt x="1391" y="6002"/>
                  </a:cubicBezTo>
                  <a:cubicBezTo>
                    <a:pt x="1391" y="6007"/>
                    <a:pt x="1388" y="6008"/>
                    <a:pt x="1384" y="6008"/>
                  </a:cubicBezTo>
                  <a:cubicBezTo>
                    <a:pt x="1358" y="6008"/>
                    <a:pt x="1265" y="5941"/>
                    <a:pt x="1239" y="5941"/>
                  </a:cubicBezTo>
                  <a:cubicBezTo>
                    <a:pt x="1360" y="6093"/>
                    <a:pt x="1147" y="6002"/>
                    <a:pt x="1117" y="6093"/>
                  </a:cubicBezTo>
                  <a:cubicBezTo>
                    <a:pt x="1208" y="6124"/>
                    <a:pt x="1208" y="6154"/>
                    <a:pt x="1269" y="6185"/>
                  </a:cubicBezTo>
                  <a:cubicBezTo>
                    <a:pt x="1241" y="6178"/>
                    <a:pt x="1219" y="6176"/>
                    <a:pt x="1202" y="6176"/>
                  </a:cubicBezTo>
                  <a:cubicBezTo>
                    <a:pt x="1063" y="6176"/>
                    <a:pt x="1207" y="6345"/>
                    <a:pt x="1107" y="6345"/>
                  </a:cubicBezTo>
                  <a:cubicBezTo>
                    <a:pt x="1094" y="6345"/>
                    <a:pt x="1078" y="6343"/>
                    <a:pt x="1056" y="6337"/>
                  </a:cubicBezTo>
                  <a:lnTo>
                    <a:pt x="1056" y="6337"/>
                  </a:lnTo>
                  <a:cubicBezTo>
                    <a:pt x="1360" y="6549"/>
                    <a:pt x="1147" y="6489"/>
                    <a:pt x="1239" y="6580"/>
                  </a:cubicBezTo>
                  <a:cubicBezTo>
                    <a:pt x="1215" y="6580"/>
                    <a:pt x="1136" y="6524"/>
                    <a:pt x="1087" y="6485"/>
                  </a:cubicBezTo>
                  <a:lnTo>
                    <a:pt x="1087" y="6485"/>
                  </a:lnTo>
                  <a:cubicBezTo>
                    <a:pt x="1091" y="6555"/>
                    <a:pt x="1101" y="6580"/>
                    <a:pt x="965" y="6580"/>
                  </a:cubicBezTo>
                  <a:cubicBezTo>
                    <a:pt x="996" y="6610"/>
                    <a:pt x="1147" y="6732"/>
                    <a:pt x="1087" y="6732"/>
                  </a:cubicBezTo>
                  <a:cubicBezTo>
                    <a:pt x="1025" y="6701"/>
                    <a:pt x="992" y="6689"/>
                    <a:pt x="976" y="6689"/>
                  </a:cubicBezTo>
                  <a:cubicBezTo>
                    <a:pt x="935" y="6689"/>
                    <a:pt x="1007" y="6766"/>
                    <a:pt x="958" y="6766"/>
                  </a:cubicBezTo>
                  <a:cubicBezTo>
                    <a:pt x="952" y="6766"/>
                    <a:pt x="944" y="6765"/>
                    <a:pt x="935" y="6762"/>
                  </a:cubicBezTo>
                  <a:lnTo>
                    <a:pt x="935" y="6762"/>
                  </a:lnTo>
                  <a:cubicBezTo>
                    <a:pt x="1101" y="6873"/>
                    <a:pt x="1242" y="7009"/>
                    <a:pt x="1173" y="7009"/>
                  </a:cubicBezTo>
                  <a:cubicBezTo>
                    <a:pt x="1167" y="7009"/>
                    <a:pt x="1158" y="7008"/>
                    <a:pt x="1147" y="7005"/>
                  </a:cubicBezTo>
                  <a:lnTo>
                    <a:pt x="904" y="6793"/>
                  </a:lnTo>
                  <a:lnTo>
                    <a:pt x="904" y="6793"/>
                  </a:lnTo>
                  <a:cubicBezTo>
                    <a:pt x="996" y="7036"/>
                    <a:pt x="600" y="6944"/>
                    <a:pt x="844" y="7309"/>
                  </a:cubicBezTo>
                  <a:lnTo>
                    <a:pt x="692" y="7218"/>
                  </a:lnTo>
                  <a:lnTo>
                    <a:pt x="692" y="7218"/>
                  </a:lnTo>
                  <a:cubicBezTo>
                    <a:pt x="783" y="7461"/>
                    <a:pt x="509" y="7461"/>
                    <a:pt x="752" y="7765"/>
                  </a:cubicBezTo>
                  <a:cubicBezTo>
                    <a:pt x="661" y="7765"/>
                    <a:pt x="600" y="7765"/>
                    <a:pt x="540" y="7796"/>
                  </a:cubicBezTo>
                  <a:cubicBezTo>
                    <a:pt x="661" y="7948"/>
                    <a:pt x="631" y="7948"/>
                    <a:pt x="813" y="8100"/>
                  </a:cubicBezTo>
                  <a:cubicBezTo>
                    <a:pt x="813" y="8105"/>
                    <a:pt x="809" y="8108"/>
                    <a:pt x="802" y="8108"/>
                  </a:cubicBezTo>
                  <a:cubicBezTo>
                    <a:pt x="771" y="8108"/>
                    <a:pt x="680" y="8058"/>
                    <a:pt x="631" y="8008"/>
                  </a:cubicBezTo>
                  <a:cubicBezTo>
                    <a:pt x="540" y="8069"/>
                    <a:pt x="296" y="7978"/>
                    <a:pt x="509" y="8160"/>
                  </a:cubicBezTo>
                  <a:lnTo>
                    <a:pt x="388" y="8100"/>
                  </a:lnTo>
                  <a:lnTo>
                    <a:pt x="388" y="8100"/>
                  </a:lnTo>
                  <a:cubicBezTo>
                    <a:pt x="464" y="8202"/>
                    <a:pt x="585" y="8326"/>
                    <a:pt x="511" y="8326"/>
                  </a:cubicBezTo>
                  <a:cubicBezTo>
                    <a:pt x="497" y="8326"/>
                    <a:pt x="477" y="8322"/>
                    <a:pt x="448" y="8312"/>
                  </a:cubicBezTo>
                  <a:lnTo>
                    <a:pt x="448" y="8312"/>
                  </a:lnTo>
                  <a:cubicBezTo>
                    <a:pt x="540" y="8403"/>
                    <a:pt x="600" y="8464"/>
                    <a:pt x="752" y="8555"/>
                  </a:cubicBezTo>
                  <a:cubicBezTo>
                    <a:pt x="752" y="8558"/>
                    <a:pt x="751" y="8559"/>
                    <a:pt x="748" y="8559"/>
                  </a:cubicBezTo>
                  <a:cubicBezTo>
                    <a:pt x="725" y="8559"/>
                    <a:pt x="616" y="8483"/>
                    <a:pt x="599" y="8483"/>
                  </a:cubicBezTo>
                  <a:cubicBezTo>
                    <a:pt x="592" y="8483"/>
                    <a:pt x="600" y="8494"/>
                    <a:pt x="631" y="8525"/>
                  </a:cubicBezTo>
                  <a:lnTo>
                    <a:pt x="448" y="8373"/>
                  </a:lnTo>
                  <a:cubicBezTo>
                    <a:pt x="327" y="8434"/>
                    <a:pt x="357" y="8586"/>
                    <a:pt x="388" y="8738"/>
                  </a:cubicBezTo>
                  <a:cubicBezTo>
                    <a:pt x="344" y="8713"/>
                    <a:pt x="318" y="8704"/>
                    <a:pt x="301" y="8704"/>
                  </a:cubicBezTo>
                  <a:cubicBezTo>
                    <a:pt x="240" y="8704"/>
                    <a:pt x="314" y="8832"/>
                    <a:pt x="229" y="8832"/>
                  </a:cubicBezTo>
                  <a:cubicBezTo>
                    <a:pt x="222" y="8832"/>
                    <a:pt x="214" y="8831"/>
                    <a:pt x="205" y="8829"/>
                  </a:cubicBezTo>
                  <a:lnTo>
                    <a:pt x="205" y="8829"/>
                  </a:lnTo>
                  <a:cubicBezTo>
                    <a:pt x="327" y="8920"/>
                    <a:pt x="84" y="8890"/>
                    <a:pt x="357" y="9072"/>
                  </a:cubicBezTo>
                  <a:lnTo>
                    <a:pt x="236" y="9011"/>
                  </a:lnTo>
                  <a:cubicBezTo>
                    <a:pt x="205" y="9042"/>
                    <a:pt x="175" y="9133"/>
                    <a:pt x="53" y="9133"/>
                  </a:cubicBezTo>
                  <a:cubicBezTo>
                    <a:pt x="23" y="9133"/>
                    <a:pt x="205" y="9224"/>
                    <a:pt x="236" y="9315"/>
                  </a:cubicBezTo>
                  <a:lnTo>
                    <a:pt x="144" y="9224"/>
                  </a:lnTo>
                  <a:lnTo>
                    <a:pt x="144" y="9224"/>
                  </a:lnTo>
                  <a:cubicBezTo>
                    <a:pt x="205" y="9315"/>
                    <a:pt x="388" y="9437"/>
                    <a:pt x="509" y="9528"/>
                  </a:cubicBezTo>
                  <a:cubicBezTo>
                    <a:pt x="491" y="9524"/>
                    <a:pt x="478" y="9522"/>
                    <a:pt x="469" y="9522"/>
                  </a:cubicBezTo>
                  <a:cubicBezTo>
                    <a:pt x="434" y="9522"/>
                    <a:pt x="458" y="9550"/>
                    <a:pt x="442" y="9550"/>
                  </a:cubicBezTo>
                  <a:cubicBezTo>
                    <a:pt x="435" y="9550"/>
                    <a:pt x="419" y="9544"/>
                    <a:pt x="388" y="9528"/>
                  </a:cubicBezTo>
                  <a:cubicBezTo>
                    <a:pt x="357" y="9467"/>
                    <a:pt x="205" y="9346"/>
                    <a:pt x="53" y="9224"/>
                  </a:cubicBezTo>
                  <a:cubicBezTo>
                    <a:pt x="4" y="9224"/>
                    <a:pt x="198" y="9407"/>
                    <a:pt x="137" y="9407"/>
                  </a:cubicBezTo>
                  <a:cubicBezTo>
                    <a:pt x="124" y="9407"/>
                    <a:pt x="97" y="9398"/>
                    <a:pt x="53" y="9376"/>
                  </a:cubicBezTo>
                  <a:cubicBezTo>
                    <a:pt x="1" y="9376"/>
                    <a:pt x="16" y="9444"/>
                    <a:pt x="138" y="9541"/>
                  </a:cubicBezTo>
                  <a:lnTo>
                    <a:pt x="138" y="9541"/>
                  </a:lnTo>
                  <a:cubicBezTo>
                    <a:pt x="100" y="9520"/>
                    <a:pt x="61" y="9506"/>
                    <a:pt x="23" y="9467"/>
                  </a:cubicBezTo>
                  <a:lnTo>
                    <a:pt x="23" y="9467"/>
                  </a:lnTo>
                  <a:cubicBezTo>
                    <a:pt x="23" y="9467"/>
                    <a:pt x="23" y="9488"/>
                    <a:pt x="57" y="9546"/>
                  </a:cubicBezTo>
                  <a:lnTo>
                    <a:pt x="57" y="9546"/>
                  </a:lnTo>
                  <a:cubicBezTo>
                    <a:pt x="57" y="9541"/>
                    <a:pt x="58" y="9538"/>
                    <a:pt x="61" y="9536"/>
                  </a:cubicBezTo>
                  <a:lnTo>
                    <a:pt x="61" y="9536"/>
                  </a:lnTo>
                  <a:lnTo>
                    <a:pt x="333" y="9808"/>
                  </a:lnTo>
                  <a:lnTo>
                    <a:pt x="333" y="9808"/>
                  </a:lnTo>
                  <a:cubicBezTo>
                    <a:pt x="321" y="9803"/>
                    <a:pt x="312" y="9800"/>
                    <a:pt x="309" y="9800"/>
                  </a:cubicBezTo>
                  <a:cubicBezTo>
                    <a:pt x="302" y="9800"/>
                    <a:pt x="314" y="9811"/>
                    <a:pt x="357" y="9832"/>
                  </a:cubicBezTo>
                  <a:lnTo>
                    <a:pt x="333" y="9808"/>
                  </a:lnTo>
                  <a:lnTo>
                    <a:pt x="333" y="9808"/>
                  </a:lnTo>
                  <a:cubicBezTo>
                    <a:pt x="365" y="9821"/>
                    <a:pt x="422" y="9850"/>
                    <a:pt x="479" y="9893"/>
                  </a:cubicBezTo>
                  <a:lnTo>
                    <a:pt x="388" y="9802"/>
                  </a:lnTo>
                  <a:lnTo>
                    <a:pt x="540" y="9893"/>
                  </a:lnTo>
                  <a:cubicBezTo>
                    <a:pt x="509" y="9802"/>
                    <a:pt x="661" y="9893"/>
                    <a:pt x="600" y="9771"/>
                  </a:cubicBezTo>
                  <a:lnTo>
                    <a:pt x="448" y="9680"/>
                  </a:lnTo>
                  <a:cubicBezTo>
                    <a:pt x="448" y="9657"/>
                    <a:pt x="321" y="9560"/>
                    <a:pt x="362" y="9560"/>
                  </a:cubicBezTo>
                  <a:cubicBezTo>
                    <a:pt x="374" y="9560"/>
                    <a:pt x="400" y="9568"/>
                    <a:pt x="448" y="9589"/>
                  </a:cubicBezTo>
                  <a:cubicBezTo>
                    <a:pt x="479" y="9650"/>
                    <a:pt x="540" y="9680"/>
                    <a:pt x="631" y="9741"/>
                  </a:cubicBezTo>
                  <a:cubicBezTo>
                    <a:pt x="631" y="9680"/>
                    <a:pt x="540" y="9650"/>
                    <a:pt x="600" y="9650"/>
                  </a:cubicBezTo>
                  <a:lnTo>
                    <a:pt x="781" y="9779"/>
                  </a:lnTo>
                  <a:lnTo>
                    <a:pt x="781" y="9779"/>
                  </a:lnTo>
                  <a:cubicBezTo>
                    <a:pt x="527" y="9593"/>
                    <a:pt x="750" y="9649"/>
                    <a:pt x="692" y="9619"/>
                  </a:cubicBezTo>
                  <a:lnTo>
                    <a:pt x="692" y="9619"/>
                  </a:lnTo>
                  <a:lnTo>
                    <a:pt x="752" y="9650"/>
                  </a:lnTo>
                  <a:cubicBezTo>
                    <a:pt x="773" y="9654"/>
                    <a:pt x="786" y="9656"/>
                    <a:pt x="793" y="9656"/>
                  </a:cubicBezTo>
                  <a:cubicBezTo>
                    <a:pt x="835" y="9656"/>
                    <a:pt x="631" y="9581"/>
                    <a:pt x="631" y="9528"/>
                  </a:cubicBezTo>
                  <a:cubicBezTo>
                    <a:pt x="661" y="9528"/>
                    <a:pt x="904" y="9680"/>
                    <a:pt x="996" y="9741"/>
                  </a:cubicBezTo>
                  <a:cubicBezTo>
                    <a:pt x="996" y="9692"/>
                    <a:pt x="897" y="9564"/>
                    <a:pt x="986" y="9564"/>
                  </a:cubicBezTo>
                  <a:cubicBezTo>
                    <a:pt x="1007" y="9564"/>
                    <a:pt x="1040" y="9571"/>
                    <a:pt x="1087" y="9589"/>
                  </a:cubicBezTo>
                  <a:cubicBezTo>
                    <a:pt x="1056" y="9498"/>
                    <a:pt x="965" y="9437"/>
                    <a:pt x="904" y="9315"/>
                  </a:cubicBezTo>
                  <a:lnTo>
                    <a:pt x="904" y="9315"/>
                  </a:lnTo>
                  <a:cubicBezTo>
                    <a:pt x="904" y="9315"/>
                    <a:pt x="1024" y="9418"/>
                    <a:pt x="1058" y="9418"/>
                  </a:cubicBezTo>
                  <a:cubicBezTo>
                    <a:pt x="1070" y="9418"/>
                    <a:pt x="1071" y="9407"/>
                    <a:pt x="1056" y="9376"/>
                  </a:cubicBezTo>
                  <a:lnTo>
                    <a:pt x="1056" y="9376"/>
                  </a:lnTo>
                  <a:cubicBezTo>
                    <a:pt x="1081" y="9392"/>
                    <a:pt x="1107" y="9409"/>
                    <a:pt x="1134" y="9425"/>
                  </a:cubicBezTo>
                  <a:lnTo>
                    <a:pt x="1134" y="9425"/>
                  </a:lnTo>
                  <a:cubicBezTo>
                    <a:pt x="1176" y="9405"/>
                    <a:pt x="1208" y="9360"/>
                    <a:pt x="1208" y="9315"/>
                  </a:cubicBezTo>
                  <a:cubicBezTo>
                    <a:pt x="1208" y="9315"/>
                    <a:pt x="1360" y="9437"/>
                    <a:pt x="1421" y="9467"/>
                  </a:cubicBezTo>
                  <a:cubicBezTo>
                    <a:pt x="1299" y="9346"/>
                    <a:pt x="1239" y="9224"/>
                    <a:pt x="1299" y="9224"/>
                  </a:cubicBezTo>
                  <a:cubicBezTo>
                    <a:pt x="1147" y="9133"/>
                    <a:pt x="1147" y="9163"/>
                    <a:pt x="996" y="9042"/>
                  </a:cubicBezTo>
                  <a:cubicBezTo>
                    <a:pt x="965" y="9042"/>
                    <a:pt x="935" y="8981"/>
                    <a:pt x="935" y="8981"/>
                  </a:cubicBezTo>
                  <a:lnTo>
                    <a:pt x="935" y="8981"/>
                  </a:lnTo>
                  <a:cubicBezTo>
                    <a:pt x="1103" y="9037"/>
                    <a:pt x="1324" y="9197"/>
                    <a:pt x="1380" y="9197"/>
                  </a:cubicBezTo>
                  <a:cubicBezTo>
                    <a:pt x="1385" y="9197"/>
                    <a:pt x="1388" y="9196"/>
                    <a:pt x="1391" y="9194"/>
                  </a:cubicBezTo>
                  <a:lnTo>
                    <a:pt x="1391" y="9194"/>
                  </a:lnTo>
                  <a:cubicBezTo>
                    <a:pt x="1457" y="9238"/>
                    <a:pt x="1486" y="9263"/>
                    <a:pt x="1495" y="9277"/>
                  </a:cubicBezTo>
                  <a:lnTo>
                    <a:pt x="1495" y="9277"/>
                  </a:lnTo>
                  <a:cubicBezTo>
                    <a:pt x="1497" y="9273"/>
                    <a:pt x="1502" y="9272"/>
                    <a:pt x="1508" y="9272"/>
                  </a:cubicBezTo>
                  <a:cubicBezTo>
                    <a:pt x="1562" y="9272"/>
                    <a:pt x="1755" y="9376"/>
                    <a:pt x="1755" y="9376"/>
                  </a:cubicBezTo>
                  <a:cubicBezTo>
                    <a:pt x="1755" y="9437"/>
                    <a:pt x="1755" y="9437"/>
                    <a:pt x="1816" y="9467"/>
                  </a:cubicBezTo>
                  <a:cubicBezTo>
                    <a:pt x="1877" y="9467"/>
                    <a:pt x="1725" y="9376"/>
                    <a:pt x="1755" y="9346"/>
                  </a:cubicBezTo>
                  <a:lnTo>
                    <a:pt x="1755" y="9346"/>
                  </a:lnTo>
                  <a:cubicBezTo>
                    <a:pt x="2059" y="9528"/>
                    <a:pt x="1755" y="9437"/>
                    <a:pt x="1968" y="9528"/>
                  </a:cubicBezTo>
                  <a:lnTo>
                    <a:pt x="2181" y="9650"/>
                  </a:lnTo>
                  <a:cubicBezTo>
                    <a:pt x="2242" y="9650"/>
                    <a:pt x="1938" y="9498"/>
                    <a:pt x="2059" y="9498"/>
                  </a:cubicBezTo>
                  <a:lnTo>
                    <a:pt x="2181" y="9589"/>
                  </a:lnTo>
                  <a:lnTo>
                    <a:pt x="2151" y="9498"/>
                  </a:lnTo>
                  <a:cubicBezTo>
                    <a:pt x="2042" y="9444"/>
                    <a:pt x="1910" y="9341"/>
                    <a:pt x="1882" y="9341"/>
                  </a:cubicBezTo>
                  <a:cubicBezTo>
                    <a:pt x="1879" y="9341"/>
                    <a:pt x="1877" y="9342"/>
                    <a:pt x="1877" y="9346"/>
                  </a:cubicBezTo>
                  <a:cubicBezTo>
                    <a:pt x="1743" y="9266"/>
                    <a:pt x="1721" y="9250"/>
                    <a:pt x="1736" y="9250"/>
                  </a:cubicBezTo>
                  <a:cubicBezTo>
                    <a:pt x="1745" y="9250"/>
                    <a:pt x="1769" y="9256"/>
                    <a:pt x="1789" y="9256"/>
                  </a:cubicBezTo>
                  <a:cubicBezTo>
                    <a:pt x="1804" y="9256"/>
                    <a:pt x="1816" y="9253"/>
                    <a:pt x="1818" y="9241"/>
                  </a:cubicBezTo>
                  <a:lnTo>
                    <a:pt x="1818" y="9241"/>
                  </a:lnTo>
                  <a:cubicBezTo>
                    <a:pt x="1947" y="9331"/>
                    <a:pt x="2083" y="9370"/>
                    <a:pt x="2181" y="9467"/>
                  </a:cubicBezTo>
                  <a:cubicBezTo>
                    <a:pt x="2193" y="9470"/>
                    <a:pt x="2202" y="9471"/>
                    <a:pt x="2208" y="9471"/>
                  </a:cubicBezTo>
                  <a:cubicBezTo>
                    <a:pt x="2273" y="9471"/>
                    <a:pt x="2115" y="9368"/>
                    <a:pt x="2069" y="9330"/>
                  </a:cubicBezTo>
                  <a:lnTo>
                    <a:pt x="2069" y="9330"/>
                  </a:lnTo>
                  <a:cubicBezTo>
                    <a:pt x="2069" y="9330"/>
                    <a:pt x="2069" y="9330"/>
                    <a:pt x="2069" y="9330"/>
                  </a:cubicBezTo>
                  <a:cubicBezTo>
                    <a:pt x="2054" y="9330"/>
                    <a:pt x="1897" y="9219"/>
                    <a:pt x="1847" y="9194"/>
                  </a:cubicBezTo>
                  <a:cubicBezTo>
                    <a:pt x="1836" y="9185"/>
                    <a:pt x="1826" y="9177"/>
                    <a:pt x="1816" y="9170"/>
                  </a:cubicBezTo>
                  <a:lnTo>
                    <a:pt x="1816" y="9170"/>
                  </a:lnTo>
                  <a:cubicBezTo>
                    <a:pt x="1816" y="9185"/>
                    <a:pt x="1814" y="9198"/>
                    <a:pt x="1799" y="9198"/>
                  </a:cubicBezTo>
                  <a:cubicBezTo>
                    <a:pt x="1786" y="9198"/>
                    <a:pt x="1764" y="9189"/>
                    <a:pt x="1725" y="9163"/>
                  </a:cubicBezTo>
                  <a:lnTo>
                    <a:pt x="1725" y="9163"/>
                  </a:lnTo>
                  <a:cubicBezTo>
                    <a:pt x="1736" y="9175"/>
                    <a:pt x="1748" y="9185"/>
                    <a:pt x="1759" y="9195"/>
                  </a:cubicBezTo>
                  <a:lnTo>
                    <a:pt x="1759" y="9195"/>
                  </a:lnTo>
                  <a:cubicBezTo>
                    <a:pt x="1755" y="9194"/>
                    <a:pt x="1751" y="9193"/>
                    <a:pt x="1749" y="9193"/>
                  </a:cubicBezTo>
                  <a:cubicBezTo>
                    <a:pt x="1734" y="9193"/>
                    <a:pt x="1745" y="9213"/>
                    <a:pt x="1736" y="9213"/>
                  </a:cubicBezTo>
                  <a:cubicBezTo>
                    <a:pt x="1730" y="9213"/>
                    <a:pt x="1712" y="9202"/>
                    <a:pt x="1664" y="9163"/>
                  </a:cubicBezTo>
                  <a:cubicBezTo>
                    <a:pt x="1512" y="9072"/>
                    <a:pt x="1512" y="9042"/>
                    <a:pt x="1512" y="9011"/>
                  </a:cubicBezTo>
                  <a:cubicBezTo>
                    <a:pt x="1516" y="9007"/>
                    <a:pt x="1523" y="9005"/>
                    <a:pt x="1531" y="9005"/>
                  </a:cubicBezTo>
                  <a:cubicBezTo>
                    <a:pt x="1573" y="9005"/>
                    <a:pt x="1664" y="9057"/>
                    <a:pt x="1753" y="9118"/>
                  </a:cubicBezTo>
                  <a:lnTo>
                    <a:pt x="1753" y="9118"/>
                  </a:lnTo>
                  <a:cubicBezTo>
                    <a:pt x="1721" y="9091"/>
                    <a:pt x="1712" y="9080"/>
                    <a:pt x="1719" y="9080"/>
                  </a:cubicBezTo>
                  <a:cubicBezTo>
                    <a:pt x="1748" y="9080"/>
                    <a:pt x="2084" y="9296"/>
                    <a:pt x="2143" y="9296"/>
                  </a:cubicBezTo>
                  <a:cubicBezTo>
                    <a:pt x="2150" y="9296"/>
                    <a:pt x="2153" y="9293"/>
                    <a:pt x="2151" y="9285"/>
                  </a:cubicBezTo>
                  <a:cubicBezTo>
                    <a:pt x="2024" y="9196"/>
                    <a:pt x="1945" y="9119"/>
                    <a:pt x="1870" y="9047"/>
                  </a:cubicBezTo>
                  <a:lnTo>
                    <a:pt x="1870" y="9047"/>
                  </a:lnTo>
                  <a:lnTo>
                    <a:pt x="1968" y="9133"/>
                  </a:lnTo>
                  <a:cubicBezTo>
                    <a:pt x="2059" y="9163"/>
                    <a:pt x="2211" y="9224"/>
                    <a:pt x="2333" y="9285"/>
                  </a:cubicBezTo>
                  <a:cubicBezTo>
                    <a:pt x="2275" y="9170"/>
                    <a:pt x="2163" y="9164"/>
                    <a:pt x="2126" y="9086"/>
                  </a:cubicBezTo>
                  <a:lnTo>
                    <a:pt x="2126" y="9086"/>
                  </a:lnTo>
                  <a:cubicBezTo>
                    <a:pt x="2066" y="9041"/>
                    <a:pt x="2014" y="8996"/>
                    <a:pt x="1999" y="8981"/>
                  </a:cubicBezTo>
                  <a:cubicBezTo>
                    <a:pt x="2029" y="8981"/>
                    <a:pt x="2211" y="9042"/>
                    <a:pt x="2272" y="9072"/>
                  </a:cubicBezTo>
                  <a:lnTo>
                    <a:pt x="2424" y="9194"/>
                  </a:lnTo>
                  <a:cubicBezTo>
                    <a:pt x="2403" y="9183"/>
                    <a:pt x="2391" y="9179"/>
                    <a:pt x="2385" y="9179"/>
                  </a:cubicBezTo>
                  <a:cubicBezTo>
                    <a:pt x="2368" y="9179"/>
                    <a:pt x="2422" y="9224"/>
                    <a:pt x="2446" y="9224"/>
                  </a:cubicBezTo>
                  <a:cubicBezTo>
                    <a:pt x="2457" y="9224"/>
                    <a:pt x="2462" y="9216"/>
                    <a:pt x="2455" y="9194"/>
                  </a:cubicBezTo>
                  <a:cubicBezTo>
                    <a:pt x="2363" y="9133"/>
                    <a:pt x="2181" y="8981"/>
                    <a:pt x="2059" y="8890"/>
                  </a:cubicBezTo>
                  <a:cubicBezTo>
                    <a:pt x="2053" y="8883"/>
                    <a:pt x="2055" y="8881"/>
                    <a:pt x="2061" y="8881"/>
                  </a:cubicBezTo>
                  <a:cubicBezTo>
                    <a:pt x="2079" y="8881"/>
                    <a:pt x="2131" y="8899"/>
                    <a:pt x="2149" y="8899"/>
                  </a:cubicBezTo>
                  <a:cubicBezTo>
                    <a:pt x="2155" y="8899"/>
                    <a:pt x="2157" y="8896"/>
                    <a:pt x="2151" y="8890"/>
                  </a:cubicBezTo>
                  <a:lnTo>
                    <a:pt x="2151" y="8890"/>
                  </a:lnTo>
                  <a:lnTo>
                    <a:pt x="2272" y="9011"/>
                  </a:lnTo>
                  <a:cubicBezTo>
                    <a:pt x="2272" y="9009"/>
                    <a:pt x="2274" y="9008"/>
                    <a:pt x="2276" y="9008"/>
                  </a:cubicBezTo>
                  <a:cubicBezTo>
                    <a:pt x="2307" y="9008"/>
                    <a:pt x="2506" y="9144"/>
                    <a:pt x="2522" y="9144"/>
                  </a:cubicBezTo>
                  <a:cubicBezTo>
                    <a:pt x="2525" y="9144"/>
                    <a:pt x="2523" y="9141"/>
                    <a:pt x="2515" y="9133"/>
                  </a:cubicBezTo>
                  <a:lnTo>
                    <a:pt x="2363" y="9011"/>
                  </a:lnTo>
                  <a:cubicBezTo>
                    <a:pt x="2381" y="9011"/>
                    <a:pt x="2418" y="9021"/>
                    <a:pt x="2452" y="9035"/>
                  </a:cubicBezTo>
                  <a:lnTo>
                    <a:pt x="2452" y="9035"/>
                  </a:lnTo>
                  <a:cubicBezTo>
                    <a:pt x="2417" y="9009"/>
                    <a:pt x="2439" y="9003"/>
                    <a:pt x="2394" y="8981"/>
                  </a:cubicBezTo>
                  <a:lnTo>
                    <a:pt x="2394" y="8981"/>
                  </a:lnTo>
                  <a:lnTo>
                    <a:pt x="2515" y="9042"/>
                  </a:lnTo>
                  <a:cubicBezTo>
                    <a:pt x="2492" y="8994"/>
                    <a:pt x="2376" y="8892"/>
                    <a:pt x="2412" y="8892"/>
                  </a:cubicBezTo>
                  <a:cubicBezTo>
                    <a:pt x="2422" y="8892"/>
                    <a:pt x="2445" y="8900"/>
                    <a:pt x="2485" y="8920"/>
                  </a:cubicBezTo>
                  <a:cubicBezTo>
                    <a:pt x="2390" y="8868"/>
                    <a:pt x="2358" y="8851"/>
                    <a:pt x="2350" y="8851"/>
                  </a:cubicBezTo>
                  <a:cubicBezTo>
                    <a:pt x="2338" y="8851"/>
                    <a:pt x="2392" y="8894"/>
                    <a:pt x="2359" y="8894"/>
                  </a:cubicBezTo>
                  <a:cubicBezTo>
                    <a:pt x="2353" y="8894"/>
                    <a:pt x="2345" y="8893"/>
                    <a:pt x="2333" y="8890"/>
                  </a:cubicBezTo>
                  <a:cubicBezTo>
                    <a:pt x="2181" y="8768"/>
                    <a:pt x="2211" y="8768"/>
                    <a:pt x="2181" y="8738"/>
                  </a:cubicBezTo>
                  <a:lnTo>
                    <a:pt x="2181" y="8738"/>
                  </a:lnTo>
                  <a:cubicBezTo>
                    <a:pt x="2261" y="8783"/>
                    <a:pt x="2300" y="8798"/>
                    <a:pt x="2314" y="8798"/>
                  </a:cubicBezTo>
                  <a:cubicBezTo>
                    <a:pt x="2348" y="8798"/>
                    <a:pt x="2242" y="8707"/>
                    <a:pt x="2242" y="8707"/>
                  </a:cubicBezTo>
                  <a:lnTo>
                    <a:pt x="2242" y="8707"/>
                  </a:lnTo>
                  <a:cubicBezTo>
                    <a:pt x="2333" y="8768"/>
                    <a:pt x="2363" y="8768"/>
                    <a:pt x="2455" y="8829"/>
                  </a:cubicBezTo>
                  <a:lnTo>
                    <a:pt x="2303" y="8707"/>
                  </a:lnTo>
                  <a:lnTo>
                    <a:pt x="2303" y="8707"/>
                  </a:lnTo>
                  <a:cubicBezTo>
                    <a:pt x="2389" y="8754"/>
                    <a:pt x="2426" y="8771"/>
                    <a:pt x="2437" y="8771"/>
                  </a:cubicBezTo>
                  <a:cubicBezTo>
                    <a:pt x="2463" y="8771"/>
                    <a:pt x="2323" y="8668"/>
                    <a:pt x="2341" y="8668"/>
                  </a:cubicBezTo>
                  <a:cubicBezTo>
                    <a:pt x="2344" y="8668"/>
                    <a:pt x="2351" y="8671"/>
                    <a:pt x="2363" y="8677"/>
                  </a:cubicBezTo>
                  <a:cubicBezTo>
                    <a:pt x="2379" y="8688"/>
                    <a:pt x="2397" y="8700"/>
                    <a:pt x="2416" y="8714"/>
                  </a:cubicBezTo>
                  <a:lnTo>
                    <a:pt x="2416" y="8714"/>
                  </a:lnTo>
                  <a:cubicBezTo>
                    <a:pt x="2325" y="8641"/>
                    <a:pt x="2277" y="8583"/>
                    <a:pt x="2181" y="8525"/>
                  </a:cubicBezTo>
                  <a:cubicBezTo>
                    <a:pt x="2303" y="8525"/>
                    <a:pt x="2485" y="8707"/>
                    <a:pt x="2667" y="8829"/>
                  </a:cubicBezTo>
                  <a:cubicBezTo>
                    <a:pt x="2613" y="8786"/>
                    <a:pt x="2617" y="8777"/>
                    <a:pt x="2634" y="8777"/>
                  </a:cubicBezTo>
                  <a:cubicBezTo>
                    <a:pt x="2646" y="8777"/>
                    <a:pt x="2664" y="8781"/>
                    <a:pt x="2675" y="8781"/>
                  </a:cubicBezTo>
                  <a:cubicBezTo>
                    <a:pt x="2694" y="8781"/>
                    <a:pt x="2693" y="8770"/>
                    <a:pt x="2606" y="8707"/>
                  </a:cubicBezTo>
                  <a:cubicBezTo>
                    <a:pt x="2485" y="8677"/>
                    <a:pt x="2455" y="8586"/>
                    <a:pt x="2333" y="8525"/>
                  </a:cubicBezTo>
                  <a:cubicBezTo>
                    <a:pt x="2363" y="8525"/>
                    <a:pt x="2394" y="8586"/>
                    <a:pt x="2515" y="8616"/>
                  </a:cubicBezTo>
                  <a:cubicBezTo>
                    <a:pt x="2515" y="8600"/>
                    <a:pt x="2462" y="8557"/>
                    <a:pt x="2399" y="8516"/>
                  </a:cubicBezTo>
                  <a:lnTo>
                    <a:pt x="2399" y="8516"/>
                  </a:lnTo>
                  <a:cubicBezTo>
                    <a:pt x="2420" y="8446"/>
                    <a:pt x="2058" y="8247"/>
                    <a:pt x="2029" y="8160"/>
                  </a:cubicBezTo>
                  <a:cubicBezTo>
                    <a:pt x="2004" y="8148"/>
                    <a:pt x="1945" y="8111"/>
                    <a:pt x="1877" y="8065"/>
                  </a:cubicBezTo>
                  <a:lnTo>
                    <a:pt x="1877" y="8065"/>
                  </a:lnTo>
                  <a:lnTo>
                    <a:pt x="1877" y="8008"/>
                  </a:lnTo>
                  <a:cubicBezTo>
                    <a:pt x="2181" y="8160"/>
                    <a:pt x="2303" y="8373"/>
                    <a:pt x="2515" y="8464"/>
                  </a:cubicBezTo>
                  <a:lnTo>
                    <a:pt x="2455" y="8403"/>
                  </a:lnTo>
                  <a:lnTo>
                    <a:pt x="2455" y="8403"/>
                  </a:lnTo>
                  <a:cubicBezTo>
                    <a:pt x="2485" y="8434"/>
                    <a:pt x="2637" y="8555"/>
                    <a:pt x="2698" y="8586"/>
                  </a:cubicBezTo>
                  <a:cubicBezTo>
                    <a:pt x="2576" y="8464"/>
                    <a:pt x="2698" y="8525"/>
                    <a:pt x="2667" y="8464"/>
                  </a:cubicBezTo>
                  <a:cubicBezTo>
                    <a:pt x="2629" y="8441"/>
                    <a:pt x="2612" y="8434"/>
                    <a:pt x="2606" y="8434"/>
                  </a:cubicBezTo>
                  <a:cubicBezTo>
                    <a:pt x="2606" y="8406"/>
                    <a:pt x="2373" y="8248"/>
                    <a:pt x="2433" y="8248"/>
                  </a:cubicBezTo>
                  <a:cubicBezTo>
                    <a:pt x="2438" y="8248"/>
                    <a:pt x="2445" y="8249"/>
                    <a:pt x="2455" y="8251"/>
                  </a:cubicBezTo>
                  <a:cubicBezTo>
                    <a:pt x="2576" y="8312"/>
                    <a:pt x="2667" y="8373"/>
                    <a:pt x="2758" y="8434"/>
                  </a:cubicBezTo>
                  <a:cubicBezTo>
                    <a:pt x="2764" y="8437"/>
                    <a:pt x="2767" y="8438"/>
                    <a:pt x="2768" y="8438"/>
                  </a:cubicBezTo>
                  <a:cubicBezTo>
                    <a:pt x="2769" y="8438"/>
                    <a:pt x="2767" y="8436"/>
                    <a:pt x="2762" y="8432"/>
                  </a:cubicBezTo>
                  <a:lnTo>
                    <a:pt x="2762" y="8432"/>
                  </a:lnTo>
                  <a:cubicBezTo>
                    <a:pt x="2822" y="8399"/>
                    <a:pt x="2904" y="8276"/>
                    <a:pt x="2576" y="7948"/>
                  </a:cubicBezTo>
                  <a:lnTo>
                    <a:pt x="2576" y="7948"/>
                  </a:lnTo>
                  <a:cubicBezTo>
                    <a:pt x="2702" y="8031"/>
                    <a:pt x="2741" y="8028"/>
                    <a:pt x="2803" y="8039"/>
                  </a:cubicBezTo>
                  <a:lnTo>
                    <a:pt x="2803" y="8039"/>
                  </a:lnTo>
                  <a:cubicBezTo>
                    <a:pt x="2745" y="8009"/>
                    <a:pt x="2698" y="7967"/>
                    <a:pt x="2698" y="7948"/>
                  </a:cubicBezTo>
                  <a:lnTo>
                    <a:pt x="2698" y="7948"/>
                  </a:lnTo>
                  <a:lnTo>
                    <a:pt x="2910" y="8069"/>
                  </a:lnTo>
                  <a:cubicBezTo>
                    <a:pt x="2919" y="8072"/>
                    <a:pt x="2925" y="8073"/>
                    <a:pt x="2929" y="8073"/>
                  </a:cubicBezTo>
                  <a:cubicBezTo>
                    <a:pt x="2975" y="8073"/>
                    <a:pt x="2844" y="7939"/>
                    <a:pt x="2789" y="7856"/>
                  </a:cubicBezTo>
                  <a:cubicBezTo>
                    <a:pt x="2819" y="7856"/>
                    <a:pt x="2910" y="7917"/>
                    <a:pt x="2941" y="7948"/>
                  </a:cubicBezTo>
                  <a:cubicBezTo>
                    <a:pt x="2966" y="7958"/>
                    <a:pt x="2980" y="7962"/>
                    <a:pt x="2986" y="7962"/>
                  </a:cubicBezTo>
                  <a:cubicBezTo>
                    <a:pt x="3019" y="7962"/>
                    <a:pt x="2845" y="7851"/>
                    <a:pt x="2819" y="7826"/>
                  </a:cubicBezTo>
                  <a:lnTo>
                    <a:pt x="2819" y="7826"/>
                  </a:lnTo>
                  <a:lnTo>
                    <a:pt x="2971" y="7917"/>
                  </a:lnTo>
                  <a:lnTo>
                    <a:pt x="2880" y="7826"/>
                  </a:lnTo>
                  <a:cubicBezTo>
                    <a:pt x="2831" y="7793"/>
                    <a:pt x="2835" y="7761"/>
                    <a:pt x="2876" y="7761"/>
                  </a:cubicBezTo>
                  <a:cubicBezTo>
                    <a:pt x="2887" y="7761"/>
                    <a:pt x="2901" y="7763"/>
                    <a:pt x="2917" y="7768"/>
                  </a:cubicBezTo>
                  <a:lnTo>
                    <a:pt x="2917" y="7768"/>
                  </a:lnTo>
                  <a:cubicBezTo>
                    <a:pt x="2915" y="7767"/>
                    <a:pt x="2913" y="7766"/>
                    <a:pt x="2910" y="7765"/>
                  </a:cubicBezTo>
                  <a:lnTo>
                    <a:pt x="2910" y="7765"/>
                  </a:lnTo>
                  <a:cubicBezTo>
                    <a:pt x="2913" y="7766"/>
                    <a:pt x="2915" y="7767"/>
                    <a:pt x="2917" y="7768"/>
                  </a:cubicBezTo>
                  <a:lnTo>
                    <a:pt x="2917" y="7768"/>
                  </a:lnTo>
                  <a:cubicBezTo>
                    <a:pt x="2928" y="7772"/>
                    <a:pt x="2939" y="7776"/>
                    <a:pt x="2951" y="7782"/>
                  </a:cubicBezTo>
                  <a:lnTo>
                    <a:pt x="2951" y="7782"/>
                  </a:lnTo>
                  <a:cubicBezTo>
                    <a:pt x="2941" y="7779"/>
                    <a:pt x="2930" y="7774"/>
                    <a:pt x="2917" y="7768"/>
                  </a:cubicBezTo>
                  <a:lnTo>
                    <a:pt x="2917" y="7768"/>
                  </a:lnTo>
                  <a:cubicBezTo>
                    <a:pt x="2917" y="7768"/>
                    <a:pt x="2917" y="7768"/>
                    <a:pt x="2917" y="7768"/>
                  </a:cubicBezTo>
                  <a:lnTo>
                    <a:pt x="2917" y="7768"/>
                  </a:lnTo>
                  <a:cubicBezTo>
                    <a:pt x="2957" y="7788"/>
                    <a:pt x="2996" y="7808"/>
                    <a:pt x="3026" y="7828"/>
                  </a:cubicBezTo>
                  <a:lnTo>
                    <a:pt x="3026" y="7828"/>
                  </a:lnTo>
                  <a:cubicBezTo>
                    <a:pt x="2999" y="7808"/>
                    <a:pt x="2974" y="7793"/>
                    <a:pt x="2951" y="7782"/>
                  </a:cubicBezTo>
                  <a:lnTo>
                    <a:pt x="2951" y="7782"/>
                  </a:lnTo>
                  <a:cubicBezTo>
                    <a:pt x="2967" y="7787"/>
                    <a:pt x="2980" y="7790"/>
                    <a:pt x="2992" y="7790"/>
                  </a:cubicBezTo>
                  <a:cubicBezTo>
                    <a:pt x="3044" y="7790"/>
                    <a:pt x="3054" y="7740"/>
                    <a:pt x="3032" y="7674"/>
                  </a:cubicBezTo>
                  <a:cubicBezTo>
                    <a:pt x="2941" y="7644"/>
                    <a:pt x="2850" y="7613"/>
                    <a:pt x="2758" y="7522"/>
                  </a:cubicBezTo>
                  <a:cubicBezTo>
                    <a:pt x="2731" y="7505"/>
                    <a:pt x="2710" y="7492"/>
                    <a:pt x="2695" y="7482"/>
                  </a:cubicBezTo>
                  <a:lnTo>
                    <a:pt x="2695" y="7482"/>
                  </a:lnTo>
                  <a:cubicBezTo>
                    <a:pt x="2690" y="7478"/>
                    <a:pt x="2681" y="7471"/>
                    <a:pt x="2667" y="7461"/>
                  </a:cubicBezTo>
                  <a:lnTo>
                    <a:pt x="2667" y="7461"/>
                  </a:lnTo>
                  <a:cubicBezTo>
                    <a:pt x="2758" y="7522"/>
                    <a:pt x="2850" y="7522"/>
                    <a:pt x="2910" y="7613"/>
                  </a:cubicBezTo>
                  <a:cubicBezTo>
                    <a:pt x="2982" y="7649"/>
                    <a:pt x="3025" y="7663"/>
                    <a:pt x="3050" y="7663"/>
                  </a:cubicBezTo>
                  <a:cubicBezTo>
                    <a:pt x="3133" y="7663"/>
                    <a:pt x="3030" y="7515"/>
                    <a:pt x="3123" y="7492"/>
                  </a:cubicBezTo>
                  <a:lnTo>
                    <a:pt x="3002" y="7370"/>
                  </a:lnTo>
                  <a:lnTo>
                    <a:pt x="3002" y="7370"/>
                  </a:lnTo>
                  <a:cubicBezTo>
                    <a:pt x="3070" y="7400"/>
                    <a:pt x="3110" y="7412"/>
                    <a:pt x="3133" y="7412"/>
                  </a:cubicBezTo>
                  <a:cubicBezTo>
                    <a:pt x="3203" y="7412"/>
                    <a:pt x="3123" y="7309"/>
                    <a:pt x="3214" y="7309"/>
                  </a:cubicBezTo>
                  <a:cubicBezTo>
                    <a:pt x="3093" y="7218"/>
                    <a:pt x="2850" y="7066"/>
                    <a:pt x="2850" y="7036"/>
                  </a:cubicBezTo>
                  <a:cubicBezTo>
                    <a:pt x="2820" y="7006"/>
                    <a:pt x="2812" y="6993"/>
                    <a:pt x="2820" y="6993"/>
                  </a:cubicBezTo>
                  <a:cubicBezTo>
                    <a:pt x="2854" y="6993"/>
                    <a:pt x="3147" y="7194"/>
                    <a:pt x="3245" y="7218"/>
                  </a:cubicBezTo>
                  <a:cubicBezTo>
                    <a:pt x="3154" y="7157"/>
                    <a:pt x="3154" y="7096"/>
                    <a:pt x="3154" y="7096"/>
                  </a:cubicBezTo>
                  <a:lnTo>
                    <a:pt x="3154" y="7096"/>
                  </a:lnTo>
                  <a:lnTo>
                    <a:pt x="3214" y="7157"/>
                  </a:lnTo>
                  <a:lnTo>
                    <a:pt x="3214" y="7157"/>
                  </a:lnTo>
                  <a:cubicBezTo>
                    <a:pt x="3139" y="7082"/>
                    <a:pt x="3085" y="7028"/>
                    <a:pt x="3119" y="7028"/>
                  </a:cubicBezTo>
                  <a:cubicBezTo>
                    <a:pt x="3126" y="7028"/>
                    <a:pt x="3137" y="7030"/>
                    <a:pt x="3154" y="7036"/>
                  </a:cubicBezTo>
                  <a:cubicBezTo>
                    <a:pt x="3202" y="7036"/>
                    <a:pt x="3270" y="7075"/>
                    <a:pt x="3296" y="7075"/>
                  </a:cubicBezTo>
                  <a:cubicBezTo>
                    <a:pt x="3302" y="7075"/>
                    <a:pt x="3306" y="7072"/>
                    <a:pt x="3306" y="7066"/>
                  </a:cubicBezTo>
                  <a:cubicBezTo>
                    <a:pt x="3123" y="6944"/>
                    <a:pt x="3275" y="7005"/>
                    <a:pt x="3123" y="6884"/>
                  </a:cubicBezTo>
                  <a:cubicBezTo>
                    <a:pt x="3130" y="6884"/>
                    <a:pt x="3135" y="6884"/>
                    <a:pt x="3139" y="6884"/>
                  </a:cubicBezTo>
                  <a:lnTo>
                    <a:pt x="3139" y="6884"/>
                  </a:lnTo>
                  <a:lnTo>
                    <a:pt x="3062" y="6853"/>
                  </a:lnTo>
                  <a:lnTo>
                    <a:pt x="3062" y="6853"/>
                  </a:lnTo>
                  <a:lnTo>
                    <a:pt x="3154" y="6884"/>
                  </a:lnTo>
                  <a:cubicBezTo>
                    <a:pt x="3169" y="6889"/>
                    <a:pt x="3183" y="6894"/>
                    <a:pt x="3195" y="6899"/>
                  </a:cubicBezTo>
                  <a:lnTo>
                    <a:pt x="3195" y="6899"/>
                  </a:lnTo>
                  <a:cubicBezTo>
                    <a:pt x="3169" y="6883"/>
                    <a:pt x="3143" y="6867"/>
                    <a:pt x="3123" y="6853"/>
                  </a:cubicBezTo>
                  <a:cubicBezTo>
                    <a:pt x="3104" y="6824"/>
                    <a:pt x="3100" y="6814"/>
                    <a:pt x="3106" y="6814"/>
                  </a:cubicBezTo>
                  <a:cubicBezTo>
                    <a:pt x="3120" y="6814"/>
                    <a:pt x="3183" y="6863"/>
                    <a:pt x="3245" y="6884"/>
                  </a:cubicBezTo>
                  <a:cubicBezTo>
                    <a:pt x="3251" y="6890"/>
                    <a:pt x="3251" y="6892"/>
                    <a:pt x="3247" y="6892"/>
                  </a:cubicBezTo>
                  <a:cubicBezTo>
                    <a:pt x="3236" y="6892"/>
                    <a:pt x="3198" y="6875"/>
                    <a:pt x="3197" y="6875"/>
                  </a:cubicBezTo>
                  <a:lnTo>
                    <a:pt x="3197" y="6875"/>
                  </a:lnTo>
                  <a:cubicBezTo>
                    <a:pt x="3197" y="6875"/>
                    <a:pt x="3202" y="6877"/>
                    <a:pt x="3214" y="6884"/>
                  </a:cubicBezTo>
                  <a:cubicBezTo>
                    <a:pt x="3336" y="6944"/>
                    <a:pt x="3275" y="6914"/>
                    <a:pt x="3366" y="6944"/>
                  </a:cubicBezTo>
                  <a:cubicBezTo>
                    <a:pt x="3366" y="6944"/>
                    <a:pt x="3214" y="6853"/>
                    <a:pt x="3245" y="6853"/>
                  </a:cubicBezTo>
                  <a:cubicBezTo>
                    <a:pt x="3263" y="6853"/>
                    <a:pt x="3259" y="6820"/>
                    <a:pt x="3286" y="6820"/>
                  </a:cubicBezTo>
                  <a:cubicBezTo>
                    <a:pt x="3302" y="6820"/>
                    <a:pt x="3326" y="6831"/>
                    <a:pt x="3370" y="6863"/>
                  </a:cubicBezTo>
                  <a:lnTo>
                    <a:pt x="3370" y="6863"/>
                  </a:lnTo>
                  <a:cubicBezTo>
                    <a:pt x="3343" y="6831"/>
                    <a:pt x="3349" y="6787"/>
                    <a:pt x="3275" y="6762"/>
                  </a:cubicBezTo>
                  <a:cubicBezTo>
                    <a:pt x="3245" y="6762"/>
                    <a:pt x="3214" y="6762"/>
                    <a:pt x="3093" y="6701"/>
                  </a:cubicBezTo>
                  <a:cubicBezTo>
                    <a:pt x="3093" y="6657"/>
                    <a:pt x="3077" y="6629"/>
                    <a:pt x="3092" y="6629"/>
                  </a:cubicBezTo>
                  <a:cubicBezTo>
                    <a:pt x="3097" y="6629"/>
                    <a:pt x="3107" y="6632"/>
                    <a:pt x="3123" y="6641"/>
                  </a:cubicBezTo>
                  <a:lnTo>
                    <a:pt x="3154" y="6701"/>
                  </a:lnTo>
                  <a:cubicBezTo>
                    <a:pt x="3135" y="6664"/>
                    <a:pt x="3162" y="6650"/>
                    <a:pt x="3151" y="6630"/>
                  </a:cubicBezTo>
                  <a:lnTo>
                    <a:pt x="3151" y="6630"/>
                  </a:lnTo>
                  <a:lnTo>
                    <a:pt x="3275" y="6701"/>
                  </a:lnTo>
                  <a:cubicBezTo>
                    <a:pt x="3154" y="6580"/>
                    <a:pt x="3154" y="6580"/>
                    <a:pt x="3154" y="6549"/>
                  </a:cubicBezTo>
                  <a:lnTo>
                    <a:pt x="3154" y="6549"/>
                  </a:lnTo>
                  <a:cubicBezTo>
                    <a:pt x="3336" y="6641"/>
                    <a:pt x="3458" y="6762"/>
                    <a:pt x="3549" y="6762"/>
                  </a:cubicBezTo>
                  <a:lnTo>
                    <a:pt x="3397" y="6610"/>
                  </a:lnTo>
                  <a:cubicBezTo>
                    <a:pt x="3397" y="6598"/>
                    <a:pt x="3402" y="6590"/>
                    <a:pt x="3415" y="6590"/>
                  </a:cubicBezTo>
                  <a:cubicBezTo>
                    <a:pt x="3432" y="6590"/>
                    <a:pt x="3465" y="6605"/>
                    <a:pt x="3518" y="6641"/>
                  </a:cubicBezTo>
                  <a:cubicBezTo>
                    <a:pt x="3606" y="6641"/>
                    <a:pt x="3164" y="6335"/>
                    <a:pt x="3259" y="6335"/>
                  </a:cubicBezTo>
                  <a:cubicBezTo>
                    <a:pt x="3263" y="6335"/>
                    <a:pt x="3269" y="6335"/>
                    <a:pt x="3275" y="6337"/>
                  </a:cubicBezTo>
                  <a:cubicBezTo>
                    <a:pt x="3458" y="6489"/>
                    <a:pt x="3458" y="6489"/>
                    <a:pt x="3549" y="6489"/>
                  </a:cubicBezTo>
                  <a:cubicBezTo>
                    <a:pt x="3549" y="6458"/>
                    <a:pt x="3458" y="6428"/>
                    <a:pt x="3458" y="6428"/>
                  </a:cubicBezTo>
                  <a:cubicBezTo>
                    <a:pt x="3452" y="6425"/>
                    <a:pt x="3449" y="6424"/>
                    <a:pt x="3447" y="6424"/>
                  </a:cubicBezTo>
                  <a:cubicBezTo>
                    <a:pt x="3437" y="6424"/>
                    <a:pt x="3523" y="6488"/>
                    <a:pt x="3513" y="6488"/>
                  </a:cubicBezTo>
                  <a:cubicBezTo>
                    <a:pt x="3509" y="6488"/>
                    <a:pt x="3493" y="6480"/>
                    <a:pt x="3458" y="6458"/>
                  </a:cubicBezTo>
                  <a:cubicBezTo>
                    <a:pt x="3336" y="6397"/>
                    <a:pt x="3397" y="6397"/>
                    <a:pt x="3366" y="6337"/>
                  </a:cubicBezTo>
                  <a:lnTo>
                    <a:pt x="3366" y="6337"/>
                  </a:lnTo>
                  <a:cubicBezTo>
                    <a:pt x="3501" y="6408"/>
                    <a:pt x="3572" y="6432"/>
                    <a:pt x="3610" y="6432"/>
                  </a:cubicBezTo>
                  <a:cubicBezTo>
                    <a:pt x="3691" y="6432"/>
                    <a:pt x="3633" y="6328"/>
                    <a:pt x="3713" y="6328"/>
                  </a:cubicBezTo>
                  <a:cubicBezTo>
                    <a:pt x="3726" y="6328"/>
                    <a:pt x="3741" y="6331"/>
                    <a:pt x="3762" y="6337"/>
                  </a:cubicBezTo>
                  <a:cubicBezTo>
                    <a:pt x="3549" y="6185"/>
                    <a:pt x="3731" y="6276"/>
                    <a:pt x="3670" y="6185"/>
                  </a:cubicBezTo>
                  <a:lnTo>
                    <a:pt x="3670" y="6185"/>
                  </a:lnTo>
                  <a:cubicBezTo>
                    <a:pt x="3737" y="6226"/>
                    <a:pt x="3767" y="6241"/>
                    <a:pt x="3779" y="6241"/>
                  </a:cubicBezTo>
                  <a:cubicBezTo>
                    <a:pt x="3804" y="6241"/>
                    <a:pt x="3743" y="6173"/>
                    <a:pt x="3781" y="6173"/>
                  </a:cubicBezTo>
                  <a:cubicBezTo>
                    <a:pt x="3789" y="6173"/>
                    <a:pt x="3802" y="6177"/>
                    <a:pt x="3822" y="6185"/>
                  </a:cubicBezTo>
                  <a:lnTo>
                    <a:pt x="3579" y="6033"/>
                  </a:lnTo>
                  <a:lnTo>
                    <a:pt x="3579" y="6033"/>
                  </a:lnTo>
                  <a:cubicBezTo>
                    <a:pt x="3605" y="6044"/>
                    <a:pt x="3621" y="6049"/>
                    <a:pt x="3628" y="6049"/>
                  </a:cubicBezTo>
                  <a:cubicBezTo>
                    <a:pt x="3666" y="6049"/>
                    <a:pt x="3451" y="5901"/>
                    <a:pt x="3484" y="5901"/>
                  </a:cubicBezTo>
                  <a:cubicBezTo>
                    <a:pt x="3493" y="5901"/>
                    <a:pt x="3521" y="5913"/>
                    <a:pt x="3579" y="5941"/>
                  </a:cubicBezTo>
                  <a:cubicBezTo>
                    <a:pt x="3670" y="5972"/>
                    <a:pt x="3731" y="6033"/>
                    <a:pt x="3792" y="6093"/>
                  </a:cubicBezTo>
                  <a:cubicBezTo>
                    <a:pt x="3846" y="6121"/>
                    <a:pt x="3876" y="6131"/>
                    <a:pt x="3891" y="6131"/>
                  </a:cubicBezTo>
                  <a:cubicBezTo>
                    <a:pt x="3942" y="6131"/>
                    <a:pt x="3793" y="5995"/>
                    <a:pt x="3845" y="5995"/>
                  </a:cubicBezTo>
                  <a:cubicBezTo>
                    <a:pt x="3859" y="5995"/>
                    <a:pt x="3889" y="6005"/>
                    <a:pt x="3944" y="6033"/>
                  </a:cubicBezTo>
                  <a:cubicBezTo>
                    <a:pt x="3853" y="5972"/>
                    <a:pt x="3701" y="5881"/>
                    <a:pt x="3640" y="5820"/>
                  </a:cubicBezTo>
                  <a:lnTo>
                    <a:pt x="3640" y="5820"/>
                  </a:lnTo>
                  <a:cubicBezTo>
                    <a:pt x="3731" y="5850"/>
                    <a:pt x="3883" y="5881"/>
                    <a:pt x="3944" y="5941"/>
                  </a:cubicBezTo>
                  <a:cubicBezTo>
                    <a:pt x="3898" y="5873"/>
                    <a:pt x="3853" y="5839"/>
                    <a:pt x="3884" y="5839"/>
                  </a:cubicBezTo>
                  <a:cubicBezTo>
                    <a:pt x="3895" y="5839"/>
                    <a:pt x="3913" y="5843"/>
                    <a:pt x="3944" y="5850"/>
                  </a:cubicBezTo>
                  <a:lnTo>
                    <a:pt x="4005" y="5941"/>
                  </a:lnTo>
                  <a:cubicBezTo>
                    <a:pt x="4096" y="5941"/>
                    <a:pt x="4005" y="5850"/>
                    <a:pt x="3944" y="5789"/>
                  </a:cubicBezTo>
                  <a:lnTo>
                    <a:pt x="3944" y="5789"/>
                  </a:lnTo>
                  <a:cubicBezTo>
                    <a:pt x="4009" y="5822"/>
                    <a:pt x="4047" y="5831"/>
                    <a:pt x="4073" y="5831"/>
                  </a:cubicBezTo>
                  <a:cubicBezTo>
                    <a:pt x="4109" y="5831"/>
                    <a:pt x="4122" y="5813"/>
                    <a:pt x="4152" y="5813"/>
                  </a:cubicBezTo>
                  <a:cubicBezTo>
                    <a:pt x="4162" y="5813"/>
                    <a:pt x="4173" y="5815"/>
                    <a:pt x="4187" y="5820"/>
                  </a:cubicBezTo>
                  <a:cubicBezTo>
                    <a:pt x="4005" y="5668"/>
                    <a:pt x="4309" y="5820"/>
                    <a:pt x="4035" y="5637"/>
                  </a:cubicBezTo>
                  <a:lnTo>
                    <a:pt x="4035" y="5637"/>
                  </a:lnTo>
                  <a:lnTo>
                    <a:pt x="4126" y="5668"/>
                  </a:lnTo>
                  <a:cubicBezTo>
                    <a:pt x="4035" y="5577"/>
                    <a:pt x="3853" y="5485"/>
                    <a:pt x="3853" y="5425"/>
                  </a:cubicBezTo>
                  <a:lnTo>
                    <a:pt x="3853" y="5425"/>
                  </a:lnTo>
                  <a:lnTo>
                    <a:pt x="4035" y="5546"/>
                  </a:lnTo>
                  <a:cubicBezTo>
                    <a:pt x="4111" y="5593"/>
                    <a:pt x="4148" y="5608"/>
                    <a:pt x="4167" y="5608"/>
                  </a:cubicBezTo>
                  <a:cubicBezTo>
                    <a:pt x="4201" y="5608"/>
                    <a:pt x="4180" y="5564"/>
                    <a:pt x="4209" y="5564"/>
                  </a:cubicBezTo>
                  <a:cubicBezTo>
                    <a:pt x="4213" y="5564"/>
                    <a:pt x="4217" y="5565"/>
                    <a:pt x="4223" y="5566"/>
                  </a:cubicBezTo>
                  <a:lnTo>
                    <a:pt x="4223" y="5566"/>
                  </a:lnTo>
                  <a:cubicBezTo>
                    <a:pt x="4117" y="5519"/>
                    <a:pt x="4269" y="5543"/>
                    <a:pt x="4126" y="5485"/>
                  </a:cubicBezTo>
                  <a:lnTo>
                    <a:pt x="4096" y="5394"/>
                  </a:lnTo>
                  <a:cubicBezTo>
                    <a:pt x="4096" y="5334"/>
                    <a:pt x="4005" y="5334"/>
                    <a:pt x="4005" y="5273"/>
                  </a:cubicBezTo>
                  <a:cubicBezTo>
                    <a:pt x="4005" y="5270"/>
                    <a:pt x="4007" y="5269"/>
                    <a:pt x="4010" y="5269"/>
                  </a:cubicBezTo>
                  <a:cubicBezTo>
                    <a:pt x="4046" y="5269"/>
                    <a:pt x="4242" y="5394"/>
                    <a:pt x="4187" y="5394"/>
                  </a:cubicBezTo>
                  <a:cubicBezTo>
                    <a:pt x="4208" y="5398"/>
                    <a:pt x="4223" y="5400"/>
                    <a:pt x="4234" y="5400"/>
                  </a:cubicBezTo>
                  <a:cubicBezTo>
                    <a:pt x="4285" y="5400"/>
                    <a:pt x="4229" y="5355"/>
                    <a:pt x="4201" y="5311"/>
                  </a:cubicBezTo>
                  <a:lnTo>
                    <a:pt x="4201" y="5311"/>
                  </a:lnTo>
                  <a:cubicBezTo>
                    <a:pt x="4192" y="5306"/>
                    <a:pt x="4178" y="5294"/>
                    <a:pt x="4157" y="5273"/>
                  </a:cubicBezTo>
                  <a:lnTo>
                    <a:pt x="4157" y="5273"/>
                  </a:lnTo>
                  <a:cubicBezTo>
                    <a:pt x="4170" y="5281"/>
                    <a:pt x="4181" y="5287"/>
                    <a:pt x="4191" y="5292"/>
                  </a:cubicBezTo>
                  <a:lnTo>
                    <a:pt x="4191" y="5292"/>
                  </a:lnTo>
                  <a:cubicBezTo>
                    <a:pt x="4189" y="5286"/>
                    <a:pt x="4187" y="5279"/>
                    <a:pt x="4187" y="5273"/>
                  </a:cubicBezTo>
                  <a:lnTo>
                    <a:pt x="4187" y="5273"/>
                  </a:lnTo>
                  <a:cubicBezTo>
                    <a:pt x="4195" y="5277"/>
                    <a:pt x="4201" y="5281"/>
                    <a:pt x="4208" y="5284"/>
                  </a:cubicBezTo>
                  <a:lnTo>
                    <a:pt x="4208" y="5284"/>
                  </a:lnTo>
                  <a:cubicBezTo>
                    <a:pt x="4210" y="5292"/>
                    <a:pt x="4212" y="5298"/>
                    <a:pt x="4213" y="5303"/>
                  </a:cubicBezTo>
                  <a:lnTo>
                    <a:pt x="4213" y="5303"/>
                  </a:lnTo>
                  <a:cubicBezTo>
                    <a:pt x="4235" y="5313"/>
                    <a:pt x="4248" y="5316"/>
                    <a:pt x="4257" y="5316"/>
                  </a:cubicBezTo>
                  <a:cubicBezTo>
                    <a:pt x="4269" y="5316"/>
                    <a:pt x="4272" y="5311"/>
                    <a:pt x="4278" y="5311"/>
                  </a:cubicBezTo>
                  <a:cubicBezTo>
                    <a:pt x="4283" y="5311"/>
                    <a:pt x="4291" y="5315"/>
                    <a:pt x="4309" y="5334"/>
                  </a:cubicBezTo>
                  <a:lnTo>
                    <a:pt x="4461" y="5425"/>
                  </a:lnTo>
                  <a:cubicBezTo>
                    <a:pt x="4461" y="5425"/>
                    <a:pt x="4339" y="5273"/>
                    <a:pt x="4278" y="5242"/>
                  </a:cubicBezTo>
                  <a:lnTo>
                    <a:pt x="4278" y="5242"/>
                  </a:lnTo>
                  <a:cubicBezTo>
                    <a:pt x="4292" y="5245"/>
                    <a:pt x="4305" y="5246"/>
                    <a:pt x="4316" y="5246"/>
                  </a:cubicBezTo>
                  <a:cubicBezTo>
                    <a:pt x="4430" y="5246"/>
                    <a:pt x="4406" y="5131"/>
                    <a:pt x="4345" y="5062"/>
                  </a:cubicBezTo>
                  <a:lnTo>
                    <a:pt x="4345" y="5062"/>
                  </a:lnTo>
                  <a:cubicBezTo>
                    <a:pt x="4359" y="5067"/>
                    <a:pt x="4367" y="5068"/>
                    <a:pt x="4371" y="5068"/>
                  </a:cubicBezTo>
                  <a:cubicBezTo>
                    <a:pt x="4385" y="5068"/>
                    <a:pt x="4320" y="5035"/>
                    <a:pt x="4310" y="5030"/>
                  </a:cubicBezTo>
                  <a:lnTo>
                    <a:pt x="4310" y="5030"/>
                  </a:lnTo>
                  <a:cubicBezTo>
                    <a:pt x="4310" y="5030"/>
                    <a:pt x="4310" y="5031"/>
                    <a:pt x="4310" y="5031"/>
                  </a:cubicBezTo>
                  <a:lnTo>
                    <a:pt x="4310" y="5031"/>
                  </a:lnTo>
                  <a:cubicBezTo>
                    <a:pt x="4323" y="5039"/>
                    <a:pt x="4335" y="5050"/>
                    <a:pt x="4345" y="5062"/>
                  </a:cubicBezTo>
                  <a:lnTo>
                    <a:pt x="4345" y="5062"/>
                  </a:lnTo>
                  <a:cubicBezTo>
                    <a:pt x="4343" y="5061"/>
                    <a:pt x="4341" y="5061"/>
                    <a:pt x="4339" y="5060"/>
                  </a:cubicBezTo>
                  <a:cubicBezTo>
                    <a:pt x="4333" y="5053"/>
                    <a:pt x="4322" y="5043"/>
                    <a:pt x="4310" y="5031"/>
                  </a:cubicBezTo>
                  <a:lnTo>
                    <a:pt x="4310" y="5031"/>
                  </a:lnTo>
                  <a:cubicBezTo>
                    <a:pt x="4310" y="5030"/>
                    <a:pt x="4309" y="5030"/>
                    <a:pt x="4309" y="5030"/>
                  </a:cubicBezTo>
                  <a:lnTo>
                    <a:pt x="4309" y="5030"/>
                  </a:lnTo>
                  <a:cubicBezTo>
                    <a:pt x="4309" y="5030"/>
                    <a:pt x="4309" y="5030"/>
                    <a:pt x="4310" y="5030"/>
                  </a:cubicBezTo>
                  <a:lnTo>
                    <a:pt x="4310" y="5030"/>
                  </a:lnTo>
                  <a:cubicBezTo>
                    <a:pt x="4278" y="4997"/>
                    <a:pt x="4240" y="4952"/>
                    <a:pt x="4263" y="4952"/>
                  </a:cubicBezTo>
                  <a:cubicBezTo>
                    <a:pt x="4270" y="4952"/>
                    <a:pt x="4285" y="4957"/>
                    <a:pt x="4309" y="4969"/>
                  </a:cubicBezTo>
                  <a:cubicBezTo>
                    <a:pt x="4304" y="4964"/>
                    <a:pt x="4304" y="4963"/>
                    <a:pt x="4306" y="4963"/>
                  </a:cubicBezTo>
                  <a:cubicBezTo>
                    <a:pt x="4319" y="4963"/>
                    <a:pt x="4434" y="5029"/>
                    <a:pt x="4460" y="5030"/>
                  </a:cubicBezTo>
                  <a:lnTo>
                    <a:pt x="4460" y="5030"/>
                  </a:lnTo>
                  <a:cubicBezTo>
                    <a:pt x="4447" y="5017"/>
                    <a:pt x="4405" y="4977"/>
                    <a:pt x="4375" y="4953"/>
                  </a:cubicBezTo>
                  <a:lnTo>
                    <a:pt x="4375" y="4953"/>
                  </a:lnTo>
                  <a:cubicBezTo>
                    <a:pt x="4401" y="4963"/>
                    <a:pt x="4419" y="4967"/>
                    <a:pt x="4431" y="4967"/>
                  </a:cubicBezTo>
                  <a:cubicBezTo>
                    <a:pt x="4510" y="4967"/>
                    <a:pt x="4332" y="4784"/>
                    <a:pt x="4438" y="4784"/>
                  </a:cubicBezTo>
                  <a:cubicBezTo>
                    <a:pt x="4442" y="4784"/>
                    <a:pt x="4448" y="4785"/>
                    <a:pt x="4453" y="4785"/>
                  </a:cubicBezTo>
                  <a:lnTo>
                    <a:pt x="4453" y="4785"/>
                  </a:lnTo>
                  <a:cubicBezTo>
                    <a:pt x="4462" y="4796"/>
                    <a:pt x="4531" y="4848"/>
                    <a:pt x="4575" y="4884"/>
                  </a:cubicBezTo>
                  <a:lnTo>
                    <a:pt x="4575" y="4884"/>
                  </a:lnTo>
                  <a:cubicBezTo>
                    <a:pt x="4543" y="4778"/>
                    <a:pt x="4480" y="4715"/>
                    <a:pt x="4339" y="4574"/>
                  </a:cubicBezTo>
                  <a:lnTo>
                    <a:pt x="4339" y="4574"/>
                  </a:lnTo>
                  <a:cubicBezTo>
                    <a:pt x="4430" y="4604"/>
                    <a:pt x="4461" y="4634"/>
                    <a:pt x="4491" y="4665"/>
                  </a:cubicBezTo>
                  <a:cubicBezTo>
                    <a:pt x="4552" y="4634"/>
                    <a:pt x="4491" y="4604"/>
                    <a:pt x="4400" y="4482"/>
                  </a:cubicBezTo>
                  <a:cubicBezTo>
                    <a:pt x="4377" y="4482"/>
                    <a:pt x="4370" y="4488"/>
                    <a:pt x="4371" y="4496"/>
                  </a:cubicBezTo>
                  <a:lnTo>
                    <a:pt x="4371" y="4496"/>
                  </a:lnTo>
                  <a:cubicBezTo>
                    <a:pt x="4299" y="4426"/>
                    <a:pt x="4256" y="4361"/>
                    <a:pt x="4278" y="4361"/>
                  </a:cubicBezTo>
                  <a:lnTo>
                    <a:pt x="4309" y="4422"/>
                  </a:lnTo>
                  <a:cubicBezTo>
                    <a:pt x="4339" y="4361"/>
                    <a:pt x="4278" y="4330"/>
                    <a:pt x="4278" y="4300"/>
                  </a:cubicBezTo>
                  <a:lnTo>
                    <a:pt x="4278" y="4300"/>
                  </a:lnTo>
                  <a:cubicBezTo>
                    <a:pt x="4339" y="4330"/>
                    <a:pt x="4278" y="4330"/>
                    <a:pt x="4400" y="4361"/>
                  </a:cubicBezTo>
                  <a:cubicBezTo>
                    <a:pt x="4497" y="4430"/>
                    <a:pt x="4543" y="4449"/>
                    <a:pt x="4568" y="4449"/>
                  </a:cubicBezTo>
                  <a:cubicBezTo>
                    <a:pt x="4598" y="4449"/>
                    <a:pt x="4596" y="4422"/>
                    <a:pt x="4613" y="4422"/>
                  </a:cubicBezTo>
                  <a:cubicBezTo>
                    <a:pt x="4582" y="4361"/>
                    <a:pt x="4552" y="4330"/>
                    <a:pt x="4461" y="4300"/>
                  </a:cubicBezTo>
                  <a:cubicBezTo>
                    <a:pt x="4453" y="4279"/>
                    <a:pt x="4458" y="4271"/>
                    <a:pt x="4470" y="4271"/>
                  </a:cubicBezTo>
                  <a:cubicBezTo>
                    <a:pt x="4502" y="4271"/>
                    <a:pt x="4588" y="4335"/>
                    <a:pt x="4608" y="4335"/>
                  </a:cubicBezTo>
                  <a:cubicBezTo>
                    <a:pt x="4611" y="4335"/>
                    <a:pt x="4613" y="4333"/>
                    <a:pt x="4613" y="4330"/>
                  </a:cubicBezTo>
                  <a:lnTo>
                    <a:pt x="4187" y="3996"/>
                  </a:lnTo>
                  <a:lnTo>
                    <a:pt x="4187" y="3996"/>
                  </a:lnTo>
                  <a:cubicBezTo>
                    <a:pt x="4248" y="4027"/>
                    <a:pt x="4430" y="4118"/>
                    <a:pt x="4491" y="4178"/>
                  </a:cubicBezTo>
                  <a:cubicBezTo>
                    <a:pt x="4491" y="4118"/>
                    <a:pt x="4248" y="3905"/>
                    <a:pt x="4126" y="3814"/>
                  </a:cubicBezTo>
                  <a:cubicBezTo>
                    <a:pt x="4187" y="3814"/>
                    <a:pt x="4126" y="3723"/>
                    <a:pt x="4126" y="3692"/>
                  </a:cubicBezTo>
                  <a:lnTo>
                    <a:pt x="4126" y="3692"/>
                  </a:lnTo>
                  <a:cubicBezTo>
                    <a:pt x="4187" y="3723"/>
                    <a:pt x="4187" y="3723"/>
                    <a:pt x="4179" y="3723"/>
                  </a:cubicBezTo>
                  <a:cubicBezTo>
                    <a:pt x="4172" y="3723"/>
                    <a:pt x="4157" y="3723"/>
                    <a:pt x="4187" y="3753"/>
                  </a:cubicBezTo>
                  <a:lnTo>
                    <a:pt x="4339" y="3844"/>
                  </a:lnTo>
                  <a:cubicBezTo>
                    <a:pt x="4339" y="3905"/>
                    <a:pt x="4582" y="3996"/>
                    <a:pt x="4643" y="4057"/>
                  </a:cubicBezTo>
                  <a:cubicBezTo>
                    <a:pt x="4582" y="3996"/>
                    <a:pt x="4704" y="3996"/>
                    <a:pt x="4765" y="3996"/>
                  </a:cubicBezTo>
                  <a:cubicBezTo>
                    <a:pt x="4461" y="3875"/>
                    <a:pt x="4643" y="3875"/>
                    <a:pt x="4430" y="3723"/>
                  </a:cubicBezTo>
                  <a:cubicBezTo>
                    <a:pt x="4430" y="3714"/>
                    <a:pt x="4434" y="3710"/>
                    <a:pt x="4441" y="3710"/>
                  </a:cubicBezTo>
                  <a:cubicBezTo>
                    <a:pt x="4480" y="3710"/>
                    <a:pt x="4626" y="3844"/>
                    <a:pt x="4704" y="3844"/>
                  </a:cubicBezTo>
                  <a:cubicBezTo>
                    <a:pt x="4643" y="3723"/>
                    <a:pt x="4734" y="3753"/>
                    <a:pt x="4734" y="3692"/>
                  </a:cubicBezTo>
                  <a:lnTo>
                    <a:pt x="4765" y="3723"/>
                  </a:lnTo>
                  <a:cubicBezTo>
                    <a:pt x="4734" y="3662"/>
                    <a:pt x="4856" y="3662"/>
                    <a:pt x="4643" y="3449"/>
                  </a:cubicBezTo>
                  <a:cubicBezTo>
                    <a:pt x="4649" y="3449"/>
                    <a:pt x="4656" y="3450"/>
                    <a:pt x="4661" y="3451"/>
                  </a:cubicBezTo>
                  <a:lnTo>
                    <a:pt x="4661" y="3451"/>
                  </a:lnTo>
                  <a:cubicBezTo>
                    <a:pt x="4611" y="3416"/>
                    <a:pt x="4573" y="3385"/>
                    <a:pt x="4614" y="3385"/>
                  </a:cubicBezTo>
                  <a:cubicBezTo>
                    <a:pt x="4621" y="3385"/>
                    <a:pt x="4631" y="3386"/>
                    <a:pt x="4643" y="3388"/>
                  </a:cubicBezTo>
                  <a:lnTo>
                    <a:pt x="4765" y="3449"/>
                  </a:lnTo>
                  <a:cubicBezTo>
                    <a:pt x="4643" y="3358"/>
                    <a:pt x="4886" y="3449"/>
                    <a:pt x="4734" y="3297"/>
                  </a:cubicBezTo>
                  <a:lnTo>
                    <a:pt x="4734" y="3297"/>
                  </a:lnTo>
                  <a:cubicBezTo>
                    <a:pt x="4795" y="3358"/>
                    <a:pt x="4795" y="3358"/>
                    <a:pt x="4856" y="3388"/>
                  </a:cubicBezTo>
                  <a:cubicBezTo>
                    <a:pt x="4856" y="3366"/>
                    <a:pt x="4873" y="3326"/>
                    <a:pt x="4819" y="3270"/>
                  </a:cubicBezTo>
                  <a:lnTo>
                    <a:pt x="4819" y="3270"/>
                  </a:lnTo>
                  <a:cubicBezTo>
                    <a:pt x="4860" y="3297"/>
                    <a:pt x="4899" y="3322"/>
                    <a:pt x="4917" y="3358"/>
                  </a:cubicBezTo>
                  <a:cubicBezTo>
                    <a:pt x="4922" y="3360"/>
                    <a:pt x="4926" y="3360"/>
                    <a:pt x="4929" y="3360"/>
                  </a:cubicBezTo>
                  <a:cubicBezTo>
                    <a:pt x="4966" y="3360"/>
                    <a:pt x="4832" y="3235"/>
                    <a:pt x="4795" y="3203"/>
                  </a:cubicBezTo>
                  <a:lnTo>
                    <a:pt x="4795" y="3203"/>
                  </a:lnTo>
                  <a:cubicBezTo>
                    <a:pt x="4797" y="3199"/>
                    <a:pt x="4801" y="3197"/>
                    <a:pt x="4808" y="3197"/>
                  </a:cubicBezTo>
                  <a:cubicBezTo>
                    <a:pt x="4839" y="3197"/>
                    <a:pt x="4917" y="3236"/>
                    <a:pt x="4917" y="3236"/>
                  </a:cubicBezTo>
                  <a:cubicBezTo>
                    <a:pt x="4795" y="3175"/>
                    <a:pt x="4856" y="3115"/>
                    <a:pt x="4795" y="3084"/>
                  </a:cubicBezTo>
                  <a:lnTo>
                    <a:pt x="4795" y="3084"/>
                  </a:lnTo>
                  <a:cubicBezTo>
                    <a:pt x="4886" y="3115"/>
                    <a:pt x="4917" y="3115"/>
                    <a:pt x="5008" y="3175"/>
                  </a:cubicBezTo>
                  <a:cubicBezTo>
                    <a:pt x="5069" y="3023"/>
                    <a:pt x="5221" y="2871"/>
                    <a:pt x="5099" y="2598"/>
                  </a:cubicBezTo>
                  <a:lnTo>
                    <a:pt x="5099" y="2598"/>
                  </a:lnTo>
                  <a:cubicBezTo>
                    <a:pt x="5372" y="2750"/>
                    <a:pt x="5221" y="2750"/>
                    <a:pt x="5403" y="2811"/>
                  </a:cubicBezTo>
                  <a:cubicBezTo>
                    <a:pt x="5221" y="2720"/>
                    <a:pt x="5372" y="2750"/>
                    <a:pt x="5342" y="2659"/>
                  </a:cubicBezTo>
                  <a:lnTo>
                    <a:pt x="5372" y="2659"/>
                  </a:lnTo>
                  <a:cubicBezTo>
                    <a:pt x="5368" y="2654"/>
                    <a:pt x="5367" y="2652"/>
                    <a:pt x="5368" y="2652"/>
                  </a:cubicBezTo>
                  <a:cubicBezTo>
                    <a:pt x="5372" y="2652"/>
                    <a:pt x="5401" y="2670"/>
                    <a:pt x="5414" y="2670"/>
                  </a:cubicBezTo>
                  <a:cubicBezTo>
                    <a:pt x="5423" y="2670"/>
                    <a:pt x="5424" y="2661"/>
                    <a:pt x="5403" y="2628"/>
                  </a:cubicBezTo>
                  <a:lnTo>
                    <a:pt x="5372" y="2598"/>
                  </a:lnTo>
                  <a:cubicBezTo>
                    <a:pt x="5345" y="2571"/>
                    <a:pt x="5345" y="2562"/>
                    <a:pt x="5359" y="2562"/>
                  </a:cubicBezTo>
                  <a:cubicBezTo>
                    <a:pt x="5385" y="2562"/>
                    <a:pt x="5466" y="2598"/>
                    <a:pt x="5490" y="2598"/>
                  </a:cubicBezTo>
                  <a:cubicBezTo>
                    <a:pt x="5508" y="2598"/>
                    <a:pt x="5494" y="2578"/>
                    <a:pt x="5403" y="2507"/>
                  </a:cubicBezTo>
                  <a:lnTo>
                    <a:pt x="5403" y="2507"/>
                  </a:lnTo>
                  <a:lnTo>
                    <a:pt x="5555" y="2598"/>
                  </a:lnTo>
                  <a:cubicBezTo>
                    <a:pt x="5467" y="2522"/>
                    <a:pt x="5473" y="2509"/>
                    <a:pt x="5497" y="2509"/>
                  </a:cubicBezTo>
                  <a:cubicBezTo>
                    <a:pt x="5509" y="2509"/>
                    <a:pt x="5526" y="2513"/>
                    <a:pt x="5538" y="2513"/>
                  </a:cubicBezTo>
                  <a:cubicBezTo>
                    <a:pt x="5554" y="2513"/>
                    <a:pt x="5559" y="2507"/>
                    <a:pt x="5529" y="2477"/>
                  </a:cubicBezTo>
                  <a:lnTo>
                    <a:pt x="5529" y="2477"/>
                  </a:lnTo>
                  <a:cubicBezTo>
                    <a:pt x="5536" y="2478"/>
                    <a:pt x="5542" y="2479"/>
                    <a:pt x="5547" y="2479"/>
                  </a:cubicBezTo>
                  <a:cubicBezTo>
                    <a:pt x="5623" y="2479"/>
                    <a:pt x="5439" y="2334"/>
                    <a:pt x="5473" y="2334"/>
                  </a:cubicBezTo>
                  <a:cubicBezTo>
                    <a:pt x="5479" y="2334"/>
                    <a:pt x="5495" y="2340"/>
                    <a:pt x="5524" y="2355"/>
                  </a:cubicBezTo>
                  <a:cubicBezTo>
                    <a:pt x="5494" y="2324"/>
                    <a:pt x="5494" y="2264"/>
                    <a:pt x="5312" y="2142"/>
                  </a:cubicBezTo>
                  <a:lnTo>
                    <a:pt x="5312" y="2142"/>
                  </a:lnTo>
                  <a:cubicBezTo>
                    <a:pt x="5372" y="2172"/>
                    <a:pt x="5464" y="2233"/>
                    <a:pt x="5524" y="2294"/>
                  </a:cubicBezTo>
                  <a:cubicBezTo>
                    <a:pt x="5494" y="2112"/>
                    <a:pt x="5646" y="2020"/>
                    <a:pt x="5464" y="1747"/>
                  </a:cubicBezTo>
                  <a:lnTo>
                    <a:pt x="5464" y="1747"/>
                  </a:lnTo>
                  <a:cubicBezTo>
                    <a:pt x="5485" y="1768"/>
                    <a:pt x="5507" y="1775"/>
                    <a:pt x="5528" y="1798"/>
                  </a:cubicBezTo>
                  <a:lnTo>
                    <a:pt x="5528" y="1798"/>
                  </a:lnTo>
                  <a:cubicBezTo>
                    <a:pt x="5430" y="1623"/>
                    <a:pt x="5836" y="1819"/>
                    <a:pt x="5494" y="1534"/>
                  </a:cubicBezTo>
                  <a:lnTo>
                    <a:pt x="5342" y="1412"/>
                  </a:lnTo>
                  <a:cubicBezTo>
                    <a:pt x="5403" y="1412"/>
                    <a:pt x="5524" y="1473"/>
                    <a:pt x="5616" y="1534"/>
                  </a:cubicBezTo>
                  <a:cubicBezTo>
                    <a:pt x="5494" y="1443"/>
                    <a:pt x="5616" y="1443"/>
                    <a:pt x="5433" y="1352"/>
                  </a:cubicBezTo>
                  <a:lnTo>
                    <a:pt x="5433" y="1352"/>
                  </a:lnTo>
                  <a:cubicBezTo>
                    <a:pt x="5524" y="1382"/>
                    <a:pt x="5555" y="1382"/>
                    <a:pt x="5616" y="1412"/>
                  </a:cubicBezTo>
                  <a:cubicBezTo>
                    <a:pt x="5646" y="1412"/>
                    <a:pt x="5403" y="1230"/>
                    <a:pt x="5494" y="1230"/>
                  </a:cubicBezTo>
                  <a:lnTo>
                    <a:pt x="5555" y="1291"/>
                  </a:lnTo>
                  <a:cubicBezTo>
                    <a:pt x="5670" y="1317"/>
                    <a:pt x="5779" y="1334"/>
                    <a:pt x="5870" y="1334"/>
                  </a:cubicBezTo>
                  <a:cubicBezTo>
                    <a:pt x="6090" y="1334"/>
                    <a:pt x="6196" y="1237"/>
                    <a:pt x="5980" y="957"/>
                  </a:cubicBezTo>
                  <a:cubicBezTo>
                    <a:pt x="5977" y="949"/>
                    <a:pt x="5977" y="946"/>
                    <a:pt x="5981" y="946"/>
                  </a:cubicBezTo>
                  <a:cubicBezTo>
                    <a:pt x="6005" y="946"/>
                    <a:pt x="6166" y="1081"/>
                    <a:pt x="6190" y="1081"/>
                  </a:cubicBezTo>
                  <a:cubicBezTo>
                    <a:pt x="6192" y="1081"/>
                    <a:pt x="6193" y="1080"/>
                    <a:pt x="6193" y="1078"/>
                  </a:cubicBezTo>
                  <a:cubicBezTo>
                    <a:pt x="5950" y="774"/>
                    <a:pt x="6558" y="926"/>
                    <a:pt x="6132" y="501"/>
                  </a:cubicBezTo>
                  <a:cubicBezTo>
                    <a:pt x="6105" y="337"/>
                    <a:pt x="5660" y="1"/>
                    <a:pt x="5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0"/>
            <p:cNvSpPr/>
            <p:nvPr/>
          </p:nvSpPr>
          <p:spPr>
            <a:xfrm>
              <a:off x="-1042300" y="4026950"/>
              <a:ext cx="7625" cy="4575"/>
            </a:xfrm>
            <a:custGeom>
              <a:avLst/>
              <a:gdLst/>
              <a:ahLst/>
              <a:cxnLst/>
              <a:rect l="l" t="t" r="r" b="b"/>
              <a:pathLst>
                <a:path w="305" h="183" extrusionOk="0">
                  <a:moveTo>
                    <a:pt x="0" y="0"/>
                  </a:moveTo>
                  <a:lnTo>
                    <a:pt x="0" y="0"/>
                  </a:lnTo>
                  <a:cubicBezTo>
                    <a:pt x="61" y="91"/>
                    <a:pt x="183" y="122"/>
                    <a:pt x="304" y="183"/>
                  </a:cubicBezTo>
                  <a:cubicBezTo>
                    <a:pt x="183" y="91"/>
                    <a:pt x="122" y="9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1005650" y="4028575"/>
              <a:ext cx="2875" cy="2200"/>
            </a:xfrm>
            <a:custGeom>
              <a:avLst/>
              <a:gdLst/>
              <a:ahLst/>
              <a:cxnLst/>
              <a:rect l="l" t="t" r="r" b="b"/>
              <a:pathLst>
                <a:path w="115" h="88" extrusionOk="0">
                  <a:moveTo>
                    <a:pt x="5" y="0"/>
                  </a:moveTo>
                  <a:cubicBezTo>
                    <a:pt x="1" y="0"/>
                    <a:pt x="5" y="8"/>
                    <a:pt x="24" y="26"/>
                  </a:cubicBezTo>
                  <a:cubicBezTo>
                    <a:pt x="41" y="43"/>
                    <a:pt x="67" y="51"/>
                    <a:pt x="87" y="60"/>
                  </a:cubicBezTo>
                  <a:lnTo>
                    <a:pt x="87" y="60"/>
                  </a:lnTo>
                  <a:lnTo>
                    <a:pt x="84" y="57"/>
                  </a:lnTo>
                  <a:cubicBezTo>
                    <a:pt x="63" y="36"/>
                    <a:pt x="14" y="0"/>
                    <a:pt x="5" y="0"/>
                  </a:cubicBezTo>
                  <a:close/>
                  <a:moveTo>
                    <a:pt x="87" y="60"/>
                  </a:moveTo>
                  <a:lnTo>
                    <a:pt x="115" y="87"/>
                  </a:lnTo>
                  <a:cubicBezTo>
                    <a:pt x="115" y="74"/>
                    <a:pt x="103" y="66"/>
                    <a:pt x="87" y="6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0"/>
            <p:cNvSpPr/>
            <p:nvPr/>
          </p:nvSpPr>
          <p:spPr>
            <a:xfrm>
              <a:off x="-1000500" y="4025425"/>
              <a:ext cx="3800" cy="4575"/>
            </a:xfrm>
            <a:custGeom>
              <a:avLst/>
              <a:gdLst/>
              <a:ahLst/>
              <a:cxnLst/>
              <a:rect l="l" t="t" r="r" b="b"/>
              <a:pathLst>
                <a:path w="152" h="183" extrusionOk="0">
                  <a:moveTo>
                    <a:pt x="0" y="1"/>
                  </a:moveTo>
                  <a:lnTo>
                    <a:pt x="152" y="183"/>
                  </a:lnTo>
                  <a:cubicBezTo>
                    <a:pt x="152" y="152"/>
                    <a:pt x="61" y="6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0"/>
            <p:cNvSpPr/>
            <p:nvPr/>
          </p:nvSpPr>
          <p:spPr>
            <a:xfrm>
              <a:off x="-989125" y="4027700"/>
              <a:ext cx="3075" cy="2300"/>
            </a:xfrm>
            <a:custGeom>
              <a:avLst/>
              <a:gdLst/>
              <a:ahLst/>
              <a:cxnLst/>
              <a:rect l="l" t="t" r="r" b="b"/>
              <a:pathLst>
                <a:path w="123" h="92" extrusionOk="0">
                  <a:moveTo>
                    <a:pt x="1" y="1"/>
                  </a:moveTo>
                  <a:cubicBezTo>
                    <a:pt x="31" y="61"/>
                    <a:pt x="62" y="61"/>
                    <a:pt x="123" y="92"/>
                  </a:cubicBezTo>
                  <a:cubicBezTo>
                    <a:pt x="123" y="92"/>
                    <a:pt x="62" y="6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0"/>
            <p:cNvSpPr/>
            <p:nvPr/>
          </p:nvSpPr>
          <p:spPr>
            <a:xfrm>
              <a:off x="-993675" y="4023900"/>
              <a:ext cx="3075" cy="1550"/>
            </a:xfrm>
            <a:custGeom>
              <a:avLst/>
              <a:gdLst/>
              <a:ahLst/>
              <a:cxnLst/>
              <a:rect l="l" t="t" r="r" b="b"/>
              <a:pathLst>
                <a:path w="123" h="62" extrusionOk="0">
                  <a:moveTo>
                    <a:pt x="1" y="1"/>
                  </a:moveTo>
                  <a:cubicBezTo>
                    <a:pt x="57" y="46"/>
                    <a:pt x="76" y="57"/>
                    <a:pt x="82" y="57"/>
                  </a:cubicBezTo>
                  <a:cubicBezTo>
                    <a:pt x="88" y="57"/>
                    <a:pt x="79" y="43"/>
                    <a:pt x="87" y="43"/>
                  </a:cubicBezTo>
                  <a:cubicBezTo>
                    <a:pt x="92" y="43"/>
                    <a:pt x="101" y="48"/>
                    <a:pt x="122" y="62"/>
                  </a:cubicBezTo>
                  <a:cubicBezTo>
                    <a:pt x="61" y="1"/>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0"/>
            <p:cNvSpPr/>
            <p:nvPr/>
          </p:nvSpPr>
          <p:spPr>
            <a:xfrm>
              <a:off x="-982975" y="4019125"/>
              <a:ext cx="2950" cy="1750"/>
            </a:xfrm>
            <a:custGeom>
              <a:avLst/>
              <a:gdLst/>
              <a:ahLst/>
              <a:cxnLst/>
              <a:rect l="l" t="t" r="r" b="b"/>
              <a:pathLst>
                <a:path w="118" h="70" extrusionOk="0">
                  <a:moveTo>
                    <a:pt x="39" y="1"/>
                  </a:moveTo>
                  <a:cubicBezTo>
                    <a:pt x="1" y="1"/>
                    <a:pt x="59" y="40"/>
                    <a:pt x="59" y="40"/>
                  </a:cubicBezTo>
                  <a:cubicBezTo>
                    <a:pt x="88" y="61"/>
                    <a:pt x="101" y="69"/>
                    <a:pt x="106" y="69"/>
                  </a:cubicBezTo>
                  <a:cubicBezTo>
                    <a:pt x="118" y="69"/>
                    <a:pt x="68" y="13"/>
                    <a:pt x="75" y="6"/>
                  </a:cubicBezTo>
                  <a:lnTo>
                    <a:pt x="75" y="6"/>
                  </a:lnTo>
                  <a:cubicBezTo>
                    <a:pt x="79" y="7"/>
                    <a:pt x="84" y="8"/>
                    <a:pt x="89" y="9"/>
                  </a:cubicBezTo>
                  <a:cubicBezTo>
                    <a:pt x="84" y="6"/>
                    <a:pt x="80" y="5"/>
                    <a:pt x="77" y="5"/>
                  </a:cubicBezTo>
                  <a:cubicBezTo>
                    <a:pt x="76" y="5"/>
                    <a:pt x="76" y="6"/>
                    <a:pt x="75" y="6"/>
                  </a:cubicBezTo>
                  <a:lnTo>
                    <a:pt x="75" y="6"/>
                  </a:lnTo>
                  <a:cubicBezTo>
                    <a:pt x="59" y="2"/>
                    <a:pt x="47" y="1"/>
                    <a:pt x="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0"/>
            <p:cNvSpPr/>
            <p:nvPr/>
          </p:nvSpPr>
          <p:spPr>
            <a:xfrm>
              <a:off x="-982275" y="4014025"/>
              <a:ext cx="3075" cy="1550"/>
            </a:xfrm>
            <a:custGeom>
              <a:avLst/>
              <a:gdLst/>
              <a:ahLst/>
              <a:cxnLst/>
              <a:rect l="l" t="t" r="r" b="b"/>
              <a:pathLst>
                <a:path w="123" h="62" extrusionOk="0">
                  <a:moveTo>
                    <a:pt x="1" y="1"/>
                  </a:moveTo>
                  <a:lnTo>
                    <a:pt x="122" y="61"/>
                  </a:lnTo>
                  <a:cubicBezTo>
                    <a:pt x="122" y="61"/>
                    <a:pt x="3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0"/>
            <p:cNvSpPr/>
            <p:nvPr/>
          </p:nvSpPr>
          <p:spPr>
            <a:xfrm>
              <a:off x="-948075" y="3936525"/>
              <a:ext cx="2300" cy="2300"/>
            </a:xfrm>
            <a:custGeom>
              <a:avLst/>
              <a:gdLst/>
              <a:ahLst/>
              <a:cxnLst/>
              <a:rect l="l" t="t" r="r" b="b"/>
              <a:pathLst>
                <a:path w="92" h="92" extrusionOk="0">
                  <a:moveTo>
                    <a:pt x="0" y="0"/>
                  </a:moveTo>
                  <a:lnTo>
                    <a:pt x="91" y="91"/>
                  </a:lnTo>
                  <a:lnTo>
                    <a:pt x="61" y="6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0"/>
            <p:cNvSpPr/>
            <p:nvPr/>
          </p:nvSpPr>
          <p:spPr>
            <a:xfrm>
              <a:off x="-926950" y="3905975"/>
              <a:ext cx="3200" cy="1825"/>
            </a:xfrm>
            <a:custGeom>
              <a:avLst/>
              <a:gdLst/>
              <a:ahLst/>
              <a:cxnLst/>
              <a:rect l="l" t="t" r="r" b="b"/>
              <a:pathLst>
                <a:path w="128" h="73" extrusionOk="0">
                  <a:moveTo>
                    <a:pt x="2" y="0"/>
                  </a:moveTo>
                  <a:cubicBezTo>
                    <a:pt x="1" y="0"/>
                    <a:pt x="2" y="2"/>
                    <a:pt x="6" y="6"/>
                  </a:cubicBezTo>
                  <a:cubicBezTo>
                    <a:pt x="6" y="5"/>
                    <a:pt x="7" y="3"/>
                    <a:pt x="8" y="3"/>
                  </a:cubicBezTo>
                  <a:lnTo>
                    <a:pt x="8" y="3"/>
                  </a:lnTo>
                  <a:cubicBezTo>
                    <a:pt x="21" y="10"/>
                    <a:pt x="54" y="32"/>
                    <a:pt x="83" y="49"/>
                  </a:cubicBezTo>
                  <a:lnTo>
                    <a:pt x="83" y="49"/>
                  </a:lnTo>
                  <a:cubicBezTo>
                    <a:pt x="55" y="28"/>
                    <a:pt x="22" y="1"/>
                    <a:pt x="11" y="1"/>
                  </a:cubicBezTo>
                  <a:cubicBezTo>
                    <a:pt x="9" y="1"/>
                    <a:pt x="8" y="2"/>
                    <a:pt x="8" y="3"/>
                  </a:cubicBezTo>
                  <a:lnTo>
                    <a:pt x="8" y="3"/>
                  </a:lnTo>
                  <a:cubicBezTo>
                    <a:pt x="5" y="1"/>
                    <a:pt x="3" y="0"/>
                    <a:pt x="2" y="0"/>
                  </a:cubicBezTo>
                  <a:close/>
                  <a:moveTo>
                    <a:pt x="83" y="49"/>
                  </a:moveTo>
                  <a:lnTo>
                    <a:pt x="83" y="49"/>
                  </a:lnTo>
                  <a:cubicBezTo>
                    <a:pt x="101" y="62"/>
                    <a:pt x="116" y="72"/>
                    <a:pt x="124" y="72"/>
                  </a:cubicBezTo>
                  <a:cubicBezTo>
                    <a:pt x="126" y="72"/>
                    <a:pt x="128" y="71"/>
                    <a:pt x="128" y="67"/>
                  </a:cubicBezTo>
                  <a:cubicBezTo>
                    <a:pt x="119" y="67"/>
                    <a:pt x="102" y="59"/>
                    <a:pt x="83" y="4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0"/>
            <p:cNvSpPr/>
            <p:nvPr/>
          </p:nvSpPr>
          <p:spPr>
            <a:xfrm>
              <a:off x="-932125" y="3879525"/>
              <a:ext cx="4575" cy="3075"/>
            </a:xfrm>
            <a:custGeom>
              <a:avLst/>
              <a:gdLst/>
              <a:ahLst/>
              <a:cxnLst/>
              <a:rect l="l" t="t" r="r" b="b"/>
              <a:pathLst>
                <a:path w="183" h="123" extrusionOk="0">
                  <a:moveTo>
                    <a:pt x="183" y="122"/>
                  </a:moveTo>
                  <a:lnTo>
                    <a:pt x="183" y="12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0"/>
            <p:cNvSpPr/>
            <p:nvPr/>
          </p:nvSpPr>
          <p:spPr>
            <a:xfrm>
              <a:off x="-688425" y="3927875"/>
              <a:ext cx="6325" cy="2600"/>
            </a:xfrm>
            <a:custGeom>
              <a:avLst/>
              <a:gdLst/>
              <a:ahLst/>
              <a:cxnLst/>
              <a:rect l="l" t="t" r="r" b="b"/>
              <a:pathLst>
                <a:path w="253" h="104" extrusionOk="0">
                  <a:moveTo>
                    <a:pt x="12" y="0"/>
                  </a:moveTo>
                  <a:cubicBezTo>
                    <a:pt x="0" y="0"/>
                    <a:pt x="40" y="35"/>
                    <a:pt x="131" y="103"/>
                  </a:cubicBezTo>
                  <a:cubicBezTo>
                    <a:pt x="253" y="103"/>
                    <a:pt x="101" y="103"/>
                    <a:pt x="40" y="12"/>
                  </a:cubicBezTo>
                  <a:cubicBezTo>
                    <a:pt x="25" y="4"/>
                    <a:pt x="15" y="0"/>
                    <a:pt x="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0"/>
            <p:cNvSpPr/>
            <p:nvPr/>
          </p:nvSpPr>
          <p:spPr>
            <a:xfrm>
              <a:off x="-681350" y="3691250"/>
              <a:ext cx="148200" cy="242250"/>
            </a:xfrm>
            <a:custGeom>
              <a:avLst/>
              <a:gdLst/>
              <a:ahLst/>
              <a:cxnLst/>
              <a:rect l="l" t="t" r="r" b="b"/>
              <a:pathLst>
                <a:path w="5928" h="9690" extrusionOk="0">
                  <a:moveTo>
                    <a:pt x="5120" y="1"/>
                  </a:moveTo>
                  <a:cubicBezTo>
                    <a:pt x="5081" y="1"/>
                    <a:pt x="5134" y="58"/>
                    <a:pt x="5213" y="134"/>
                  </a:cubicBezTo>
                  <a:lnTo>
                    <a:pt x="5213" y="134"/>
                  </a:lnTo>
                  <a:cubicBezTo>
                    <a:pt x="5214" y="101"/>
                    <a:pt x="5209" y="65"/>
                    <a:pt x="5198" y="24"/>
                  </a:cubicBezTo>
                  <a:cubicBezTo>
                    <a:pt x="5158" y="8"/>
                    <a:pt x="5133" y="1"/>
                    <a:pt x="5120" y="1"/>
                  </a:cubicBezTo>
                  <a:close/>
                  <a:moveTo>
                    <a:pt x="4035" y="4519"/>
                  </a:moveTo>
                  <a:cubicBezTo>
                    <a:pt x="4037" y="4520"/>
                    <a:pt x="4040" y="4521"/>
                    <a:pt x="4043" y="4522"/>
                  </a:cubicBezTo>
                  <a:cubicBezTo>
                    <a:pt x="4043" y="4522"/>
                    <a:pt x="4040" y="4521"/>
                    <a:pt x="4035" y="4519"/>
                  </a:cubicBezTo>
                  <a:close/>
                  <a:moveTo>
                    <a:pt x="4167" y="4776"/>
                  </a:moveTo>
                  <a:cubicBezTo>
                    <a:pt x="4185" y="4795"/>
                    <a:pt x="4203" y="4812"/>
                    <a:pt x="4225" y="4826"/>
                  </a:cubicBezTo>
                  <a:cubicBezTo>
                    <a:pt x="4245" y="4841"/>
                    <a:pt x="4253" y="4847"/>
                    <a:pt x="4254" y="4847"/>
                  </a:cubicBezTo>
                  <a:cubicBezTo>
                    <a:pt x="4256" y="4847"/>
                    <a:pt x="4210" y="4810"/>
                    <a:pt x="4167" y="4776"/>
                  </a:cubicBezTo>
                  <a:close/>
                  <a:moveTo>
                    <a:pt x="3953" y="4949"/>
                  </a:moveTo>
                  <a:cubicBezTo>
                    <a:pt x="3965" y="4961"/>
                    <a:pt x="3975" y="4972"/>
                    <a:pt x="3982" y="4978"/>
                  </a:cubicBezTo>
                  <a:cubicBezTo>
                    <a:pt x="4005" y="4994"/>
                    <a:pt x="4014" y="4999"/>
                    <a:pt x="4016" y="4999"/>
                  </a:cubicBezTo>
                  <a:cubicBezTo>
                    <a:pt x="4020" y="4999"/>
                    <a:pt x="3962" y="4956"/>
                    <a:pt x="3953" y="4949"/>
                  </a:cubicBezTo>
                  <a:close/>
                  <a:moveTo>
                    <a:pt x="3830" y="5221"/>
                  </a:moveTo>
                  <a:lnTo>
                    <a:pt x="3830" y="5221"/>
                  </a:lnTo>
                  <a:cubicBezTo>
                    <a:pt x="3854" y="5231"/>
                    <a:pt x="3872" y="5238"/>
                    <a:pt x="3886" y="5242"/>
                  </a:cubicBezTo>
                  <a:lnTo>
                    <a:pt x="3886" y="5242"/>
                  </a:lnTo>
                  <a:cubicBezTo>
                    <a:pt x="3888" y="5254"/>
                    <a:pt x="3888" y="5262"/>
                    <a:pt x="3882" y="5262"/>
                  </a:cubicBezTo>
                  <a:cubicBezTo>
                    <a:pt x="3875" y="5262"/>
                    <a:pt x="3859" y="5250"/>
                    <a:pt x="3830" y="5221"/>
                  </a:cubicBezTo>
                  <a:close/>
                  <a:moveTo>
                    <a:pt x="3927" y="5424"/>
                  </a:moveTo>
                  <a:cubicBezTo>
                    <a:pt x="3934" y="5427"/>
                    <a:pt x="3942" y="5430"/>
                    <a:pt x="3952" y="5434"/>
                  </a:cubicBezTo>
                  <a:cubicBezTo>
                    <a:pt x="3942" y="5429"/>
                    <a:pt x="3934" y="5426"/>
                    <a:pt x="3927" y="5424"/>
                  </a:cubicBezTo>
                  <a:close/>
                  <a:moveTo>
                    <a:pt x="1034" y="6316"/>
                  </a:moveTo>
                  <a:cubicBezTo>
                    <a:pt x="1040" y="6322"/>
                    <a:pt x="1051" y="6332"/>
                    <a:pt x="1065" y="6343"/>
                  </a:cubicBezTo>
                  <a:lnTo>
                    <a:pt x="1065" y="6343"/>
                  </a:lnTo>
                  <a:cubicBezTo>
                    <a:pt x="1064" y="6334"/>
                    <a:pt x="1064" y="6325"/>
                    <a:pt x="1064" y="6316"/>
                  </a:cubicBezTo>
                  <a:close/>
                  <a:moveTo>
                    <a:pt x="3122" y="6782"/>
                  </a:moveTo>
                  <a:lnTo>
                    <a:pt x="3122" y="6782"/>
                  </a:lnTo>
                  <a:cubicBezTo>
                    <a:pt x="3156" y="6804"/>
                    <a:pt x="3181" y="6818"/>
                    <a:pt x="3183" y="6818"/>
                  </a:cubicBezTo>
                  <a:cubicBezTo>
                    <a:pt x="3185" y="6818"/>
                    <a:pt x="3178" y="6813"/>
                    <a:pt x="3161" y="6802"/>
                  </a:cubicBezTo>
                  <a:cubicBezTo>
                    <a:pt x="3148" y="6796"/>
                    <a:pt x="3135" y="6789"/>
                    <a:pt x="3122" y="6782"/>
                  </a:cubicBezTo>
                  <a:close/>
                  <a:moveTo>
                    <a:pt x="2663" y="7854"/>
                  </a:moveTo>
                  <a:cubicBezTo>
                    <a:pt x="2686" y="7861"/>
                    <a:pt x="2711" y="7866"/>
                    <a:pt x="2736" y="7866"/>
                  </a:cubicBezTo>
                  <a:cubicBezTo>
                    <a:pt x="2707" y="7860"/>
                    <a:pt x="2683" y="7856"/>
                    <a:pt x="2663" y="7854"/>
                  </a:cubicBezTo>
                  <a:close/>
                  <a:moveTo>
                    <a:pt x="2522" y="8216"/>
                  </a:moveTo>
                  <a:cubicBezTo>
                    <a:pt x="2524" y="8216"/>
                    <a:pt x="2533" y="8220"/>
                    <a:pt x="2553" y="8231"/>
                  </a:cubicBezTo>
                  <a:lnTo>
                    <a:pt x="2572" y="8250"/>
                  </a:lnTo>
                  <a:lnTo>
                    <a:pt x="2572" y="8250"/>
                  </a:lnTo>
                  <a:cubicBezTo>
                    <a:pt x="2545" y="8232"/>
                    <a:pt x="2519" y="8216"/>
                    <a:pt x="2522" y="8216"/>
                  </a:cubicBezTo>
                  <a:close/>
                  <a:moveTo>
                    <a:pt x="2117" y="8243"/>
                  </a:moveTo>
                  <a:cubicBezTo>
                    <a:pt x="2132" y="8254"/>
                    <a:pt x="2146" y="8265"/>
                    <a:pt x="2159" y="8275"/>
                  </a:cubicBezTo>
                  <a:lnTo>
                    <a:pt x="2159" y="8275"/>
                  </a:lnTo>
                  <a:cubicBezTo>
                    <a:pt x="2150" y="8266"/>
                    <a:pt x="2136" y="8255"/>
                    <a:pt x="2117" y="8243"/>
                  </a:cubicBezTo>
                  <a:close/>
                  <a:moveTo>
                    <a:pt x="2253" y="8641"/>
                  </a:moveTo>
                  <a:lnTo>
                    <a:pt x="2310" y="8687"/>
                  </a:lnTo>
                  <a:cubicBezTo>
                    <a:pt x="2289" y="8665"/>
                    <a:pt x="2271" y="8651"/>
                    <a:pt x="2253" y="8641"/>
                  </a:cubicBezTo>
                  <a:close/>
                  <a:moveTo>
                    <a:pt x="1338" y="8595"/>
                  </a:moveTo>
                  <a:cubicBezTo>
                    <a:pt x="1506" y="8736"/>
                    <a:pt x="1493" y="8695"/>
                    <a:pt x="1634" y="8807"/>
                  </a:cubicBezTo>
                  <a:lnTo>
                    <a:pt x="1634" y="8807"/>
                  </a:lnTo>
                  <a:cubicBezTo>
                    <a:pt x="1570" y="8767"/>
                    <a:pt x="1495" y="8727"/>
                    <a:pt x="1398" y="8687"/>
                  </a:cubicBezTo>
                  <a:cubicBezTo>
                    <a:pt x="1368" y="8626"/>
                    <a:pt x="1277" y="8595"/>
                    <a:pt x="1338" y="8595"/>
                  </a:cubicBezTo>
                  <a:close/>
                  <a:moveTo>
                    <a:pt x="2406" y="8928"/>
                  </a:moveTo>
                  <a:lnTo>
                    <a:pt x="2406" y="8928"/>
                  </a:lnTo>
                  <a:cubicBezTo>
                    <a:pt x="2417" y="8942"/>
                    <a:pt x="2433" y="8962"/>
                    <a:pt x="2462" y="8991"/>
                  </a:cubicBezTo>
                  <a:cubicBezTo>
                    <a:pt x="2449" y="8964"/>
                    <a:pt x="2429" y="8943"/>
                    <a:pt x="2406" y="8928"/>
                  </a:cubicBezTo>
                  <a:close/>
                  <a:moveTo>
                    <a:pt x="1721" y="8994"/>
                  </a:moveTo>
                  <a:cubicBezTo>
                    <a:pt x="1739" y="9008"/>
                    <a:pt x="1762" y="9027"/>
                    <a:pt x="1790" y="9048"/>
                  </a:cubicBezTo>
                  <a:lnTo>
                    <a:pt x="1790" y="9048"/>
                  </a:lnTo>
                  <a:cubicBezTo>
                    <a:pt x="1794" y="9042"/>
                    <a:pt x="1794" y="9031"/>
                    <a:pt x="1794" y="9021"/>
                  </a:cubicBezTo>
                  <a:cubicBezTo>
                    <a:pt x="1771" y="9015"/>
                    <a:pt x="1747" y="9006"/>
                    <a:pt x="1721" y="8994"/>
                  </a:cubicBezTo>
                  <a:close/>
                  <a:moveTo>
                    <a:pt x="1507" y="9134"/>
                  </a:moveTo>
                  <a:cubicBezTo>
                    <a:pt x="1504" y="9138"/>
                    <a:pt x="1504" y="9144"/>
                    <a:pt x="1509" y="9153"/>
                  </a:cubicBezTo>
                  <a:lnTo>
                    <a:pt x="1509" y="9153"/>
                  </a:lnTo>
                  <a:cubicBezTo>
                    <a:pt x="1515" y="9151"/>
                    <a:pt x="1518" y="9146"/>
                    <a:pt x="1507" y="9134"/>
                  </a:cubicBezTo>
                  <a:close/>
                  <a:moveTo>
                    <a:pt x="2006" y="9173"/>
                  </a:moveTo>
                  <a:cubicBezTo>
                    <a:pt x="2002" y="9173"/>
                    <a:pt x="2004" y="9176"/>
                    <a:pt x="2009" y="9181"/>
                  </a:cubicBezTo>
                  <a:lnTo>
                    <a:pt x="2009" y="9181"/>
                  </a:lnTo>
                  <a:cubicBezTo>
                    <a:pt x="2009" y="9179"/>
                    <a:pt x="2008" y="9176"/>
                    <a:pt x="2006" y="9173"/>
                  </a:cubicBezTo>
                  <a:close/>
                  <a:moveTo>
                    <a:pt x="1509" y="9153"/>
                  </a:moveTo>
                  <a:cubicBezTo>
                    <a:pt x="1497" y="9157"/>
                    <a:pt x="1474" y="9153"/>
                    <a:pt x="1541" y="9193"/>
                  </a:cubicBezTo>
                  <a:lnTo>
                    <a:pt x="1541" y="9193"/>
                  </a:lnTo>
                  <a:cubicBezTo>
                    <a:pt x="1524" y="9176"/>
                    <a:pt x="1514" y="9163"/>
                    <a:pt x="1509" y="9153"/>
                  </a:cubicBezTo>
                  <a:close/>
                  <a:moveTo>
                    <a:pt x="1541" y="9193"/>
                  </a:moveTo>
                  <a:cubicBezTo>
                    <a:pt x="1544" y="9196"/>
                    <a:pt x="1547" y="9200"/>
                    <a:pt x="1550" y="9203"/>
                  </a:cubicBezTo>
                  <a:cubicBezTo>
                    <a:pt x="1608" y="9261"/>
                    <a:pt x="1641" y="9282"/>
                    <a:pt x="1688" y="9305"/>
                  </a:cubicBezTo>
                  <a:lnTo>
                    <a:pt x="1688" y="9305"/>
                  </a:lnTo>
                  <a:cubicBezTo>
                    <a:pt x="1668" y="9283"/>
                    <a:pt x="1642" y="9259"/>
                    <a:pt x="1611" y="9234"/>
                  </a:cubicBezTo>
                  <a:cubicBezTo>
                    <a:pt x="1581" y="9217"/>
                    <a:pt x="1558" y="9204"/>
                    <a:pt x="1541" y="9193"/>
                  </a:cubicBezTo>
                  <a:close/>
                  <a:moveTo>
                    <a:pt x="86" y="9360"/>
                  </a:moveTo>
                  <a:cubicBezTo>
                    <a:pt x="76" y="9364"/>
                    <a:pt x="79" y="9371"/>
                    <a:pt x="122" y="9386"/>
                  </a:cubicBezTo>
                  <a:cubicBezTo>
                    <a:pt x="108" y="9376"/>
                    <a:pt x="96" y="9368"/>
                    <a:pt x="86" y="9360"/>
                  </a:cubicBezTo>
                  <a:close/>
                  <a:moveTo>
                    <a:pt x="1348" y="9406"/>
                  </a:moveTo>
                  <a:lnTo>
                    <a:pt x="1348" y="9406"/>
                  </a:lnTo>
                  <a:cubicBezTo>
                    <a:pt x="1361" y="9420"/>
                    <a:pt x="1387" y="9440"/>
                    <a:pt x="1441" y="9468"/>
                  </a:cubicBezTo>
                  <a:lnTo>
                    <a:pt x="1441" y="9468"/>
                  </a:lnTo>
                  <a:cubicBezTo>
                    <a:pt x="1412" y="9448"/>
                    <a:pt x="1381" y="9427"/>
                    <a:pt x="1348" y="9406"/>
                  </a:cubicBezTo>
                  <a:close/>
                  <a:moveTo>
                    <a:pt x="639" y="9507"/>
                  </a:moveTo>
                  <a:lnTo>
                    <a:pt x="671" y="9528"/>
                  </a:lnTo>
                  <a:lnTo>
                    <a:pt x="671" y="9528"/>
                  </a:lnTo>
                  <a:cubicBezTo>
                    <a:pt x="647" y="9519"/>
                    <a:pt x="620" y="9507"/>
                    <a:pt x="639" y="9507"/>
                  </a:cubicBezTo>
                  <a:close/>
                  <a:moveTo>
                    <a:pt x="1688" y="9305"/>
                  </a:moveTo>
                  <a:cubicBezTo>
                    <a:pt x="1756" y="9376"/>
                    <a:pt x="1769" y="9422"/>
                    <a:pt x="1732" y="9422"/>
                  </a:cubicBezTo>
                  <a:cubicBezTo>
                    <a:pt x="1714" y="9422"/>
                    <a:pt x="1683" y="9411"/>
                    <a:pt x="1642" y="9386"/>
                  </a:cubicBezTo>
                  <a:lnTo>
                    <a:pt x="1642" y="9386"/>
                  </a:lnTo>
                  <a:cubicBezTo>
                    <a:pt x="1726" y="9470"/>
                    <a:pt x="1748" y="9487"/>
                    <a:pt x="1759" y="9487"/>
                  </a:cubicBezTo>
                  <a:cubicBezTo>
                    <a:pt x="1768" y="9487"/>
                    <a:pt x="1770" y="9478"/>
                    <a:pt x="1786" y="9478"/>
                  </a:cubicBezTo>
                  <a:cubicBezTo>
                    <a:pt x="1804" y="9478"/>
                    <a:pt x="1838" y="9489"/>
                    <a:pt x="1915" y="9538"/>
                  </a:cubicBezTo>
                  <a:cubicBezTo>
                    <a:pt x="1915" y="9507"/>
                    <a:pt x="1794" y="9446"/>
                    <a:pt x="1794" y="9355"/>
                  </a:cubicBezTo>
                  <a:cubicBezTo>
                    <a:pt x="1748" y="9333"/>
                    <a:pt x="1716" y="9319"/>
                    <a:pt x="1688" y="9305"/>
                  </a:cubicBezTo>
                  <a:close/>
                  <a:moveTo>
                    <a:pt x="1441" y="9468"/>
                  </a:moveTo>
                  <a:cubicBezTo>
                    <a:pt x="1480" y="9494"/>
                    <a:pt x="1515" y="9518"/>
                    <a:pt x="1544" y="9541"/>
                  </a:cubicBezTo>
                  <a:lnTo>
                    <a:pt x="1544" y="9541"/>
                  </a:lnTo>
                  <a:cubicBezTo>
                    <a:pt x="1545" y="9541"/>
                    <a:pt x="1545" y="9541"/>
                    <a:pt x="1546" y="9541"/>
                  </a:cubicBezTo>
                  <a:cubicBezTo>
                    <a:pt x="1560" y="9541"/>
                    <a:pt x="1635" y="9577"/>
                    <a:pt x="1659" y="9577"/>
                  </a:cubicBezTo>
                  <a:cubicBezTo>
                    <a:pt x="1664" y="9577"/>
                    <a:pt x="1667" y="9576"/>
                    <a:pt x="1667" y="9572"/>
                  </a:cubicBezTo>
                  <a:lnTo>
                    <a:pt x="1667" y="9572"/>
                  </a:lnTo>
                  <a:cubicBezTo>
                    <a:pt x="1682" y="9581"/>
                    <a:pt x="1696" y="9589"/>
                    <a:pt x="1711" y="9597"/>
                  </a:cubicBezTo>
                  <a:lnTo>
                    <a:pt x="1711" y="9597"/>
                  </a:lnTo>
                  <a:cubicBezTo>
                    <a:pt x="1687" y="9579"/>
                    <a:pt x="1662" y="9558"/>
                    <a:pt x="1642" y="9538"/>
                  </a:cubicBezTo>
                  <a:lnTo>
                    <a:pt x="1642" y="9538"/>
                  </a:lnTo>
                  <a:cubicBezTo>
                    <a:pt x="1660" y="9556"/>
                    <a:pt x="1667" y="9567"/>
                    <a:pt x="1667" y="9572"/>
                  </a:cubicBezTo>
                  <a:lnTo>
                    <a:pt x="1667" y="9572"/>
                  </a:lnTo>
                  <a:cubicBezTo>
                    <a:pt x="1580" y="9523"/>
                    <a:pt x="1497" y="9477"/>
                    <a:pt x="1459" y="9477"/>
                  </a:cubicBezTo>
                  <a:cubicBezTo>
                    <a:pt x="1453" y="9474"/>
                    <a:pt x="1447" y="9471"/>
                    <a:pt x="1441" y="9468"/>
                  </a:cubicBezTo>
                  <a:close/>
                  <a:moveTo>
                    <a:pt x="1544" y="9541"/>
                  </a:moveTo>
                  <a:cubicBezTo>
                    <a:pt x="1538" y="9543"/>
                    <a:pt x="1553" y="9557"/>
                    <a:pt x="1611" y="9598"/>
                  </a:cubicBezTo>
                  <a:cubicBezTo>
                    <a:pt x="1593" y="9581"/>
                    <a:pt x="1571" y="9562"/>
                    <a:pt x="1544" y="9541"/>
                  </a:cubicBezTo>
                  <a:close/>
                  <a:moveTo>
                    <a:pt x="1711" y="9597"/>
                  </a:moveTo>
                  <a:cubicBezTo>
                    <a:pt x="1757" y="9633"/>
                    <a:pt x="1804" y="9659"/>
                    <a:pt x="1824" y="9659"/>
                  </a:cubicBezTo>
                  <a:cubicBezTo>
                    <a:pt x="1790" y="9642"/>
                    <a:pt x="1751" y="9620"/>
                    <a:pt x="1711" y="9597"/>
                  </a:cubicBezTo>
                  <a:close/>
                  <a:moveTo>
                    <a:pt x="5213" y="134"/>
                  </a:moveTo>
                  <a:cubicBezTo>
                    <a:pt x="5206" y="366"/>
                    <a:pt x="4902" y="392"/>
                    <a:pt x="4529" y="419"/>
                  </a:cubicBezTo>
                  <a:cubicBezTo>
                    <a:pt x="4529" y="510"/>
                    <a:pt x="4529" y="662"/>
                    <a:pt x="4408" y="662"/>
                  </a:cubicBezTo>
                  <a:cubicBezTo>
                    <a:pt x="4286" y="966"/>
                    <a:pt x="3739" y="966"/>
                    <a:pt x="3739" y="1331"/>
                  </a:cubicBezTo>
                  <a:cubicBezTo>
                    <a:pt x="3800" y="1392"/>
                    <a:pt x="3891" y="1452"/>
                    <a:pt x="3921" y="1483"/>
                  </a:cubicBezTo>
                  <a:lnTo>
                    <a:pt x="3830" y="1452"/>
                  </a:lnTo>
                  <a:lnTo>
                    <a:pt x="3952" y="1574"/>
                  </a:lnTo>
                  <a:cubicBezTo>
                    <a:pt x="3952" y="1577"/>
                    <a:pt x="3949" y="1579"/>
                    <a:pt x="3946" y="1579"/>
                  </a:cubicBezTo>
                  <a:cubicBezTo>
                    <a:pt x="3914" y="1579"/>
                    <a:pt x="3769" y="1480"/>
                    <a:pt x="3769" y="1452"/>
                  </a:cubicBezTo>
                  <a:cubicBezTo>
                    <a:pt x="3678" y="1544"/>
                    <a:pt x="3678" y="1696"/>
                    <a:pt x="3587" y="1756"/>
                  </a:cubicBezTo>
                  <a:cubicBezTo>
                    <a:pt x="3744" y="1861"/>
                    <a:pt x="3585" y="1808"/>
                    <a:pt x="3694" y="1889"/>
                  </a:cubicBezTo>
                  <a:lnTo>
                    <a:pt x="3694" y="1889"/>
                  </a:lnTo>
                  <a:lnTo>
                    <a:pt x="3678" y="1878"/>
                  </a:lnTo>
                  <a:lnTo>
                    <a:pt x="3678" y="1878"/>
                  </a:lnTo>
                  <a:cubicBezTo>
                    <a:pt x="3727" y="1943"/>
                    <a:pt x="3750" y="1973"/>
                    <a:pt x="3713" y="1973"/>
                  </a:cubicBezTo>
                  <a:cubicBezTo>
                    <a:pt x="3682" y="1973"/>
                    <a:pt x="3606" y="1951"/>
                    <a:pt x="3465" y="1908"/>
                  </a:cubicBezTo>
                  <a:cubicBezTo>
                    <a:pt x="3131" y="2091"/>
                    <a:pt x="3070" y="2486"/>
                    <a:pt x="2857" y="2699"/>
                  </a:cubicBezTo>
                  <a:cubicBezTo>
                    <a:pt x="2705" y="3003"/>
                    <a:pt x="2705" y="3398"/>
                    <a:pt x="2584" y="3732"/>
                  </a:cubicBezTo>
                  <a:cubicBezTo>
                    <a:pt x="2857" y="3975"/>
                    <a:pt x="2705" y="3914"/>
                    <a:pt x="2918" y="4158"/>
                  </a:cubicBezTo>
                  <a:lnTo>
                    <a:pt x="2827" y="4066"/>
                  </a:lnTo>
                  <a:lnTo>
                    <a:pt x="2827" y="4066"/>
                  </a:lnTo>
                  <a:cubicBezTo>
                    <a:pt x="2868" y="4136"/>
                    <a:pt x="2853" y="4154"/>
                    <a:pt x="2810" y="4154"/>
                  </a:cubicBezTo>
                  <a:cubicBezTo>
                    <a:pt x="2759" y="4154"/>
                    <a:pt x="2667" y="4127"/>
                    <a:pt x="2584" y="4127"/>
                  </a:cubicBezTo>
                  <a:cubicBezTo>
                    <a:pt x="2705" y="4188"/>
                    <a:pt x="2614" y="4158"/>
                    <a:pt x="2827" y="4279"/>
                  </a:cubicBezTo>
                  <a:cubicBezTo>
                    <a:pt x="2855" y="4296"/>
                    <a:pt x="2862" y="4302"/>
                    <a:pt x="2856" y="4302"/>
                  </a:cubicBezTo>
                  <a:cubicBezTo>
                    <a:pt x="2835" y="4302"/>
                    <a:pt x="2621" y="4207"/>
                    <a:pt x="2584" y="4207"/>
                  </a:cubicBezTo>
                  <a:cubicBezTo>
                    <a:pt x="2577" y="4207"/>
                    <a:pt x="2576" y="4211"/>
                    <a:pt x="2584" y="4218"/>
                  </a:cubicBezTo>
                  <a:cubicBezTo>
                    <a:pt x="2577" y="4215"/>
                    <a:pt x="2573" y="4214"/>
                    <a:pt x="2572" y="4214"/>
                  </a:cubicBezTo>
                  <a:cubicBezTo>
                    <a:pt x="2562" y="4214"/>
                    <a:pt x="2663" y="4284"/>
                    <a:pt x="2635" y="4284"/>
                  </a:cubicBezTo>
                  <a:cubicBezTo>
                    <a:pt x="2631" y="4284"/>
                    <a:pt x="2625" y="4283"/>
                    <a:pt x="2614" y="4279"/>
                  </a:cubicBezTo>
                  <a:lnTo>
                    <a:pt x="2614" y="4279"/>
                  </a:lnTo>
                  <a:cubicBezTo>
                    <a:pt x="2667" y="4324"/>
                    <a:pt x="2688" y="4341"/>
                    <a:pt x="2686" y="4341"/>
                  </a:cubicBezTo>
                  <a:cubicBezTo>
                    <a:pt x="2681" y="4341"/>
                    <a:pt x="2463" y="4181"/>
                    <a:pt x="2280" y="4158"/>
                  </a:cubicBezTo>
                  <a:lnTo>
                    <a:pt x="2280" y="4158"/>
                  </a:lnTo>
                  <a:cubicBezTo>
                    <a:pt x="2250" y="4336"/>
                    <a:pt x="2365" y="4601"/>
                    <a:pt x="2173" y="4641"/>
                  </a:cubicBezTo>
                  <a:lnTo>
                    <a:pt x="2173" y="4641"/>
                  </a:lnTo>
                  <a:cubicBezTo>
                    <a:pt x="2169" y="4640"/>
                    <a:pt x="2166" y="4639"/>
                    <a:pt x="2164" y="4639"/>
                  </a:cubicBezTo>
                  <a:cubicBezTo>
                    <a:pt x="2160" y="4639"/>
                    <a:pt x="2158" y="4641"/>
                    <a:pt x="2158" y="4644"/>
                  </a:cubicBezTo>
                  <a:cubicBezTo>
                    <a:pt x="2163" y="4643"/>
                    <a:pt x="2168" y="4642"/>
                    <a:pt x="2173" y="4641"/>
                  </a:cubicBezTo>
                  <a:lnTo>
                    <a:pt x="2173" y="4641"/>
                  </a:lnTo>
                  <a:cubicBezTo>
                    <a:pt x="2211" y="4656"/>
                    <a:pt x="2310" y="4735"/>
                    <a:pt x="2310" y="4735"/>
                  </a:cubicBezTo>
                  <a:cubicBezTo>
                    <a:pt x="2224" y="4675"/>
                    <a:pt x="2194" y="4653"/>
                    <a:pt x="2192" y="4653"/>
                  </a:cubicBezTo>
                  <a:cubicBezTo>
                    <a:pt x="2187" y="4653"/>
                    <a:pt x="2333" y="4768"/>
                    <a:pt x="2269" y="4768"/>
                  </a:cubicBezTo>
                  <a:cubicBezTo>
                    <a:pt x="2264" y="4768"/>
                    <a:pt x="2258" y="4767"/>
                    <a:pt x="2249" y="4766"/>
                  </a:cubicBezTo>
                  <a:cubicBezTo>
                    <a:pt x="2158" y="4735"/>
                    <a:pt x="2158" y="4735"/>
                    <a:pt x="2128" y="4674"/>
                  </a:cubicBezTo>
                  <a:cubicBezTo>
                    <a:pt x="2114" y="4672"/>
                    <a:pt x="2102" y="4671"/>
                    <a:pt x="2092" y="4671"/>
                  </a:cubicBezTo>
                  <a:cubicBezTo>
                    <a:pt x="1982" y="4671"/>
                    <a:pt x="2092" y="4799"/>
                    <a:pt x="1982" y="4799"/>
                  </a:cubicBezTo>
                  <a:cubicBezTo>
                    <a:pt x="1972" y="4799"/>
                    <a:pt x="1960" y="4798"/>
                    <a:pt x="1946" y="4796"/>
                  </a:cubicBezTo>
                  <a:lnTo>
                    <a:pt x="1915" y="4766"/>
                  </a:lnTo>
                  <a:lnTo>
                    <a:pt x="1915" y="4766"/>
                  </a:lnTo>
                  <a:cubicBezTo>
                    <a:pt x="2078" y="4929"/>
                    <a:pt x="1779" y="4824"/>
                    <a:pt x="1823" y="4909"/>
                  </a:cubicBezTo>
                  <a:lnTo>
                    <a:pt x="1823" y="4909"/>
                  </a:lnTo>
                  <a:cubicBezTo>
                    <a:pt x="1805" y="4889"/>
                    <a:pt x="1794" y="4883"/>
                    <a:pt x="1785" y="4883"/>
                  </a:cubicBezTo>
                  <a:cubicBezTo>
                    <a:pt x="1772" y="4883"/>
                    <a:pt x="1762" y="4894"/>
                    <a:pt x="1738" y="4894"/>
                  </a:cubicBezTo>
                  <a:cubicBezTo>
                    <a:pt x="1728" y="4894"/>
                    <a:pt x="1717" y="4892"/>
                    <a:pt x="1702" y="4887"/>
                  </a:cubicBezTo>
                  <a:lnTo>
                    <a:pt x="1702" y="4887"/>
                  </a:lnTo>
                  <a:cubicBezTo>
                    <a:pt x="1885" y="5009"/>
                    <a:pt x="1839" y="5016"/>
                    <a:pt x="1778" y="5016"/>
                  </a:cubicBezTo>
                  <a:cubicBezTo>
                    <a:pt x="1770" y="5016"/>
                    <a:pt x="1761" y="5016"/>
                    <a:pt x="1752" y="5016"/>
                  </a:cubicBezTo>
                  <a:cubicBezTo>
                    <a:pt x="1700" y="5016"/>
                    <a:pt x="1659" y="5022"/>
                    <a:pt x="1763" y="5100"/>
                  </a:cubicBezTo>
                  <a:lnTo>
                    <a:pt x="1672" y="5070"/>
                  </a:lnTo>
                  <a:cubicBezTo>
                    <a:pt x="1642" y="5221"/>
                    <a:pt x="1459" y="5282"/>
                    <a:pt x="1520" y="5556"/>
                  </a:cubicBezTo>
                  <a:cubicBezTo>
                    <a:pt x="1490" y="5677"/>
                    <a:pt x="1094" y="5556"/>
                    <a:pt x="1216" y="5738"/>
                  </a:cubicBezTo>
                  <a:cubicBezTo>
                    <a:pt x="1246" y="5799"/>
                    <a:pt x="1338" y="5829"/>
                    <a:pt x="1368" y="5860"/>
                  </a:cubicBezTo>
                  <a:cubicBezTo>
                    <a:pt x="1368" y="5864"/>
                    <a:pt x="1366" y="5866"/>
                    <a:pt x="1361" y="5866"/>
                  </a:cubicBezTo>
                  <a:cubicBezTo>
                    <a:pt x="1335" y="5866"/>
                    <a:pt x="1242" y="5799"/>
                    <a:pt x="1216" y="5799"/>
                  </a:cubicBezTo>
                  <a:cubicBezTo>
                    <a:pt x="1338" y="5951"/>
                    <a:pt x="1155" y="5860"/>
                    <a:pt x="1094" y="5951"/>
                  </a:cubicBezTo>
                  <a:cubicBezTo>
                    <a:pt x="1155" y="5981"/>
                    <a:pt x="1186" y="6012"/>
                    <a:pt x="1246" y="6042"/>
                  </a:cubicBezTo>
                  <a:cubicBezTo>
                    <a:pt x="1222" y="6036"/>
                    <a:pt x="1202" y="6033"/>
                    <a:pt x="1187" y="6033"/>
                  </a:cubicBezTo>
                  <a:cubicBezTo>
                    <a:pt x="1063" y="6033"/>
                    <a:pt x="1189" y="6203"/>
                    <a:pt x="1085" y="6203"/>
                  </a:cubicBezTo>
                  <a:cubicBezTo>
                    <a:pt x="1072" y="6203"/>
                    <a:pt x="1055" y="6200"/>
                    <a:pt x="1034" y="6194"/>
                  </a:cubicBezTo>
                  <a:lnTo>
                    <a:pt x="1034" y="6194"/>
                  </a:lnTo>
                  <a:cubicBezTo>
                    <a:pt x="1338" y="6407"/>
                    <a:pt x="1155" y="6346"/>
                    <a:pt x="1216" y="6437"/>
                  </a:cubicBezTo>
                  <a:cubicBezTo>
                    <a:pt x="1192" y="6437"/>
                    <a:pt x="1113" y="6382"/>
                    <a:pt x="1065" y="6343"/>
                  </a:cubicBezTo>
                  <a:lnTo>
                    <a:pt x="1065" y="6343"/>
                  </a:lnTo>
                  <a:cubicBezTo>
                    <a:pt x="1068" y="6413"/>
                    <a:pt x="1078" y="6437"/>
                    <a:pt x="942" y="6437"/>
                  </a:cubicBezTo>
                  <a:cubicBezTo>
                    <a:pt x="942" y="6468"/>
                    <a:pt x="1155" y="6589"/>
                    <a:pt x="1064" y="6589"/>
                  </a:cubicBezTo>
                  <a:cubicBezTo>
                    <a:pt x="1010" y="6558"/>
                    <a:pt x="981" y="6547"/>
                    <a:pt x="967" y="6547"/>
                  </a:cubicBezTo>
                  <a:cubicBezTo>
                    <a:pt x="929" y="6547"/>
                    <a:pt x="987" y="6623"/>
                    <a:pt x="936" y="6623"/>
                  </a:cubicBezTo>
                  <a:cubicBezTo>
                    <a:pt x="929" y="6623"/>
                    <a:pt x="922" y="6622"/>
                    <a:pt x="912" y="6620"/>
                  </a:cubicBezTo>
                  <a:lnTo>
                    <a:pt x="912" y="6620"/>
                  </a:lnTo>
                  <a:cubicBezTo>
                    <a:pt x="1078" y="6731"/>
                    <a:pt x="1219" y="6867"/>
                    <a:pt x="1174" y="6867"/>
                  </a:cubicBezTo>
                  <a:cubicBezTo>
                    <a:pt x="1169" y="6867"/>
                    <a:pt x="1163" y="6866"/>
                    <a:pt x="1155" y="6863"/>
                  </a:cubicBezTo>
                  <a:lnTo>
                    <a:pt x="882" y="6650"/>
                  </a:lnTo>
                  <a:lnTo>
                    <a:pt x="882" y="6650"/>
                  </a:lnTo>
                  <a:cubicBezTo>
                    <a:pt x="942" y="6893"/>
                    <a:pt x="578" y="6863"/>
                    <a:pt x="851" y="7167"/>
                  </a:cubicBezTo>
                  <a:lnTo>
                    <a:pt x="699" y="7076"/>
                  </a:lnTo>
                  <a:lnTo>
                    <a:pt x="699" y="7076"/>
                  </a:lnTo>
                  <a:cubicBezTo>
                    <a:pt x="790" y="7319"/>
                    <a:pt x="547" y="7319"/>
                    <a:pt x="760" y="7623"/>
                  </a:cubicBezTo>
                  <a:cubicBezTo>
                    <a:pt x="699" y="7623"/>
                    <a:pt x="578" y="7623"/>
                    <a:pt x="578" y="7653"/>
                  </a:cubicBezTo>
                  <a:cubicBezTo>
                    <a:pt x="699" y="7805"/>
                    <a:pt x="639" y="7805"/>
                    <a:pt x="851" y="7957"/>
                  </a:cubicBezTo>
                  <a:cubicBezTo>
                    <a:pt x="851" y="7957"/>
                    <a:pt x="730" y="7927"/>
                    <a:pt x="639" y="7866"/>
                  </a:cubicBezTo>
                  <a:cubicBezTo>
                    <a:pt x="578" y="7927"/>
                    <a:pt x="304" y="7836"/>
                    <a:pt x="547" y="8018"/>
                  </a:cubicBezTo>
                  <a:lnTo>
                    <a:pt x="426" y="7957"/>
                  </a:lnTo>
                  <a:lnTo>
                    <a:pt x="426" y="7957"/>
                  </a:lnTo>
                  <a:cubicBezTo>
                    <a:pt x="477" y="8060"/>
                    <a:pt x="593" y="8184"/>
                    <a:pt x="519" y="8184"/>
                  </a:cubicBezTo>
                  <a:cubicBezTo>
                    <a:pt x="505" y="8184"/>
                    <a:pt x="485" y="8179"/>
                    <a:pt x="456" y="8170"/>
                  </a:cubicBezTo>
                  <a:lnTo>
                    <a:pt x="456" y="8170"/>
                  </a:lnTo>
                  <a:cubicBezTo>
                    <a:pt x="554" y="8243"/>
                    <a:pt x="593" y="8297"/>
                    <a:pt x="684" y="8363"/>
                  </a:cubicBezTo>
                  <a:lnTo>
                    <a:pt x="684" y="8363"/>
                  </a:lnTo>
                  <a:cubicBezTo>
                    <a:pt x="659" y="8348"/>
                    <a:pt x="634" y="8335"/>
                    <a:pt x="623" y="8335"/>
                  </a:cubicBezTo>
                  <a:cubicBezTo>
                    <a:pt x="611" y="8335"/>
                    <a:pt x="612" y="8348"/>
                    <a:pt x="639" y="8383"/>
                  </a:cubicBezTo>
                  <a:lnTo>
                    <a:pt x="456" y="8231"/>
                  </a:lnTo>
                  <a:cubicBezTo>
                    <a:pt x="335" y="8291"/>
                    <a:pt x="395" y="8443"/>
                    <a:pt x="426" y="8595"/>
                  </a:cubicBezTo>
                  <a:cubicBezTo>
                    <a:pt x="376" y="8571"/>
                    <a:pt x="346" y="8561"/>
                    <a:pt x="327" y="8561"/>
                  </a:cubicBezTo>
                  <a:cubicBezTo>
                    <a:pt x="259" y="8561"/>
                    <a:pt x="349" y="8689"/>
                    <a:pt x="267" y="8689"/>
                  </a:cubicBezTo>
                  <a:cubicBezTo>
                    <a:pt x="260" y="8689"/>
                    <a:pt x="252" y="8688"/>
                    <a:pt x="243" y="8687"/>
                  </a:cubicBezTo>
                  <a:lnTo>
                    <a:pt x="243" y="8687"/>
                  </a:lnTo>
                  <a:cubicBezTo>
                    <a:pt x="335" y="8778"/>
                    <a:pt x="122" y="8747"/>
                    <a:pt x="395" y="8930"/>
                  </a:cubicBezTo>
                  <a:lnTo>
                    <a:pt x="274" y="8869"/>
                  </a:lnTo>
                  <a:cubicBezTo>
                    <a:pt x="243" y="8899"/>
                    <a:pt x="183" y="8991"/>
                    <a:pt x="91" y="8991"/>
                  </a:cubicBezTo>
                  <a:cubicBezTo>
                    <a:pt x="31" y="8991"/>
                    <a:pt x="243" y="9082"/>
                    <a:pt x="274" y="9173"/>
                  </a:cubicBezTo>
                  <a:lnTo>
                    <a:pt x="152" y="9082"/>
                  </a:lnTo>
                  <a:lnTo>
                    <a:pt x="152" y="9082"/>
                  </a:lnTo>
                  <a:cubicBezTo>
                    <a:pt x="183" y="9173"/>
                    <a:pt x="426" y="9325"/>
                    <a:pt x="547" y="9386"/>
                  </a:cubicBezTo>
                  <a:lnTo>
                    <a:pt x="547" y="9386"/>
                  </a:lnTo>
                  <a:cubicBezTo>
                    <a:pt x="529" y="9381"/>
                    <a:pt x="516" y="9379"/>
                    <a:pt x="507" y="9379"/>
                  </a:cubicBezTo>
                  <a:cubicBezTo>
                    <a:pt x="472" y="9379"/>
                    <a:pt x="496" y="9407"/>
                    <a:pt x="480" y="9407"/>
                  </a:cubicBezTo>
                  <a:cubicBezTo>
                    <a:pt x="473" y="9407"/>
                    <a:pt x="458" y="9402"/>
                    <a:pt x="426" y="9386"/>
                  </a:cubicBezTo>
                  <a:cubicBezTo>
                    <a:pt x="395" y="9325"/>
                    <a:pt x="243" y="9203"/>
                    <a:pt x="91" y="9082"/>
                  </a:cubicBezTo>
                  <a:cubicBezTo>
                    <a:pt x="17" y="9082"/>
                    <a:pt x="207" y="9265"/>
                    <a:pt x="162" y="9265"/>
                  </a:cubicBezTo>
                  <a:cubicBezTo>
                    <a:pt x="152" y="9265"/>
                    <a:pt x="130" y="9256"/>
                    <a:pt x="91" y="9234"/>
                  </a:cubicBezTo>
                  <a:cubicBezTo>
                    <a:pt x="0" y="9234"/>
                    <a:pt x="31" y="9294"/>
                    <a:pt x="243" y="9386"/>
                  </a:cubicBezTo>
                  <a:cubicBezTo>
                    <a:pt x="152" y="9355"/>
                    <a:pt x="122" y="9355"/>
                    <a:pt x="31" y="9294"/>
                  </a:cubicBezTo>
                  <a:lnTo>
                    <a:pt x="31" y="9294"/>
                  </a:lnTo>
                  <a:cubicBezTo>
                    <a:pt x="31" y="9295"/>
                    <a:pt x="31" y="9316"/>
                    <a:pt x="86" y="9360"/>
                  </a:cubicBezTo>
                  <a:lnTo>
                    <a:pt x="86" y="9360"/>
                  </a:lnTo>
                  <a:cubicBezTo>
                    <a:pt x="96" y="9355"/>
                    <a:pt x="122" y="9355"/>
                    <a:pt x="122" y="9355"/>
                  </a:cubicBezTo>
                  <a:cubicBezTo>
                    <a:pt x="243" y="9446"/>
                    <a:pt x="243" y="9477"/>
                    <a:pt x="426" y="9598"/>
                  </a:cubicBezTo>
                  <a:cubicBezTo>
                    <a:pt x="395" y="9538"/>
                    <a:pt x="335" y="9507"/>
                    <a:pt x="395" y="9507"/>
                  </a:cubicBezTo>
                  <a:cubicBezTo>
                    <a:pt x="505" y="9573"/>
                    <a:pt x="535" y="9623"/>
                    <a:pt x="498" y="9623"/>
                  </a:cubicBezTo>
                  <a:cubicBezTo>
                    <a:pt x="484" y="9623"/>
                    <a:pt x="460" y="9615"/>
                    <a:pt x="426" y="9598"/>
                  </a:cubicBezTo>
                  <a:cubicBezTo>
                    <a:pt x="274" y="9507"/>
                    <a:pt x="243" y="9446"/>
                    <a:pt x="122" y="9386"/>
                  </a:cubicBezTo>
                  <a:lnTo>
                    <a:pt x="122" y="9386"/>
                  </a:lnTo>
                  <a:lnTo>
                    <a:pt x="396" y="9633"/>
                  </a:lnTo>
                  <a:lnTo>
                    <a:pt x="396" y="9633"/>
                  </a:lnTo>
                  <a:cubicBezTo>
                    <a:pt x="383" y="9628"/>
                    <a:pt x="375" y="9626"/>
                    <a:pt x="371" y="9626"/>
                  </a:cubicBezTo>
                  <a:cubicBezTo>
                    <a:pt x="364" y="9626"/>
                    <a:pt x="379" y="9636"/>
                    <a:pt x="426" y="9659"/>
                  </a:cubicBezTo>
                  <a:lnTo>
                    <a:pt x="396" y="9633"/>
                  </a:lnTo>
                  <a:lnTo>
                    <a:pt x="396" y="9633"/>
                  </a:lnTo>
                  <a:cubicBezTo>
                    <a:pt x="427" y="9643"/>
                    <a:pt x="481" y="9663"/>
                    <a:pt x="547" y="9690"/>
                  </a:cubicBezTo>
                  <a:lnTo>
                    <a:pt x="456" y="9629"/>
                  </a:lnTo>
                  <a:lnTo>
                    <a:pt x="456" y="9629"/>
                  </a:lnTo>
                  <a:lnTo>
                    <a:pt x="608" y="9690"/>
                  </a:lnTo>
                  <a:cubicBezTo>
                    <a:pt x="578" y="9629"/>
                    <a:pt x="730" y="9690"/>
                    <a:pt x="639" y="9598"/>
                  </a:cubicBezTo>
                  <a:lnTo>
                    <a:pt x="487" y="9507"/>
                  </a:lnTo>
                  <a:cubicBezTo>
                    <a:pt x="487" y="9507"/>
                    <a:pt x="379" y="9417"/>
                    <a:pt x="412" y="9417"/>
                  </a:cubicBezTo>
                  <a:cubicBezTo>
                    <a:pt x="422" y="9417"/>
                    <a:pt x="444" y="9425"/>
                    <a:pt x="487" y="9446"/>
                  </a:cubicBezTo>
                  <a:cubicBezTo>
                    <a:pt x="541" y="9474"/>
                    <a:pt x="596" y="9501"/>
                    <a:pt x="672" y="9528"/>
                  </a:cubicBezTo>
                  <a:lnTo>
                    <a:pt x="672" y="9528"/>
                  </a:lnTo>
                  <a:lnTo>
                    <a:pt x="882" y="9659"/>
                  </a:lnTo>
                  <a:cubicBezTo>
                    <a:pt x="578" y="9446"/>
                    <a:pt x="790" y="9507"/>
                    <a:pt x="760" y="9477"/>
                  </a:cubicBezTo>
                  <a:lnTo>
                    <a:pt x="760" y="9477"/>
                  </a:lnTo>
                  <a:lnTo>
                    <a:pt x="790" y="9507"/>
                  </a:lnTo>
                  <a:cubicBezTo>
                    <a:pt x="811" y="9511"/>
                    <a:pt x="825" y="9513"/>
                    <a:pt x="832" y="9513"/>
                  </a:cubicBezTo>
                  <a:cubicBezTo>
                    <a:pt x="881" y="9513"/>
                    <a:pt x="699" y="9438"/>
                    <a:pt x="699" y="9386"/>
                  </a:cubicBezTo>
                  <a:cubicBezTo>
                    <a:pt x="730" y="9386"/>
                    <a:pt x="942" y="9538"/>
                    <a:pt x="1064" y="9598"/>
                  </a:cubicBezTo>
                  <a:cubicBezTo>
                    <a:pt x="1064" y="9549"/>
                    <a:pt x="965" y="9421"/>
                    <a:pt x="1054" y="9421"/>
                  </a:cubicBezTo>
                  <a:cubicBezTo>
                    <a:pt x="1076" y="9421"/>
                    <a:pt x="1108" y="9429"/>
                    <a:pt x="1155" y="9446"/>
                  </a:cubicBezTo>
                  <a:cubicBezTo>
                    <a:pt x="1094" y="9355"/>
                    <a:pt x="1034" y="9294"/>
                    <a:pt x="942" y="9173"/>
                  </a:cubicBezTo>
                  <a:lnTo>
                    <a:pt x="942" y="9173"/>
                  </a:lnTo>
                  <a:cubicBezTo>
                    <a:pt x="943" y="9173"/>
                    <a:pt x="1079" y="9276"/>
                    <a:pt x="1109" y="9276"/>
                  </a:cubicBezTo>
                  <a:cubicBezTo>
                    <a:pt x="1119" y="9276"/>
                    <a:pt x="1117" y="9264"/>
                    <a:pt x="1094" y="9234"/>
                  </a:cubicBezTo>
                  <a:lnTo>
                    <a:pt x="1094" y="9234"/>
                  </a:lnTo>
                  <a:cubicBezTo>
                    <a:pt x="1182" y="9296"/>
                    <a:pt x="1269" y="9354"/>
                    <a:pt x="1348" y="9406"/>
                  </a:cubicBezTo>
                  <a:lnTo>
                    <a:pt x="1348" y="9406"/>
                  </a:lnTo>
                  <a:cubicBezTo>
                    <a:pt x="1310" y="9363"/>
                    <a:pt x="1384" y="9361"/>
                    <a:pt x="1186" y="9294"/>
                  </a:cubicBezTo>
                  <a:cubicBezTo>
                    <a:pt x="1246" y="9294"/>
                    <a:pt x="1307" y="9234"/>
                    <a:pt x="1307" y="9173"/>
                  </a:cubicBezTo>
                  <a:cubicBezTo>
                    <a:pt x="1307" y="9173"/>
                    <a:pt x="1459" y="9294"/>
                    <a:pt x="1520" y="9325"/>
                  </a:cubicBezTo>
                  <a:cubicBezTo>
                    <a:pt x="1368" y="9203"/>
                    <a:pt x="1307" y="9082"/>
                    <a:pt x="1368" y="9082"/>
                  </a:cubicBezTo>
                  <a:cubicBezTo>
                    <a:pt x="1186" y="8991"/>
                    <a:pt x="1186" y="9021"/>
                    <a:pt x="1034" y="8899"/>
                  </a:cubicBezTo>
                  <a:lnTo>
                    <a:pt x="942" y="8839"/>
                  </a:lnTo>
                  <a:lnTo>
                    <a:pt x="942" y="8839"/>
                  </a:lnTo>
                  <a:cubicBezTo>
                    <a:pt x="1136" y="8922"/>
                    <a:pt x="1330" y="9055"/>
                    <a:pt x="1386" y="9055"/>
                  </a:cubicBezTo>
                  <a:cubicBezTo>
                    <a:pt x="1392" y="9055"/>
                    <a:pt x="1396" y="9054"/>
                    <a:pt x="1398" y="9051"/>
                  </a:cubicBezTo>
                  <a:lnTo>
                    <a:pt x="1398" y="9051"/>
                  </a:lnTo>
                  <a:cubicBezTo>
                    <a:pt x="1464" y="9095"/>
                    <a:pt x="1495" y="9120"/>
                    <a:pt x="1507" y="9134"/>
                  </a:cubicBezTo>
                  <a:lnTo>
                    <a:pt x="1507" y="9134"/>
                  </a:lnTo>
                  <a:cubicBezTo>
                    <a:pt x="1510" y="9131"/>
                    <a:pt x="1515" y="9129"/>
                    <a:pt x="1522" y="9129"/>
                  </a:cubicBezTo>
                  <a:cubicBezTo>
                    <a:pt x="1585" y="9129"/>
                    <a:pt x="1794" y="9234"/>
                    <a:pt x="1794" y="9234"/>
                  </a:cubicBezTo>
                  <a:lnTo>
                    <a:pt x="1824" y="9294"/>
                  </a:lnTo>
                  <a:cubicBezTo>
                    <a:pt x="1915" y="9294"/>
                    <a:pt x="1763" y="9203"/>
                    <a:pt x="1794" y="9173"/>
                  </a:cubicBezTo>
                  <a:lnTo>
                    <a:pt x="1794" y="9173"/>
                  </a:lnTo>
                  <a:cubicBezTo>
                    <a:pt x="2098" y="9355"/>
                    <a:pt x="1794" y="9234"/>
                    <a:pt x="1976" y="9355"/>
                  </a:cubicBezTo>
                  <a:lnTo>
                    <a:pt x="2219" y="9477"/>
                  </a:lnTo>
                  <a:cubicBezTo>
                    <a:pt x="2249" y="9477"/>
                    <a:pt x="1946" y="9325"/>
                    <a:pt x="2067" y="9325"/>
                  </a:cubicBezTo>
                  <a:lnTo>
                    <a:pt x="2158" y="9386"/>
                  </a:lnTo>
                  <a:lnTo>
                    <a:pt x="2158" y="9386"/>
                  </a:lnTo>
                  <a:lnTo>
                    <a:pt x="2128" y="9325"/>
                  </a:lnTo>
                  <a:cubicBezTo>
                    <a:pt x="2020" y="9298"/>
                    <a:pt x="1887" y="9198"/>
                    <a:pt x="1860" y="9198"/>
                  </a:cubicBezTo>
                  <a:cubicBezTo>
                    <a:pt x="1856" y="9198"/>
                    <a:pt x="1854" y="9200"/>
                    <a:pt x="1854" y="9203"/>
                  </a:cubicBezTo>
                  <a:cubicBezTo>
                    <a:pt x="1721" y="9123"/>
                    <a:pt x="1699" y="9108"/>
                    <a:pt x="1713" y="9108"/>
                  </a:cubicBezTo>
                  <a:cubicBezTo>
                    <a:pt x="1723" y="9108"/>
                    <a:pt x="1747" y="9114"/>
                    <a:pt x="1767" y="9114"/>
                  </a:cubicBezTo>
                  <a:cubicBezTo>
                    <a:pt x="1781" y="9114"/>
                    <a:pt x="1793" y="9110"/>
                    <a:pt x="1796" y="9099"/>
                  </a:cubicBezTo>
                  <a:lnTo>
                    <a:pt x="1796" y="9099"/>
                  </a:lnTo>
                  <a:cubicBezTo>
                    <a:pt x="1924" y="9189"/>
                    <a:pt x="2061" y="9227"/>
                    <a:pt x="2158" y="9325"/>
                  </a:cubicBezTo>
                  <a:cubicBezTo>
                    <a:pt x="2168" y="9327"/>
                    <a:pt x="2174" y="9328"/>
                    <a:pt x="2179" y="9328"/>
                  </a:cubicBezTo>
                  <a:cubicBezTo>
                    <a:pt x="2227" y="9328"/>
                    <a:pt x="2043" y="9213"/>
                    <a:pt x="2009" y="9181"/>
                  </a:cubicBezTo>
                  <a:lnTo>
                    <a:pt x="2009" y="9181"/>
                  </a:lnTo>
                  <a:cubicBezTo>
                    <a:pt x="2010" y="9185"/>
                    <a:pt x="2009" y="9187"/>
                    <a:pt x="2006" y="9187"/>
                  </a:cubicBezTo>
                  <a:cubicBezTo>
                    <a:pt x="1980" y="9187"/>
                    <a:pt x="1844" y="9077"/>
                    <a:pt x="1794" y="9051"/>
                  </a:cubicBezTo>
                  <a:cubicBezTo>
                    <a:pt x="1792" y="9050"/>
                    <a:pt x="1791" y="9049"/>
                    <a:pt x="1790" y="9048"/>
                  </a:cubicBezTo>
                  <a:lnTo>
                    <a:pt x="1790" y="9048"/>
                  </a:lnTo>
                  <a:cubicBezTo>
                    <a:pt x="1787" y="9053"/>
                    <a:pt x="1783" y="9056"/>
                    <a:pt x="1776" y="9056"/>
                  </a:cubicBezTo>
                  <a:cubicBezTo>
                    <a:pt x="1763" y="9056"/>
                    <a:pt x="1741" y="9047"/>
                    <a:pt x="1702" y="9021"/>
                  </a:cubicBezTo>
                  <a:lnTo>
                    <a:pt x="1702" y="9021"/>
                  </a:lnTo>
                  <a:cubicBezTo>
                    <a:pt x="1714" y="9032"/>
                    <a:pt x="1725" y="9043"/>
                    <a:pt x="1737" y="9053"/>
                  </a:cubicBezTo>
                  <a:lnTo>
                    <a:pt x="1737" y="9053"/>
                  </a:lnTo>
                  <a:cubicBezTo>
                    <a:pt x="1732" y="9051"/>
                    <a:pt x="1729" y="9051"/>
                    <a:pt x="1726" y="9051"/>
                  </a:cubicBezTo>
                  <a:cubicBezTo>
                    <a:pt x="1711" y="9051"/>
                    <a:pt x="1722" y="9071"/>
                    <a:pt x="1714" y="9071"/>
                  </a:cubicBezTo>
                  <a:cubicBezTo>
                    <a:pt x="1707" y="9071"/>
                    <a:pt x="1690" y="9060"/>
                    <a:pt x="1642" y="9021"/>
                  </a:cubicBezTo>
                  <a:cubicBezTo>
                    <a:pt x="1490" y="8930"/>
                    <a:pt x="1490" y="8899"/>
                    <a:pt x="1490" y="8869"/>
                  </a:cubicBezTo>
                  <a:cubicBezTo>
                    <a:pt x="1490" y="8866"/>
                    <a:pt x="1491" y="8865"/>
                    <a:pt x="1494" y="8865"/>
                  </a:cubicBezTo>
                  <a:cubicBezTo>
                    <a:pt x="1516" y="8865"/>
                    <a:pt x="1623" y="8946"/>
                    <a:pt x="1721" y="8994"/>
                  </a:cubicBezTo>
                  <a:lnTo>
                    <a:pt x="1721" y="8994"/>
                  </a:lnTo>
                  <a:cubicBezTo>
                    <a:pt x="1673" y="8953"/>
                    <a:pt x="1658" y="8937"/>
                    <a:pt x="1666" y="8937"/>
                  </a:cubicBezTo>
                  <a:cubicBezTo>
                    <a:pt x="1695" y="8937"/>
                    <a:pt x="2031" y="9153"/>
                    <a:pt x="2090" y="9153"/>
                  </a:cubicBezTo>
                  <a:cubicBezTo>
                    <a:pt x="2097" y="9153"/>
                    <a:pt x="2100" y="9150"/>
                    <a:pt x="2098" y="9143"/>
                  </a:cubicBezTo>
                  <a:cubicBezTo>
                    <a:pt x="1975" y="9074"/>
                    <a:pt x="1895" y="9006"/>
                    <a:pt x="1811" y="8938"/>
                  </a:cubicBezTo>
                  <a:lnTo>
                    <a:pt x="1811" y="8938"/>
                  </a:lnTo>
                  <a:lnTo>
                    <a:pt x="1885" y="8991"/>
                  </a:lnTo>
                  <a:cubicBezTo>
                    <a:pt x="2006" y="9021"/>
                    <a:pt x="2158" y="9082"/>
                    <a:pt x="2280" y="9143"/>
                  </a:cubicBezTo>
                  <a:cubicBezTo>
                    <a:pt x="2219" y="9051"/>
                    <a:pt x="2098" y="9051"/>
                    <a:pt x="2037" y="8991"/>
                  </a:cubicBezTo>
                  <a:lnTo>
                    <a:pt x="2037" y="8991"/>
                  </a:lnTo>
                  <a:cubicBezTo>
                    <a:pt x="2128" y="9021"/>
                    <a:pt x="2249" y="9051"/>
                    <a:pt x="2249" y="9051"/>
                  </a:cubicBezTo>
                  <a:cubicBezTo>
                    <a:pt x="2158" y="9021"/>
                    <a:pt x="1976" y="8869"/>
                    <a:pt x="1946" y="8839"/>
                  </a:cubicBezTo>
                  <a:cubicBezTo>
                    <a:pt x="1976" y="8839"/>
                    <a:pt x="2158" y="8899"/>
                    <a:pt x="2219" y="8930"/>
                  </a:cubicBezTo>
                  <a:lnTo>
                    <a:pt x="2362" y="9044"/>
                  </a:lnTo>
                  <a:lnTo>
                    <a:pt x="2362" y="9044"/>
                  </a:lnTo>
                  <a:cubicBezTo>
                    <a:pt x="2345" y="9037"/>
                    <a:pt x="2329" y="9030"/>
                    <a:pt x="2329" y="9030"/>
                  </a:cubicBezTo>
                  <a:cubicBezTo>
                    <a:pt x="2328" y="9030"/>
                    <a:pt x="2339" y="9035"/>
                    <a:pt x="2371" y="9051"/>
                  </a:cubicBezTo>
                  <a:lnTo>
                    <a:pt x="2362" y="9044"/>
                  </a:lnTo>
                  <a:lnTo>
                    <a:pt x="2362" y="9044"/>
                  </a:lnTo>
                  <a:cubicBezTo>
                    <a:pt x="2379" y="9051"/>
                    <a:pt x="2396" y="9058"/>
                    <a:pt x="2402" y="9058"/>
                  </a:cubicBezTo>
                  <a:cubicBezTo>
                    <a:pt x="2406" y="9058"/>
                    <a:pt x="2406" y="9056"/>
                    <a:pt x="2401" y="9051"/>
                  </a:cubicBezTo>
                  <a:cubicBezTo>
                    <a:pt x="2310" y="8991"/>
                    <a:pt x="2158" y="8869"/>
                    <a:pt x="2006" y="8778"/>
                  </a:cubicBezTo>
                  <a:cubicBezTo>
                    <a:pt x="2002" y="8773"/>
                    <a:pt x="2001" y="8771"/>
                    <a:pt x="2004" y="8771"/>
                  </a:cubicBezTo>
                  <a:cubicBezTo>
                    <a:pt x="2013" y="8771"/>
                    <a:pt x="2067" y="8799"/>
                    <a:pt x="2090" y="8799"/>
                  </a:cubicBezTo>
                  <a:cubicBezTo>
                    <a:pt x="2101" y="8799"/>
                    <a:pt x="2105" y="8794"/>
                    <a:pt x="2098" y="8778"/>
                  </a:cubicBezTo>
                  <a:lnTo>
                    <a:pt x="2098" y="8778"/>
                  </a:lnTo>
                  <a:lnTo>
                    <a:pt x="2219" y="8899"/>
                  </a:lnTo>
                  <a:cubicBezTo>
                    <a:pt x="2219" y="8897"/>
                    <a:pt x="2220" y="8896"/>
                    <a:pt x="2223" y="8896"/>
                  </a:cubicBezTo>
                  <a:cubicBezTo>
                    <a:pt x="2254" y="8896"/>
                    <a:pt x="2453" y="9032"/>
                    <a:pt x="2469" y="9032"/>
                  </a:cubicBezTo>
                  <a:cubicBezTo>
                    <a:pt x="2472" y="9032"/>
                    <a:pt x="2470" y="9029"/>
                    <a:pt x="2462" y="9021"/>
                  </a:cubicBezTo>
                  <a:lnTo>
                    <a:pt x="2310" y="8899"/>
                  </a:lnTo>
                  <a:cubicBezTo>
                    <a:pt x="2344" y="8899"/>
                    <a:pt x="2378" y="8909"/>
                    <a:pt x="2406" y="8928"/>
                  </a:cubicBezTo>
                  <a:lnTo>
                    <a:pt x="2406" y="8928"/>
                  </a:lnTo>
                  <a:cubicBezTo>
                    <a:pt x="2384" y="8896"/>
                    <a:pt x="2392" y="8890"/>
                    <a:pt x="2371" y="8869"/>
                  </a:cubicBezTo>
                  <a:lnTo>
                    <a:pt x="2371" y="8869"/>
                  </a:lnTo>
                  <a:lnTo>
                    <a:pt x="2462" y="8930"/>
                  </a:lnTo>
                  <a:cubicBezTo>
                    <a:pt x="2423" y="8891"/>
                    <a:pt x="2335" y="8815"/>
                    <a:pt x="2324" y="8797"/>
                  </a:cubicBezTo>
                  <a:lnTo>
                    <a:pt x="2324" y="8797"/>
                  </a:lnTo>
                  <a:cubicBezTo>
                    <a:pt x="2344" y="8807"/>
                    <a:pt x="2369" y="8821"/>
                    <a:pt x="2401" y="8839"/>
                  </a:cubicBezTo>
                  <a:cubicBezTo>
                    <a:pt x="2352" y="8806"/>
                    <a:pt x="2329" y="8793"/>
                    <a:pt x="2324" y="8793"/>
                  </a:cubicBezTo>
                  <a:cubicBezTo>
                    <a:pt x="2322" y="8793"/>
                    <a:pt x="2322" y="8794"/>
                    <a:pt x="2324" y="8797"/>
                  </a:cubicBezTo>
                  <a:lnTo>
                    <a:pt x="2324" y="8797"/>
                  </a:lnTo>
                  <a:cubicBezTo>
                    <a:pt x="2282" y="8775"/>
                    <a:pt x="2264" y="8768"/>
                    <a:pt x="2258" y="8768"/>
                  </a:cubicBezTo>
                  <a:cubicBezTo>
                    <a:pt x="2247" y="8768"/>
                    <a:pt x="2277" y="8793"/>
                    <a:pt x="2274" y="8793"/>
                  </a:cubicBezTo>
                  <a:cubicBezTo>
                    <a:pt x="2273" y="8793"/>
                    <a:pt x="2266" y="8789"/>
                    <a:pt x="2249" y="8778"/>
                  </a:cubicBezTo>
                  <a:cubicBezTo>
                    <a:pt x="2037" y="8687"/>
                    <a:pt x="2098" y="8687"/>
                    <a:pt x="2037" y="8626"/>
                  </a:cubicBezTo>
                  <a:lnTo>
                    <a:pt x="2037" y="8626"/>
                  </a:lnTo>
                  <a:cubicBezTo>
                    <a:pt x="2117" y="8670"/>
                    <a:pt x="2158" y="8686"/>
                    <a:pt x="2176" y="8686"/>
                  </a:cubicBezTo>
                  <a:cubicBezTo>
                    <a:pt x="2219" y="8686"/>
                    <a:pt x="2128" y="8595"/>
                    <a:pt x="2128" y="8595"/>
                  </a:cubicBezTo>
                  <a:lnTo>
                    <a:pt x="2128" y="8595"/>
                  </a:lnTo>
                  <a:cubicBezTo>
                    <a:pt x="2187" y="8615"/>
                    <a:pt x="2220" y="8622"/>
                    <a:pt x="2253" y="8641"/>
                  </a:cubicBezTo>
                  <a:lnTo>
                    <a:pt x="2253" y="8641"/>
                  </a:lnTo>
                  <a:lnTo>
                    <a:pt x="2158" y="8565"/>
                  </a:lnTo>
                  <a:lnTo>
                    <a:pt x="2158" y="8565"/>
                  </a:lnTo>
                  <a:cubicBezTo>
                    <a:pt x="2252" y="8612"/>
                    <a:pt x="2296" y="8629"/>
                    <a:pt x="2311" y="8629"/>
                  </a:cubicBezTo>
                  <a:cubicBezTo>
                    <a:pt x="2348" y="8629"/>
                    <a:pt x="2209" y="8526"/>
                    <a:pt x="2227" y="8526"/>
                  </a:cubicBezTo>
                  <a:cubicBezTo>
                    <a:pt x="2230" y="8526"/>
                    <a:pt x="2237" y="8528"/>
                    <a:pt x="2249" y="8535"/>
                  </a:cubicBezTo>
                  <a:cubicBezTo>
                    <a:pt x="2310" y="8565"/>
                    <a:pt x="2462" y="8687"/>
                    <a:pt x="2523" y="8687"/>
                  </a:cubicBezTo>
                  <a:cubicBezTo>
                    <a:pt x="2249" y="8565"/>
                    <a:pt x="2219" y="8474"/>
                    <a:pt x="2037" y="8383"/>
                  </a:cubicBezTo>
                  <a:lnTo>
                    <a:pt x="2037" y="8383"/>
                  </a:lnTo>
                  <a:cubicBezTo>
                    <a:pt x="2158" y="8413"/>
                    <a:pt x="2341" y="8565"/>
                    <a:pt x="2553" y="8687"/>
                  </a:cubicBezTo>
                  <a:cubicBezTo>
                    <a:pt x="2499" y="8643"/>
                    <a:pt x="2503" y="8635"/>
                    <a:pt x="2519" y="8635"/>
                  </a:cubicBezTo>
                  <a:cubicBezTo>
                    <a:pt x="2530" y="8635"/>
                    <a:pt x="2546" y="8638"/>
                    <a:pt x="2555" y="8638"/>
                  </a:cubicBezTo>
                  <a:cubicBezTo>
                    <a:pt x="2570" y="8638"/>
                    <a:pt x="2562" y="8627"/>
                    <a:pt x="2462" y="8565"/>
                  </a:cubicBezTo>
                  <a:cubicBezTo>
                    <a:pt x="2341" y="8535"/>
                    <a:pt x="2310" y="8443"/>
                    <a:pt x="2189" y="8383"/>
                  </a:cubicBezTo>
                  <a:cubicBezTo>
                    <a:pt x="2249" y="8383"/>
                    <a:pt x="2280" y="8443"/>
                    <a:pt x="2401" y="8474"/>
                  </a:cubicBezTo>
                  <a:cubicBezTo>
                    <a:pt x="2371" y="8459"/>
                    <a:pt x="2310" y="8421"/>
                    <a:pt x="2249" y="8383"/>
                  </a:cubicBezTo>
                  <a:lnTo>
                    <a:pt x="2249" y="8383"/>
                  </a:lnTo>
                  <a:cubicBezTo>
                    <a:pt x="2260" y="8361"/>
                    <a:pt x="2219" y="8322"/>
                    <a:pt x="2159" y="8275"/>
                  </a:cubicBezTo>
                  <a:lnTo>
                    <a:pt x="2159" y="8275"/>
                  </a:lnTo>
                  <a:cubicBezTo>
                    <a:pt x="2199" y="8313"/>
                    <a:pt x="2173" y="8327"/>
                    <a:pt x="2203" y="8354"/>
                  </a:cubicBezTo>
                  <a:lnTo>
                    <a:pt x="2203" y="8354"/>
                  </a:lnTo>
                  <a:cubicBezTo>
                    <a:pt x="2160" y="8327"/>
                    <a:pt x="2120" y="8303"/>
                    <a:pt x="2098" y="8291"/>
                  </a:cubicBezTo>
                  <a:cubicBezTo>
                    <a:pt x="2144" y="8291"/>
                    <a:pt x="2029" y="8202"/>
                    <a:pt x="2043" y="8202"/>
                  </a:cubicBezTo>
                  <a:cubicBezTo>
                    <a:pt x="2047" y="8202"/>
                    <a:pt x="2062" y="8210"/>
                    <a:pt x="2098" y="8231"/>
                  </a:cubicBezTo>
                  <a:cubicBezTo>
                    <a:pt x="2105" y="8235"/>
                    <a:pt x="2111" y="8239"/>
                    <a:pt x="2117" y="8243"/>
                  </a:cubicBezTo>
                  <a:lnTo>
                    <a:pt x="2117" y="8243"/>
                  </a:lnTo>
                  <a:cubicBezTo>
                    <a:pt x="2009" y="8162"/>
                    <a:pt x="1872" y="8070"/>
                    <a:pt x="1854" y="8018"/>
                  </a:cubicBezTo>
                  <a:cubicBezTo>
                    <a:pt x="1794" y="7987"/>
                    <a:pt x="1520" y="7805"/>
                    <a:pt x="1459" y="7714"/>
                  </a:cubicBezTo>
                  <a:cubicBezTo>
                    <a:pt x="1550" y="7714"/>
                    <a:pt x="1550" y="7805"/>
                    <a:pt x="1763" y="7927"/>
                  </a:cubicBezTo>
                  <a:lnTo>
                    <a:pt x="1763" y="7866"/>
                  </a:lnTo>
                  <a:cubicBezTo>
                    <a:pt x="2037" y="8018"/>
                    <a:pt x="2158" y="8231"/>
                    <a:pt x="2401" y="8322"/>
                  </a:cubicBezTo>
                  <a:lnTo>
                    <a:pt x="2310" y="8261"/>
                  </a:lnTo>
                  <a:lnTo>
                    <a:pt x="2310" y="8261"/>
                  </a:lnTo>
                  <a:cubicBezTo>
                    <a:pt x="2402" y="8322"/>
                    <a:pt x="2553" y="8413"/>
                    <a:pt x="2614" y="8443"/>
                  </a:cubicBezTo>
                  <a:cubicBezTo>
                    <a:pt x="2432" y="8322"/>
                    <a:pt x="2584" y="8383"/>
                    <a:pt x="2553" y="8322"/>
                  </a:cubicBezTo>
                  <a:cubicBezTo>
                    <a:pt x="2515" y="8299"/>
                    <a:pt x="2498" y="8291"/>
                    <a:pt x="2492" y="8291"/>
                  </a:cubicBezTo>
                  <a:cubicBezTo>
                    <a:pt x="2480" y="8291"/>
                    <a:pt x="2511" y="8322"/>
                    <a:pt x="2506" y="8322"/>
                  </a:cubicBezTo>
                  <a:cubicBezTo>
                    <a:pt x="2504" y="8322"/>
                    <a:pt x="2493" y="8314"/>
                    <a:pt x="2462" y="8291"/>
                  </a:cubicBezTo>
                  <a:cubicBezTo>
                    <a:pt x="2462" y="8263"/>
                    <a:pt x="2229" y="8106"/>
                    <a:pt x="2289" y="8106"/>
                  </a:cubicBezTo>
                  <a:cubicBezTo>
                    <a:pt x="2294" y="8106"/>
                    <a:pt x="2301" y="8107"/>
                    <a:pt x="2310" y="8109"/>
                  </a:cubicBezTo>
                  <a:cubicBezTo>
                    <a:pt x="2432" y="8170"/>
                    <a:pt x="2553" y="8231"/>
                    <a:pt x="2614" y="8291"/>
                  </a:cubicBezTo>
                  <a:cubicBezTo>
                    <a:pt x="2623" y="8294"/>
                    <a:pt x="2628" y="8296"/>
                    <a:pt x="2631" y="8296"/>
                  </a:cubicBezTo>
                  <a:cubicBezTo>
                    <a:pt x="2636" y="8296"/>
                    <a:pt x="2632" y="8291"/>
                    <a:pt x="2624" y="8285"/>
                  </a:cubicBezTo>
                  <a:lnTo>
                    <a:pt x="2624" y="8285"/>
                  </a:lnTo>
                  <a:cubicBezTo>
                    <a:pt x="2707" y="8222"/>
                    <a:pt x="2724" y="8098"/>
                    <a:pt x="2401" y="7805"/>
                  </a:cubicBezTo>
                  <a:lnTo>
                    <a:pt x="2401" y="7805"/>
                  </a:lnTo>
                  <a:cubicBezTo>
                    <a:pt x="2549" y="7854"/>
                    <a:pt x="2577" y="7844"/>
                    <a:pt x="2663" y="7854"/>
                  </a:cubicBezTo>
                  <a:lnTo>
                    <a:pt x="2663" y="7854"/>
                  </a:lnTo>
                  <a:cubicBezTo>
                    <a:pt x="2601" y="7835"/>
                    <a:pt x="2553" y="7797"/>
                    <a:pt x="2553" y="7775"/>
                  </a:cubicBezTo>
                  <a:lnTo>
                    <a:pt x="2553" y="7775"/>
                  </a:lnTo>
                  <a:lnTo>
                    <a:pt x="2736" y="7836"/>
                  </a:lnTo>
                  <a:cubicBezTo>
                    <a:pt x="2747" y="7838"/>
                    <a:pt x="2755" y="7839"/>
                    <a:pt x="2762" y="7839"/>
                  </a:cubicBezTo>
                  <a:cubicBezTo>
                    <a:pt x="2831" y="7839"/>
                    <a:pt x="2697" y="7708"/>
                    <a:pt x="2614" y="7653"/>
                  </a:cubicBezTo>
                  <a:cubicBezTo>
                    <a:pt x="2675" y="7653"/>
                    <a:pt x="2736" y="7684"/>
                    <a:pt x="2766" y="7714"/>
                  </a:cubicBezTo>
                  <a:cubicBezTo>
                    <a:pt x="2801" y="7735"/>
                    <a:pt x="2816" y="7743"/>
                    <a:pt x="2820" y="7743"/>
                  </a:cubicBezTo>
                  <a:cubicBezTo>
                    <a:pt x="2831" y="7743"/>
                    <a:pt x="2699" y="7646"/>
                    <a:pt x="2675" y="7623"/>
                  </a:cubicBezTo>
                  <a:lnTo>
                    <a:pt x="2675" y="7623"/>
                  </a:lnTo>
                  <a:lnTo>
                    <a:pt x="2827" y="7684"/>
                  </a:lnTo>
                  <a:lnTo>
                    <a:pt x="2705" y="7623"/>
                  </a:lnTo>
                  <a:cubicBezTo>
                    <a:pt x="2663" y="7580"/>
                    <a:pt x="2660" y="7558"/>
                    <a:pt x="2687" y="7558"/>
                  </a:cubicBezTo>
                  <a:cubicBezTo>
                    <a:pt x="2703" y="7558"/>
                    <a:pt x="2731" y="7566"/>
                    <a:pt x="2767" y="7583"/>
                  </a:cubicBezTo>
                  <a:lnTo>
                    <a:pt x="2767" y="7583"/>
                  </a:lnTo>
                  <a:cubicBezTo>
                    <a:pt x="2765" y="7582"/>
                    <a:pt x="2764" y="7581"/>
                    <a:pt x="2762" y="7580"/>
                  </a:cubicBezTo>
                  <a:lnTo>
                    <a:pt x="2762" y="7580"/>
                  </a:lnTo>
                  <a:cubicBezTo>
                    <a:pt x="2767" y="7583"/>
                    <a:pt x="2771" y="7585"/>
                    <a:pt x="2775" y="7587"/>
                  </a:cubicBezTo>
                  <a:lnTo>
                    <a:pt x="2775" y="7587"/>
                  </a:lnTo>
                  <a:cubicBezTo>
                    <a:pt x="2776" y="7588"/>
                    <a:pt x="2777" y="7588"/>
                    <a:pt x="2778" y="7589"/>
                  </a:cubicBezTo>
                  <a:lnTo>
                    <a:pt x="2778" y="7589"/>
                  </a:lnTo>
                  <a:cubicBezTo>
                    <a:pt x="2777" y="7588"/>
                    <a:pt x="2776" y="7588"/>
                    <a:pt x="2775" y="7587"/>
                  </a:cubicBezTo>
                  <a:lnTo>
                    <a:pt x="2775" y="7587"/>
                  </a:lnTo>
                  <a:cubicBezTo>
                    <a:pt x="2772" y="7586"/>
                    <a:pt x="2770" y="7584"/>
                    <a:pt x="2767" y="7583"/>
                  </a:cubicBezTo>
                  <a:lnTo>
                    <a:pt x="2767" y="7583"/>
                  </a:lnTo>
                  <a:cubicBezTo>
                    <a:pt x="2834" y="7630"/>
                    <a:pt x="2861" y="7653"/>
                    <a:pt x="2888" y="7653"/>
                  </a:cubicBezTo>
                  <a:cubicBezTo>
                    <a:pt x="2846" y="7625"/>
                    <a:pt x="2809" y="7604"/>
                    <a:pt x="2778" y="7589"/>
                  </a:cubicBezTo>
                  <a:lnTo>
                    <a:pt x="2778" y="7589"/>
                  </a:lnTo>
                  <a:cubicBezTo>
                    <a:pt x="2796" y="7597"/>
                    <a:pt x="2810" y="7601"/>
                    <a:pt x="2822" y="7601"/>
                  </a:cubicBezTo>
                  <a:cubicBezTo>
                    <a:pt x="2870" y="7601"/>
                    <a:pt x="2879" y="7543"/>
                    <a:pt x="2857" y="7501"/>
                  </a:cubicBezTo>
                  <a:cubicBezTo>
                    <a:pt x="2766" y="7471"/>
                    <a:pt x="2705" y="7410"/>
                    <a:pt x="2584" y="7349"/>
                  </a:cubicBezTo>
                  <a:cubicBezTo>
                    <a:pt x="2503" y="7299"/>
                    <a:pt x="2479" y="7285"/>
                    <a:pt x="2480" y="7285"/>
                  </a:cubicBezTo>
                  <a:cubicBezTo>
                    <a:pt x="2482" y="7285"/>
                    <a:pt x="2515" y="7303"/>
                    <a:pt x="2532" y="7303"/>
                  </a:cubicBezTo>
                  <a:cubicBezTo>
                    <a:pt x="2544" y="7303"/>
                    <a:pt x="2548" y="7295"/>
                    <a:pt x="2531" y="7269"/>
                  </a:cubicBezTo>
                  <a:lnTo>
                    <a:pt x="2531" y="7269"/>
                  </a:lnTo>
                  <a:cubicBezTo>
                    <a:pt x="2594" y="7352"/>
                    <a:pt x="2707" y="7381"/>
                    <a:pt x="2736" y="7410"/>
                  </a:cubicBezTo>
                  <a:cubicBezTo>
                    <a:pt x="2810" y="7440"/>
                    <a:pt x="2856" y="7451"/>
                    <a:pt x="2883" y="7451"/>
                  </a:cubicBezTo>
                  <a:cubicBezTo>
                    <a:pt x="2967" y="7451"/>
                    <a:pt x="2880" y="7342"/>
                    <a:pt x="2949" y="7319"/>
                  </a:cubicBezTo>
                  <a:lnTo>
                    <a:pt x="2857" y="7197"/>
                  </a:lnTo>
                  <a:lnTo>
                    <a:pt x="2857" y="7197"/>
                  </a:lnTo>
                  <a:cubicBezTo>
                    <a:pt x="2911" y="7224"/>
                    <a:pt x="2944" y="7235"/>
                    <a:pt x="2964" y="7235"/>
                  </a:cubicBezTo>
                  <a:cubicBezTo>
                    <a:pt x="3035" y="7235"/>
                    <a:pt x="2945" y="7106"/>
                    <a:pt x="3040" y="7106"/>
                  </a:cubicBezTo>
                  <a:cubicBezTo>
                    <a:pt x="2918" y="7045"/>
                    <a:pt x="2705" y="6893"/>
                    <a:pt x="2705" y="6863"/>
                  </a:cubicBezTo>
                  <a:cubicBezTo>
                    <a:pt x="2675" y="6833"/>
                    <a:pt x="2667" y="6821"/>
                    <a:pt x="2673" y="6821"/>
                  </a:cubicBezTo>
                  <a:cubicBezTo>
                    <a:pt x="2699" y="6821"/>
                    <a:pt x="2973" y="7021"/>
                    <a:pt x="3070" y="7045"/>
                  </a:cubicBezTo>
                  <a:cubicBezTo>
                    <a:pt x="3028" y="6982"/>
                    <a:pt x="3015" y="6948"/>
                    <a:pt x="3011" y="6933"/>
                  </a:cubicBezTo>
                  <a:lnTo>
                    <a:pt x="3011" y="6933"/>
                  </a:lnTo>
                  <a:cubicBezTo>
                    <a:pt x="3020" y="6940"/>
                    <a:pt x="3030" y="6947"/>
                    <a:pt x="3040" y="6954"/>
                  </a:cubicBezTo>
                  <a:lnTo>
                    <a:pt x="3009" y="6924"/>
                  </a:lnTo>
                  <a:lnTo>
                    <a:pt x="3009" y="6924"/>
                  </a:lnTo>
                  <a:cubicBezTo>
                    <a:pt x="3009" y="6924"/>
                    <a:pt x="3009" y="6927"/>
                    <a:pt x="3011" y="6933"/>
                  </a:cubicBezTo>
                  <a:lnTo>
                    <a:pt x="3011" y="6933"/>
                  </a:lnTo>
                  <a:cubicBezTo>
                    <a:pt x="2957" y="6890"/>
                    <a:pt x="2923" y="6843"/>
                    <a:pt x="2952" y="6843"/>
                  </a:cubicBezTo>
                  <a:cubicBezTo>
                    <a:pt x="2963" y="6843"/>
                    <a:pt x="2981" y="6849"/>
                    <a:pt x="3009" y="6863"/>
                  </a:cubicBezTo>
                  <a:cubicBezTo>
                    <a:pt x="3034" y="6863"/>
                    <a:pt x="3116" y="6902"/>
                    <a:pt x="3148" y="6902"/>
                  </a:cubicBezTo>
                  <a:cubicBezTo>
                    <a:pt x="3156" y="6902"/>
                    <a:pt x="3161" y="6899"/>
                    <a:pt x="3161" y="6893"/>
                  </a:cubicBezTo>
                  <a:cubicBezTo>
                    <a:pt x="2949" y="6772"/>
                    <a:pt x="3101" y="6802"/>
                    <a:pt x="2949" y="6711"/>
                  </a:cubicBezTo>
                  <a:cubicBezTo>
                    <a:pt x="3009" y="6711"/>
                    <a:pt x="3009" y="6741"/>
                    <a:pt x="3040" y="6741"/>
                  </a:cubicBezTo>
                  <a:lnTo>
                    <a:pt x="2888" y="6650"/>
                  </a:lnTo>
                  <a:lnTo>
                    <a:pt x="3009" y="6711"/>
                  </a:lnTo>
                  <a:cubicBezTo>
                    <a:pt x="3033" y="6735"/>
                    <a:pt x="3076" y="6759"/>
                    <a:pt x="3122" y="6782"/>
                  </a:cubicBezTo>
                  <a:lnTo>
                    <a:pt x="3122" y="6782"/>
                  </a:lnTo>
                  <a:cubicBezTo>
                    <a:pt x="3069" y="6748"/>
                    <a:pt x="2994" y="6695"/>
                    <a:pt x="2949" y="6650"/>
                  </a:cubicBezTo>
                  <a:cubicBezTo>
                    <a:pt x="2922" y="6632"/>
                    <a:pt x="2916" y="6625"/>
                    <a:pt x="2923" y="6625"/>
                  </a:cubicBezTo>
                  <a:cubicBezTo>
                    <a:pt x="2939" y="6625"/>
                    <a:pt x="3027" y="6668"/>
                    <a:pt x="3070" y="6711"/>
                  </a:cubicBezTo>
                  <a:cubicBezTo>
                    <a:pt x="3075" y="6715"/>
                    <a:pt x="3077" y="6717"/>
                    <a:pt x="3076" y="6717"/>
                  </a:cubicBezTo>
                  <a:cubicBezTo>
                    <a:pt x="3076" y="6717"/>
                    <a:pt x="3046" y="6689"/>
                    <a:pt x="3037" y="6689"/>
                  </a:cubicBezTo>
                  <a:cubicBezTo>
                    <a:pt x="3032" y="6689"/>
                    <a:pt x="3032" y="6695"/>
                    <a:pt x="3040" y="6711"/>
                  </a:cubicBezTo>
                  <a:cubicBezTo>
                    <a:pt x="3161" y="6772"/>
                    <a:pt x="3101" y="6741"/>
                    <a:pt x="3192" y="6772"/>
                  </a:cubicBezTo>
                  <a:cubicBezTo>
                    <a:pt x="3192" y="6772"/>
                    <a:pt x="3040" y="6650"/>
                    <a:pt x="3070" y="6650"/>
                  </a:cubicBezTo>
                  <a:cubicBezTo>
                    <a:pt x="3101" y="6650"/>
                    <a:pt x="3101" y="6635"/>
                    <a:pt x="3112" y="6635"/>
                  </a:cubicBezTo>
                  <a:cubicBezTo>
                    <a:pt x="3123" y="6635"/>
                    <a:pt x="3146" y="6650"/>
                    <a:pt x="3222" y="6711"/>
                  </a:cubicBezTo>
                  <a:cubicBezTo>
                    <a:pt x="3161" y="6650"/>
                    <a:pt x="3192" y="6620"/>
                    <a:pt x="3131" y="6589"/>
                  </a:cubicBezTo>
                  <a:cubicBezTo>
                    <a:pt x="3070" y="6589"/>
                    <a:pt x="3040" y="6589"/>
                    <a:pt x="2918" y="6498"/>
                  </a:cubicBezTo>
                  <a:cubicBezTo>
                    <a:pt x="2918" y="6477"/>
                    <a:pt x="2903" y="6455"/>
                    <a:pt x="2926" y="6455"/>
                  </a:cubicBezTo>
                  <a:cubicBezTo>
                    <a:pt x="2936" y="6455"/>
                    <a:pt x="2952" y="6459"/>
                    <a:pt x="2979" y="6468"/>
                  </a:cubicBezTo>
                  <a:lnTo>
                    <a:pt x="3009" y="6498"/>
                  </a:lnTo>
                  <a:cubicBezTo>
                    <a:pt x="2984" y="6472"/>
                    <a:pt x="3023" y="6468"/>
                    <a:pt x="2944" y="6431"/>
                  </a:cubicBezTo>
                  <a:lnTo>
                    <a:pt x="2944" y="6431"/>
                  </a:lnTo>
                  <a:lnTo>
                    <a:pt x="3101" y="6498"/>
                  </a:lnTo>
                  <a:cubicBezTo>
                    <a:pt x="3009" y="6407"/>
                    <a:pt x="3009" y="6407"/>
                    <a:pt x="3009" y="6346"/>
                  </a:cubicBezTo>
                  <a:lnTo>
                    <a:pt x="3009" y="6346"/>
                  </a:lnTo>
                  <a:cubicBezTo>
                    <a:pt x="3161" y="6468"/>
                    <a:pt x="3313" y="6589"/>
                    <a:pt x="3374" y="6589"/>
                  </a:cubicBezTo>
                  <a:lnTo>
                    <a:pt x="3222" y="6468"/>
                  </a:lnTo>
                  <a:cubicBezTo>
                    <a:pt x="3222" y="6455"/>
                    <a:pt x="3227" y="6448"/>
                    <a:pt x="3240" y="6448"/>
                  </a:cubicBezTo>
                  <a:cubicBezTo>
                    <a:pt x="3258" y="6448"/>
                    <a:pt x="3290" y="6462"/>
                    <a:pt x="3344" y="6498"/>
                  </a:cubicBezTo>
                  <a:cubicBezTo>
                    <a:pt x="3482" y="6498"/>
                    <a:pt x="3042" y="6247"/>
                    <a:pt x="3075" y="6247"/>
                  </a:cubicBezTo>
                  <a:cubicBezTo>
                    <a:pt x="3079" y="6247"/>
                    <a:pt x="3087" y="6249"/>
                    <a:pt x="3101" y="6255"/>
                  </a:cubicBezTo>
                  <a:cubicBezTo>
                    <a:pt x="3313" y="6407"/>
                    <a:pt x="3313" y="6407"/>
                    <a:pt x="3374" y="6407"/>
                  </a:cubicBezTo>
                  <a:cubicBezTo>
                    <a:pt x="3344" y="6346"/>
                    <a:pt x="3283" y="6316"/>
                    <a:pt x="3283" y="6316"/>
                  </a:cubicBezTo>
                  <a:cubicBezTo>
                    <a:pt x="3274" y="6313"/>
                    <a:pt x="3269" y="6312"/>
                    <a:pt x="3266" y="6312"/>
                  </a:cubicBezTo>
                  <a:cubicBezTo>
                    <a:pt x="3242" y="6312"/>
                    <a:pt x="3338" y="6376"/>
                    <a:pt x="3334" y="6376"/>
                  </a:cubicBezTo>
                  <a:cubicBezTo>
                    <a:pt x="3333" y="6376"/>
                    <a:pt x="3319" y="6368"/>
                    <a:pt x="3283" y="6346"/>
                  </a:cubicBezTo>
                  <a:cubicBezTo>
                    <a:pt x="3131" y="6285"/>
                    <a:pt x="3192" y="6285"/>
                    <a:pt x="3161" y="6255"/>
                  </a:cubicBezTo>
                  <a:lnTo>
                    <a:pt x="3161" y="6255"/>
                  </a:lnTo>
                  <a:cubicBezTo>
                    <a:pt x="3285" y="6312"/>
                    <a:pt x="3355" y="6332"/>
                    <a:pt x="3395" y="6332"/>
                  </a:cubicBezTo>
                  <a:cubicBezTo>
                    <a:pt x="3484" y="6332"/>
                    <a:pt x="3433" y="6237"/>
                    <a:pt x="3493" y="6237"/>
                  </a:cubicBezTo>
                  <a:cubicBezTo>
                    <a:pt x="3507" y="6237"/>
                    <a:pt x="3527" y="6242"/>
                    <a:pt x="3556" y="6255"/>
                  </a:cubicBezTo>
                  <a:cubicBezTo>
                    <a:pt x="3344" y="6103"/>
                    <a:pt x="3526" y="6164"/>
                    <a:pt x="3465" y="6103"/>
                  </a:cubicBezTo>
                  <a:lnTo>
                    <a:pt x="3465" y="6103"/>
                  </a:lnTo>
                  <a:cubicBezTo>
                    <a:pt x="3534" y="6141"/>
                    <a:pt x="3568" y="6154"/>
                    <a:pt x="3583" y="6154"/>
                  </a:cubicBezTo>
                  <a:cubicBezTo>
                    <a:pt x="3619" y="6154"/>
                    <a:pt x="3551" y="6082"/>
                    <a:pt x="3572" y="6082"/>
                  </a:cubicBezTo>
                  <a:cubicBezTo>
                    <a:pt x="3578" y="6082"/>
                    <a:pt x="3592" y="6088"/>
                    <a:pt x="3617" y="6103"/>
                  </a:cubicBezTo>
                  <a:lnTo>
                    <a:pt x="3374" y="5951"/>
                  </a:lnTo>
                  <a:lnTo>
                    <a:pt x="3374" y="5951"/>
                  </a:lnTo>
                  <a:cubicBezTo>
                    <a:pt x="3387" y="5956"/>
                    <a:pt x="3395" y="5958"/>
                    <a:pt x="3400" y="5958"/>
                  </a:cubicBezTo>
                  <a:cubicBezTo>
                    <a:pt x="3439" y="5958"/>
                    <a:pt x="3205" y="5789"/>
                    <a:pt x="3247" y="5789"/>
                  </a:cubicBezTo>
                  <a:cubicBezTo>
                    <a:pt x="3257" y="5789"/>
                    <a:pt x="3286" y="5801"/>
                    <a:pt x="3344" y="5829"/>
                  </a:cubicBezTo>
                  <a:cubicBezTo>
                    <a:pt x="3435" y="5860"/>
                    <a:pt x="3496" y="5951"/>
                    <a:pt x="3526" y="5981"/>
                  </a:cubicBezTo>
                  <a:cubicBezTo>
                    <a:pt x="3585" y="6011"/>
                    <a:pt x="3615" y="6022"/>
                    <a:pt x="3628" y="6022"/>
                  </a:cubicBezTo>
                  <a:cubicBezTo>
                    <a:pt x="3669" y="6022"/>
                    <a:pt x="3535" y="5910"/>
                    <a:pt x="3576" y="5910"/>
                  </a:cubicBezTo>
                  <a:cubicBezTo>
                    <a:pt x="3589" y="5910"/>
                    <a:pt x="3619" y="5922"/>
                    <a:pt x="3678" y="5951"/>
                  </a:cubicBezTo>
                  <a:cubicBezTo>
                    <a:pt x="3587" y="5860"/>
                    <a:pt x="3435" y="5799"/>
                    <a:pt x="3344" y="5708"/>
                  </a:cubicBezTo>
                  <a:lnTo>
                    <a:pt x="3344" y="5708"/>
                  </a:lnTo>
                  <a:cubicBezTo>
                    <a:pt x="3465" y="5738"/>
                    <a:pt x="3617" y="5799"/>
                    <a:pt x="3648" y="5829"/>
                  </a:cubicBezTo>
                  <a:cubicBezTo>
                    <a:pt x="3625" y="5761"/>
                    <a:pt x="3568" y="5727"/>
                    <a:pt x="3592" y="5727"/>
                  </a:cubicBezTo>
                  <a:cubicBezTo>
                    <a:pt x="3600" y="5727"/>
                    <a:pt x="3617" y="5731"/>
                    <a:pt x="3648" y="5738"/>
                  </a:cubicBezTo>
                  <a:lnTo>
                    <a:pt x="3739" y="5829"/>
                  </a:lnTo>
                  <a:cubicBezTo>
                    <a:pt x="3800" y="5829"/>
                    <a:pt x="3739" y="5738"/>
                    <a:pt x="3648" y="5677"/>
                  </a:cubicBezTo>
                  <a:lnTo>
                    <a:pt x="3648" y="5677"/>
                  </a:lnTo>
                  <a:cubicBezTo>
                    <a:pt x="3695" y="5693"/>
                    <a:pt x="3729" y="5699"/>
                    <a:pt x="3754" y="5699"/>
                  </a:cubicBezTo>
                  <a:cubicBezTo>
                    <a:pt x="3810" y="5699"/>
                    <a:pt x="3826" y="5671"/>
                    <a:pt x="3875" y="5671"/>
                  </a:cubicBezTo>
                  <a:cubicBezTo>
                    <a:pt x="3888" y="5671"/>
                    <a:pt x="3903" y="5673"/>
                    <a:pt x="3921" y="5677"/>
                  </a:cubicBezTo>
                  <a:cubicBezTo>
                    <a:pt x="3739" y="5525"/>
                    <a:pt x="4073" y="5677"/>
                    <a:pt x="3769" y="5495"/>
                  </a:cubicBezTo>
                  <a:lnTo>
                    <a:pt x="3769" y="5495"/>
                  </a:lnTo>
                  <a:lnTo>
                    <a:pt x="3830" y="5525"/>
                  </a:lnTo>
                  <a:cubicBezTo>
                    <a:pt x="3769" y="5434"/>
                    <a:pt x="3587" y="5343"/>
                    <a:pt x="3587" y="5282"/>
                  </a:cubicBezTo>
                  <a:lnTo>
                    <a:pt x="3587" y="5282"/>
                  </a:lnTo>
                  <a:lnTo>
                    <a:pt x="3769" y="5404"/>
                  </a:lnTo>
                  <a:cubicBezTo>
                    <a:pt x="3835" y="5451"/>
                    <a:pt x="3866" y="5466"/>
                    <a:pt x="3881" y="5466"/>
                  </a:cubicBezTo>
                  <a:cubicBezTo>
                    <a:pt x="3907" y="5466"/>
                    <a:pt x="3884" y="5421"/>
                    <a:pt x="3913" y="5421"/>
                  </a:cubicBezTo>
                  <a:cubicBezTo>
                    <a:pt x="3917" y="5421"/>
                    <a:pt x="3921" y="5422"/>
                    <a:pt x="3927" y="5424"/>
                  </a:cubicBezTo>
                  <a:lnTo>
                    <a:pt x="3927" y="5424"/>
                  </a:lnTo>
                  <a:cubicBezTo>
                    <a:pt x="3821" y="5377"/>
                    <a:pt x="3973" y="5400"/>
                    <a:pt x="3830" y="5343"/>
                  </a:cubicBezTo>
                  <a:lnTo>
                    <a:pt x="3800" y="5282"/>
                  </a:lnTo>
                  <a:cubicBezTo>
                    <a:pt x="3769" y="5221"/>
                    <a:pt x="3678" y="5221"/>
                    <a:pt x="3678" y="5191"/>
                  </a:cubicBezTo>
                  <a:cubicBezTo>
                    <a:pt x="3678" y="5181"/>
                    <a:pt x="3685" y="5177"/>
                    <a:pt x="3696" y="5177"/>
                  </a:cubicBezTo>
                  <a:cubicBezTo>
                    <a:pt x="3752" y="5177"/>
                    <a:pt x="3916" y="5282"/>
                    <a:pt x="3891" y="5282"/>
                  </a:cubicBezTo>
                  <a:cubicBezTo>
                    <a:pt x="3931" y="5306"/>
                    <a:pt x="3950" y="5316"/>
                    <a:pt x="3956" y="5316"/>
                  </a:cubicBezTo>
                  <a:cubicBezTo>
                    <a:pt x="3969" y="5316"/>
                    <a:pt x="3928" y="5277"/>
                    <a:pt x="3905" y="5248"/>
                  </a:cubicBezTo>
                  <a:lnTo>
                    <a:pt x="3905" y="5248"/>
                  </a:lnTo>
                  <a:cubicBezTo>
                    <a:pt x="3912" y="5249"/>
                    <a:pt x="3917" y="5250"/>
                    <a:pt x="3920" y="5250"/>
                  </a:cubicBezTo>
                  <a:cubicBezTo>
                    <a:pt x="3926" y="5250"/>
                    <a:pt x="3929" y="5248"/>
                    <a:pt x="3931" y="5247"/>
                  </a:cubicBezTo>
                  <a:lnTo>
                    <a:pt x="3931" y="5247"/>
                  </a:lnTo>
                  <a:cubicBezTo>
                    <a:pt x="3940" y="5251"/>
                    <a:pt x="3945" y="5253"/>
                    <a:pt x="3948" y="5253"/>
                  </a:cubicBezTo>
                  <a:cubicBezTo>
                    <a:pt x="3952" y="5253"/>
                    <a:pt x="3951" y="5249"/>
                    <a:pt x="3948" y="5243"/>
                  </a:cubicBezTo>
                  <a:lnTo>
                    <a:pt x="3948" y="5243"/>
                  </a:lnTo>
                  <a:cubicBezTo>
                    <a:pt x="3955" y="5244"/>
                    <a:pt x="3965" y="5246"/>
                    <a:pt x="3982" y="5252"/>
                  </a:cubicBezTo>
                  <a:lnTo>
                    <a:pt x="4134" y="5373"/>
                  </a:lnTo>
                  <a:cubicBezTo>
                    <a:pt x="4195" y="5373"/>
                    <a:pt x="4043" y="5221"/>
                    <a:pt x="3952" y="5191"/>
                  </a:cubicBezTo>
                  <a:lnTo>
                    <a:pt x="3952" y="5191"/>
                  </a:lnTo>
                  <a:cubicBezTo>
                    <a:pt x="3963" y="5193"/>
                    <a:pt x="3973" y="5194"/>
                    <a:pt x="3983" y="5194"/>
                  </a:cubicBezTo>
                  <a:cubicBezTo>
                    <a:pt x="4094" y="5194"/>
                    <a:pt x="4036" y="5032"/>
                    <a:pt x="3952" y="4948"/>
                  </a:cubicBezTo>
                  <a:lnTo>
                    <a:pt x="3952" y="4948"/>
                  </a:lnTo>
                  <a:cubicBezTo>
                    <a:pt x="3952" y="4948"/>
                    <a:pt x="3952" y="4948"/>
                    <a:pt x="3953" y="4949"/>
                  </a:cubicBezTo>
                  <a:lnTo>
                    <a:pt x="3953" y="4949"/>
                  </a:lnTo>
                  <a:cubicBezTo>
                    <a:pt x="3925" y="4920"/>
                    <a:pt x="3891" y="4884"/>
                    <a:pt x="3900" y="4884"/>
                  </a:cubicBezTo>
                  <a:cubicBezTo>
                    <a:pt x="3904" y="4884"/>
                    <a:pt x="3920" y="4893"/>
                    <a:pt x="3952" y="4918"/>
                  </a:cubicBezTo>
                  <a:cubicBezTo>
                    <a:pt x="3946" y="4911"/>
                    <a:pt x="3947" y="4909"/>
                    <a:pt x="3953" y="4909"/>
                  </a:cubicBezTo>
                  <a:cubicBezTo>
                    <a:pt x="3977" y="4909"/>
                    <a:pt x="4079" y="4948"/>
                    <a:pt x="4104" y="4948"/>
                  </a:cubicBezTo>
                  <a:cubicBezTo>
                    <a:pt x="4119" y="4948"/>
                    <a:pt x="4089" y="4918"/>
                    <a:pt x="4056" y="4896"/>
                  </a:cubicBezTo>
                  <a:lnTo>
                    <a:pt x="4056" y="4896"/>
                  </a:lnTo>
                  <a:cubicBezTo>
                    <a:pt x="4169" y="4889"/>
                    <a:pt x="3993" y="4726"/>
                    <a:pt x="4063" y="4726"/>
                  </a:cubicBezTo>
                  <a:cubicBezTo>
                    <a:pt x="4072" y="4726"/>
                    <a:pt x="4085" y="4729"/>
                    <a:pt x="4104" y="4735"/>
                  </a:cubicBezTo>
                  <a:cubicBezTo>
                    <a:pt x="4097" y="4728"/>
                    <a:pt x="4095" y="4725"/>
                    <a:pt x="4096" y="4725"/>
                  </a:cubicBezTo>
                  <a:cubicBezTo>
                    <a:pt x="4100" y="4725"/>
                    <a:pt x="4132" y="4750"/>
                    <a:pt x="4167" y="4776"/>
                  </a:cubicBezTo>
                  <a:lnTo>
                    <a:pt x="4167" y="4776"/>
                  </a:lnTo>
                  <a:cubicBezTo>
                    <a:pt x="4122" y="4728"/>
                    <a:pt x="4084" y="4666"/>
                    <a:pt x="4008" y="4581"/>
                  </a:cubicBezTo>
                  <a:lnTo>
                    <a:pt x="4008" y="4581"/>
                  </a:lnTo>
                  <a:cubicBezTo>
                    <a:pt x="4044" y="4607"/>
                    <a:pt x="4085" y="4625"/>
                    <a:pt x="4104" y="4644"/>
                  </a:cubicBezTo>
                  <a:cubicBezTo>
                    <a:pt x="4104" y="4617"/>
                    <a:pt x="4080" y="4590"/>
                    <a:pt x="3989" y="4499"/>
                  </a:cubicBezTo>
                  <a:lnTo>
                    <a:pt x="3989" y="4499"/>
                  </a:lnTo>
                  <a:cubicBezTo>
                    <a:pt x="4007" y="4507"/>
                    <a:pt x="4025" y="4515"/>
                    <a:pt x="4035" y="4519"/>
                  </a:cubicBezTo>
                  <a:lnTo>
                    <a:pt x="4035" y="4519"/>
                  </a:lnTo>
                  <a:cubicBezTo>
                    <a:pt x="4018" y="4512"/>
                    <a:pt x="4002" y="4505"/>
                    <a:pt x="3987" y="4497"/>
                  </a:cubicBezTo>
                  <a:lnTo>
                    <a:pt x="3987" y="4497"/>
                  </a:lnTo>
                  <a:cubicBezTo>
                    <a:pt x="3976" y="4486"/>
                    <a:pt x="3964" y="4474"/>
                    <a:pt x="3952" y="4462"/>
                  </a:cubicBezTo>
                  <a:cubicBezTo>
                    <a:pt x="3938" y="4462"/>
                    <a:pt x="3935" y="4465"/>
                    <a:pt x="3939" y="4470"/>
                  </a:cubicBezTo>
                  <a:lnTo>
                    <a:pt x="3939" y="4470"/>
                  </a:lnTo>
                  <a:cubicBezTo>
                    <a:pt x="3841" y="4410"/>
                    <a:pt x="3777" y="4340"/>
                    <a:pt x="3800" y="4340"/>
                  </a:cubicBezTo>
                  <a:lnTo>
                    <a:pt x="3830" y="4340"/>
                  </a:lnTo>
                  <a:cubicBezTo>
                    <a:pt x="3891" y="4310"/>
                    <a:pt x="3800" y="4279"/>
                    <a:pt x="3800" y="4218"/>
                  </a:cubicBezTo>
                  <a:lnTo>
                    <a:pt x="3800" y="4218"/>
                  </a:lnTo>
                  <a:cubicBezTo>
                    <a:pt x="3891" y="4279"/>
                    <a:pt x="3800" y="4279"/>
                    <a:pt x="3921" y="4310"/>
                  </a:cubicBezTo>
                  <a:cubicBezTo>
                    <a:pt x="4026" y="4368"/>
                    <a:pt x="4078" y="4386"/>
                    <a:pt x="4103" y="4386"/>
                  </a:cubicBezTo>
                  <a:cubicBezTo>
                    <a:pt x="4143" y="4386"/>
                    <a:pt x="4115" y="4340"/>
                    <a:pt x="4134" y="4340"/>
                  </a:cubicBezTo>
                  <a:cubicBezTo>
                    <a:pt x="4104" y="4310"/>
                    <a:pt x="4073" y="4279"/>
                    <a:pt x="3982" y="4218"/>
                  </a:cubicBezTo>
                  <a:cubicBezTo>
                    <a:pt x="3977" y="4208"/>
                    <a:pt x="3978" y="4204"/>
                    <a:pt x="3983" y="4204"/>
                  </a:cubicBezTo>
                  <a:cubicBezTo>
                    <a:pt x="4005" y="4204"/>
                    <a:pt x="4107" y="4283"/>
                    <a:pt x="4130" y="4283"/>
                  </a:cubicBezTo>
                  <a:cubicBezTo>
                    <a:pt x="4132" y="4283"/>
                    <a:pt x="4134" y="4282"/>
                    <a:pt x="4134" y="4279"/>
                  </a:cubicBezTo>
                  <a:lnTo>
                    <a:pt x="3795" y="3966"/>
                  </a:lnTo>
                  <a:lnTo>
                    <a:pt x="3795" y="3966"/>
                  </a:lnTo>
                  <a:cubicBezTo>
                    <a:pt x="3865" y="4012"/>
                    <a:pt x="3977" y="4062"/>
                    <a:pt x="4043" y="4127"/>
                  </a:cubicBezTo>
                  <a:cubicBezTo>
                    <a:pt x="4043" y="4036"/>
                    <a:pt x="3769" y="3854"/>
                    <a:pt x="3648" y="3732"/>
                  </a:cubicBezTo>
                  <a:cubicBezTo>
                    <a:pt x="3678" y="3732"/>
                    <a:pt x="3617" y="3671"/>
                    <a:pt x="3617" y="3611"/>
                  </a:cubicBezTo>
                  <a:lnTo>
                    <a:pt x="3617" y="3611"/>
                  </a:lnTo>
                  <a:cubicBezTo>
                    <a:pt x="3678" y="3656"/>
                    <a:pt x="3670" y="3656"/>
                    <a:pt x="3659" y="3656"/>
                  </a:cubicBezTo>
                  <a:cubicBezTo>
                    <a:pt x="3648" y="3656"/>
                    <a:pt x="3632" y="3656"/>
                    <a:pt x="3678" y="3702"/>
                  </a:cubicBezTo>
                  <a:lnTo>
                    <a:pt x="3830" y="3763"/>
                  </a:lnTo>
                  <a:cubicBezTo>
                    <a:pt x="3830" y="3823"/>
                    <a:pt x="4073" y="3884"/>
                    <a:pt x="4134" y="3975"/>
                  </a:cubicBezTo>
                  <a:cubicBezTo>
                    <a:pt x="4073" y="3884"/>
                    <a:pt x="4195" y="3884"/>
                    <a:pt x="4256" y="3884"/>
                  </a:cubicBezTo>
                  <a:cubicBezTo>
                    <a:pt x="3952" y="3732"/>
                    <a:pt x="4134" y="3763"/>
                    <a:pt x="3921" y="3611"/>
                  </a:cubicBezTo>
                  <a:cubicBezTo>
                    <a:pt x="3917" y="3602"/>
                    <a:pt x="3918" y="3598"/>
                    <a:pt x="3922" y="3598"/>
                  </a:cubicBezTo>
                  <a:cubicBezTo>
                    <a:pt x="3949" y="3598"/>
                    <a:pt x="4117" y="3732"/>
                    <a:pt x="4195" y="3732"/>
                  </a:cubicBezTo>
                  <a:cubicBezTo>
                    <a:pt x="4134" y="3611"/>
                    <a:pt x="4225" y="3611"/>
                    <a:pt x="4225" y="3580"/>
                  </a:cubicBezTo>
                  <a:lnTo>
                    <a:pt x="4256" y="3611"/>
                  </a:lnTo>
                  <a:cubicBezTo>
                    <a:pt x="4195" y="3550"/>
                    <a:pt x="4286" y="3519"/>
                    <a:pt x="4104" y="3367"/>
                  </a:cubicBezTo>
                  <a:cubicBezTo>
                    <a:pt x="4134" y="3367"/>
                    <a:pt x="4195" y="3398"/>
                    <a:pt x="4225" y="3428"/>
                  </a:cubicBezTo>
                  <a:cubicBezTo>
                    <a:pt x="4337" y="3428"/>
                    <a:pt x="3983" y="3273"/>
                    <a:pt x="4072" y="3273"/>
                  </a:cubicBezTo>
                  <a:cubicBezTo>
                    <a:pt x="4079" y="3273"/>
                    <a:pt x="4090" y="3274"/>
                    <a:pt x="4104" y="3276"/>
                  </a:cubicBezTo>
                  <a:lnTo>
                    <a:pt x="4225" y="3367"/>
                  </a:lnTo>
                  <a:cubicBezTo>
                    <a:pt x="4104" y="3246"/>
                    <a:pt x="4347" y="3367"/>
                    <a:pt x="4195" y="3215"/>
                  </a:cubicBezTo>
                  <a:lnTo>
                    <a:pt x="4195" y="3215"/>
                  </a:lnTo>
                  <a:cubicBezTo>
                    <a:pt x="4256" y="3246"/>
                    <a:pt x="4256" y="3246"/>
                    <a:pt x="4286" y="3276"/>
                  </a:cubicBezTo>
                  <a:cubicBezTo>
                    <a:pt x="4256" y="3246"/>
                    <a:pt x="4286" y="3215"/>
                    <a:pt x="4134" y="3094"/>
                  </a:cubicBezTo>
                  <a:lnTo>
                    <a:pt x="4134" y="3094"/>
                  </a:lnTo>
                  <a:cubicBezTo>
                    <a:pt x="4225" y="3155"/>
                    <a:pt x="4286" y="3215"/>
                    <a:pt x="4347" y="3246"/>
                  </a:cubicBezTo>
                  <a:cubicBezTo>
                    <a:pt x="4431" y="3246"/>
                    <a:pt x="4178" y="3090"/>
                    <a:pt x="4211" y="3090"/>
                  </a:cubicBezTo>
                  <a:cubicBezTo>
                    <a:pt x="4214" y="3090"/>
                    <a:pt x="4218" y="3091"/>
                    <a:pt x="4225" y="3094"/>
                  </a:cubicBezTo>
                  <a:lnTo>
                    <a:pt x="4347" y="3124"/>
                  </a:lnTo>
                  <a:cubicBezTo>
                    <a:pt x="4225" y="3063"/>
                    <a:pt x="4256" y="3033"/>
                    <a:pt x="4225" y="2972"/>
                  </a:cubicBezTo>
                  <a:lnTo>
                    <a:pt x="4225" y="2972"/>
                  </a:lnTo>
                  <a:cubicBezTo>
                    <a:pt x="4286" y="3003"/>
                    <a:pt x="4347" y="3003"/>
                    <a:pt x="4408" y="3063"/>
                  </a:cubicBezTo>
                  <a:cubicBezTo>
                    <a:pt x="4499" y="2911"/>
                    <a:pt x="4590" y="2790"/>
                    <a:pt x="4499" y="2516"/>
                  </a:cubicBezTo>
                  <a:lnTo>
                    <a:pt x="4499" y="2516"/>
                  </a:lnTo>
                  <a:cubicBezTo>
                    <a:pt x="4742" y="2668"/>
                    <a:pt x="4590" y="2668"/>
                    <a:pt x="4803" y="2759"/>
                  </a:cubicBezTo>
                  <a:cubicBezTo>
                    <a:pt x="4590" y="2638"/>
                    <a:pt x="4742" y="2668"/>
                    <a:pt x="4712" y="2607"/>
                  </a:cubicBezTo>
                  <a:lnTo>
                    <a:pt x="4742" y="2607"/>
                  </a:lnTo>
                  <a:cubicBezTo>
                    <a:pt x="4735" y="2601"/>
                    <a:pt x="4736" y="2598"/>
                    <a:pt x="4741" y="2598"/>
                  </a:cubicBezTo>
                  <a:cubicBezTo>
                    <a:pt x="4750" y="2598"/>
                    <a:pt x="4773" y="2605"/>
                    <a:pt x="4790" y="2605"/>
                  </a:cubicBezTo>
                  <a:cubicBezTo>
                    <a:pt x="4804" y="2605"/>
                    <a:pt x="4814" y="2600"/>
                    <a:pt x="4803" y="2577"/>
                  </a:cubicBezTo>
                  <a:lnTo>
                    <a:pt x="4742" y="2516"/>
                  </a:lnTo>
                  <a:cubicBezTo>
                    <a:pt x="4730" y="2508"/>
                    <a:pt x="4726" y="2505"/>
                    <a:pt x="4729" y="2505"/>
                  </a:cubicBezTo>
                  <a:cubicBezTo>
                    <a:pt x="4739" y="2505"/>
                    <a:pt x="4852" y="2562"/>
                    <a:pt x="4878" y="2562"/>
                  </a:cubicBezTo>
                  <a:cubicBezTo>
                    <a:pt x="4893" y="2562"/>
                    <a:pt x="4879" y="2543"/>
                    <a:pt x="4803" y="2486"/>
                  </a:cubicBezTo>
                  <a:lnTo>
                    <a:pt x="4803" y="2486"/>
                  </a:lnTo>
                  <a:lnTo>
                    <a:pt x="4955" y="2547"/>
                  </a:lnTo>
                  <a:cubicBezTo>
                    <a:pt x="4860" y="2476"/>
                    <a:pt x="4853" y="2460"/>
                    <a:pt x="4869" y="2460"/>
                  </a:cubicBezTo>
                  <a:cubicBezTo>
                    <a:pt x="4881" y="2460"/>
                    <a:pt x="4909" y="2471"/>
                    <a:pt x="4918" y="2471"/>
                  </a:cubicBezTo>
                  <a:cubicBezTo>
                    <a:pt x="4923" y="2471"/>
                    <a:pt x="4922" y="2467"/>
                    <a:pt x="4910" y="2458"/>
                  </a:cubicBezTo>
                  <a:lnTo>
                    <a:pt x="4910" y="2458"/>
                  </a:lnTo>
                  <a:cubicBezTo>
                    <a:pt x="4911" y="2458"/>
                    <a:pt x="4913" y="2458"/>
                    <a:pt x="4914" y="2458"/>
                  </a:cubicBezTo>
                  <a:cubicBezTo>
                    <a:pt x="4993" y="2458"/>
                    <a:pt x="4819" y="2303"/>
                    <a:pt x="4839" y="2303"/>
                  </a:cubicBezTo>
                  <a:cubicBezTo>
                    <a:pt x="4844" y="2303"/>
                    <a:pt x="4860" y="2312"/>
                    <a:pt x="4894" y="2334"/>
                  </a:cubicBezTo>
                  <a:cubicBezTo>
                    <a:pt x="4866" y="2306"/>
                    <a:pt x="4864" y="2226"/>
                    <a:pt x="4719" y="2142"/>
                  </a:cubicBezTo>
                  <a:lnTo>
                    <a:pt x="4719" y="2142"/>
                  </a:lnTo>
                  <a:cubicBezTo>
                    <a:pt x="4776" y="2174"/>
                    <a:pt x="4845" y="2218"/>
                    <a:pt x="4894" y="2243"/>
                  </a:cubicBezTo>
                  <a:cubicBezTo>
                    <a:pt x="4894" y="2060"/>
                    <a:pt x="5015" y="2000"/>
                    <a:pt x="4833" y="1726"/>
                  </a:cubicBezTo>
                  <a:lnTo>
                    <a:pt x="4833" y="1726"/>
                  </a:lnTo>
                  <a:cubicBezTo>
                    <a:pt x="4864" y="1756"/>
                    <a:pt x="4894" y="1756"/>
                    <a:pt x="4955" y="1787"/>
                  </a:cubicBezTo>
                  <a:cubicBezTo>
                    <a:pt x="4742" y="1574"/>
                    <a:pt x="5259" y="1787"/>
                    <a:pt x="4864" y="1483"/>
                  </a:cubicBezTo>
                  <a:lnTo>
                    <a:pt x="4712" y="1392"/>
                  </a:lnTo>
                  <a:cubicBezTo>
                    <a:pt x="4803" y="1392"/>
                    <a:pt x="4894" y="1452"/>
                    <a:pt x="4985" y="1483"/>
                  </a:cubicBezTo>
                  <a:cubicBezTo>
                    <a:pt x="4864" y="1392"/>
                    <a:pt x="4985" y="1422"/>
                    <a:pt x="4833" y="1300"/>
                  </a:cubicBezTo>
                  <a:lnTo>
                    <a:pt x="4833" y="1300"/>
                  </a:lnTo>
                  <a:cubicBezTo>
                    <a:pt x="4894" y="1331"/>
                    <a:pt x="4955" y="1331"/>
                    <a:pt x="4985" y="1392"/>
                  </a:cubicBezTo>
                  <a:cubicBezTo>
                    <a:pt x="5015" y="1392"/>
                    <a:pt x="4803" y="1179"/>
                    <a:pt x="4864" y="1179"/>
                  </a:cubicBezTo>
                  <a:lnTo>
                    <a:pt x="4955" y="1240"/>
                  </a:lnTo>
                  <a:cubicBezTo>
                    <a:pt x="5021" y="1245"/>
                    <a:pt x="5087" y="1249"/>
                    <a:pt x="5148" y="1249"/>
                  </a:cubicBezTo>
                  <a:cubicBezTo>
                    <a:pt x="5420" y="1249"/>
                    <a:pt x="5598" y="1178"/>
                    <a:pt x="5350" y="905"/>
                  </a:cubicBezTo>
                  <a:cubicBezTo>
                    <a:pt x="5346" y="898"/>
                    <a:pt x="5347" y="894"/>
                    <a:pt x="5352" y="894"/>
                  </a:cubicBezTo>
                  <a:cubicBezTo>
                    <a:pt x="5380" y="894"/>
                    <a:pt x="5536" y="1008"/>
                    <a:pt x="5581" y="1008"/>
                  </a:cubicBezTo>
                  <a:cubicBezTo>
                    <a:pt x="5589" y="1008"/>
                    <a:pt x="5593" y="1004"/>
                    <a:pt x="5593" y="997"/>
                  </a:cubicBezTo>
                  <a:cubicBezTo>
                    <a:pt x="5350" y="693"/>
                    <a:pt x="5927" y="845"/>
                    <a:pt x="5502" y="449"/>
                  </a:cubicBezTo>
                  <a:cubicBezTo>
                    <a:pt x="5471" y="373"/>
                    <a:pt x="5319" y="236"/>
                    <a:pt x="5213" y="1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0"/>
            <p:cNvSpPr/>
            <p:nvPr/>
          </p:nvSpPr>
          <p:spPr>
            <a:xfrm>
              <a:off x="-687425" y="3926650"/>
              <a:ext cx="7600" cy="4575"/>
            </a:xfrm>
            <a:custGeom>
              <a:avLst/>
              <a:gdLst/>
              <a:ahLst/>
              <a:cxnLst/>
              <a:rect l="l" t="t" r="r" b="b"/>
              <a:pathLst>
                <a:path w="304" h="183" extrusionOk="0">
                  <a:moveTo>
                    <a:pt x="0" y="0"/>
                  </a:moveTo>
                  <a:lnTo>
                    <a:pt x="0" y="0"/>
                  </a:lnTo>
                  <a:cubicBezTo>
                    <a:pt x="91" y="61"/>
                    <a:pt x="213" y="91"/>
                    <a:pt x="304" y="182"/>
                  </a:cubicBezTo>
                  <a:cubicBezTo>
                    <a:pt x="213" y="61"/>
                    <a:pt x="122" y="6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0"/>
            <p:cNvSpPr/>
            <p:nvPr/>
          </p:nvSpPr>
          <p:spPr>
            <a:xfrm>
              <a:off x="-650450" y="3926750"/>
              <a:ext cx="3325" cy="2200"/>
            </a:xfrm>
            <a:custGeom>
              <a:avLst/>
              <a:gdLst/>
              <a:ahLst/>
              <a:cxnLst/>
              <a:rect l="l" t="t" r="r" b="b"/>
              <a:pathLst>
                <a:path w="133" h="88" extrusionOk="0">
                  <a:moveTo>
                    <a:pt x="6" y="0"/>
                  </a:moveTo>
                  <a:cubicBezTo>
                    <a:pt x="0" y="0"/>
                    <a:pt x="1" y="8"/>
                    <a:pt x="10" y="26"/>
                  </a:cubicBezTo>
                  <a:cubicBezTo>
                    <a:pt x="41" y="57"/>
                    <a:pt x="102" y="87"/>
                    <a:pt x="132" y="87"/>
                  </a:cubicBezTo>
                  <a:lnTo>
                    <a:pt x="102" y="57"/>
                  </a:lnTo>
                  <a:cubicBezTo>
                    <a:pt x="60" y="36"/>
                    <a:pt x="18" y="0"/>
                    <a:pt x="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0"/>
            <p:cNvSpPr/>
            <p:nvPr/>
          </p:nvSpPr>
          <p:spPr>
            <a:xfrm>
              <a:off x="-646400" y="3924350"/>
              <a:ext cx="3825" cy="3825"/>
            </a:xfrm>
            <a:custGeom>
              <a:avLst/>
              <a:gdLst/>
              <a:ahLst/>
              <a:cxnLst/>
              <a:rect l="l" t="t" r="r" b="b"/>
              <a:pathLst>
                <a:path w="153" h="153" extrusionOk="0">
                  <a:moveTo>
                    <a:pt x="0" y="1"/>
                  </a:moveTo>
                  <a:lnTo>
                    <a:pt x="152" y="15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0"/>
            <p:cNvSpPr/>
            <p:nvPr/>
          </p:nvSpPr>
          <p:spPr>
            <a:xfrm>
              <a:off x="-634250" y="3926650"/>
              <a:ext cx="3075" cy="1525"/>
            </a:xfrm>
            <a:custGeom>
              <a:avLst/>
              <a:gdLst/>
              <a:ahLst/>
              <a:cxnLst/>
              <a:rect l="l" t="t" r="r" b="b"/>
              <a:pathLst>
                <a:path w="123" h="61" extrusionOk="0">
                  <a:moveTo>
                    <a:pt x="1" y="0"/>
                  </a:moveTo>
                  <a:lnTo>
                    <a:pt x="1" y="0"/>
                  </a:lnTo>
                  <a:cubicBezTo>
                    <a:pt x="62" y="30"/>
                    <a:pt x="92" y="61"/>
                    <a:pt x="122" y="61"/>
                  </a:cubicBezTo>
                  <a:cubicBezTo>
                    <a:pt x="122" y="61"/>
                    <a:pt x="92" y="3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0"/>
            <p:cNvSpPr/>
            <p:nvPr/>
          </p:nvSpPr>
          <p:spPr>
            <a:xfrm>
              <a:off x="-639575" y="3923600"/>
              <a:ext cx="3075" cy="775"/>
            </a:xfrm>
            <a:custGeom>
              <a:avLst/>
              <a:gdLst/>
              <a:ahLst/>
              <a:cxnLst/>
              <a:rect l="l" t="t" r="r" b="b"/>
              <a:pathLst>
                <a:path w="123" h="31" extrusionOk="0">
                  <a:moveTo>
                    <a:pt x="1" y="0"/>
                  </a:moveTo>
                  <a:lnTo>
                    <a:pt x="1" y="0"/>
                  </a:lnTo>
                  <a:cubicBezTo>
                    <a:pt x="43" y="17"/>
                    <a:pt x="64" y="22"/>
                    <a:pt x="75" y="22"/>
                  </a:cubicBezTo>
                  <a:cubicBezTo>
                    <a:pt x="83" y="22"/>
                    <a:pt x="85" y="19"/>
                    <a:pt x="85" y="15"/>
                  </a:cubicBezTo>
                  <a:lnTo>
                    <a:pt x="85" y="15"/>
                  </a:lnTo>
                  <a:cubicBezTo>
                    <a:pt x="39" y="1"/>
                    <a:pt x="1" y="0"/>
                    <a:pt x="1" y="0"/>
                  </a:cubicBezTo>
                  <a:close/>
                  <a:moveTo>
                    <a:pt x="85" y="9"/>
                  </a:moveTo>
                  <a:cubicBezTo>
                    <a:pt x="83" y="9"/>
                    <a:pt x="84" y="12"/>
                    <a:pt x="85" y="15"/>
                  </a:cubicBezTo>
                  <a:lnTo>
                    <a:pt x="85" y="15"/>
                  </a:lnTo>
                  <a:cubicBezTo>
                    <a:pt x="97" y="19"/>
                    <a:pt x="110" y="24"/>
                    <a:pt x="123" y="31"/>
                  </a:cubicBezTo>
                  <a:cubicBezTo>
                    <a:pt x="97" y="14"/>
                    <a:pt x="88" y="9"/>
                    <a:pt x="85" y="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0"/>
            <p:cNvSpPr/>
            <p:nvPr/>
          </p:nvSpPr>
          <p:spPr>
            <a:xfrm>
              <a:off x="-628250" y="3918525"/>
              <a:ext cx="2400" cy="1675"/>
            </a:xfrm>
            <a:custGeom>
              <a:avLst/>
              <a:gdLst/>
              <a:ahLst/>
              <a:cxnLst/>
              <a:rect l="l" t="t" r="r" b="b"/>
              <a:pathLst>
                <a:path w="96" h="67" extrusionOk="0">
                  <a:moveTo>
                    <a:pt x="21" y="0"/>
                  </a:moveTo>
                  <a:cubicBezTo>
                    <a:pt x="0" y="0"/>
                    <a:pt x="34" y="52"/>
                    <a:pt x="34" y="52"/>
                  </a:cubicBezTo>
                  <a:cubicBezTo>
                    <a:pt x="55" y="62"/>
                    <a:pt x="68" y="66"/>
                    <a:pt x="75" y="66"/>
                  </a:cubicBezTo>
                  <a:cubicBezTo>
                    <a:pt x="95" y="66"/>
                    <a:pt x="71" y="34"/>
                    <a:pt x="58" y="17"/>
                  </a:cubicBezTo>
                  <a:lnTo>
                    <a:pt x="58" y="17"/>
                  </a:lnTo>
                  <a:cubicBezTo>
                    <a:pt x="60" y="18"/>
                    <a:pt x="62" y="19"/>
                    <a:pt x="65" y="21"/>
                  </a:cubicBezTo>
                  <a:cubicBezTo>
                    <a:pt x="54" y="11"/>
                    <a:pt x="50" y="6"/>
                    <a:pt x="50" y="6"/>
                  </a:cubicBezTo>
                  <a:cubicBezTo>
                    <a:pt x="49" y="6"/>
                    <a:pt x="53" y="11"/>
                    <a:pt x="58" y="17"/>
                  </a:cubicBezTo>
                  <a:lnTo>
                    <a:pt x="58" y="17"/>
                  </a:lnTo>
                  <a:cubicBezTo>
                    <a:pt x="39" y="5"/>
                    <a:pt x="28" y="0"/>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0"/>
            <p:cNvSpPr/>
            <p:nvPr/>
          </p:nvSpPr>
          <p:spPr>
            <a:xfrm>
              <a:off x="-628175" y="3912950"/>
              <a:ext cx="3075" cy="2325"/>
            </a:xfrm>
            <a:custGeom>
              <a:avLst/>
              <a:gdLst/>
              <a:ahLst/>
              <a:cxnLst/>
              <a:rect l="l" t="t" r="r" b="b"/>
              <a:pathLst>
                <a:path w="123" h="93" extrusionOk="0">
                  <a:moveTo>
                    <a:pt x="1" y="1"/>
                  </a:moveTo>
                  <a:lnTo>
                    <a:pt x="122" y="92"/>
                  </a:lnTo>
                  <a:cubicBezTo>
                    <a:pt x="122" y="31"/>
                    <a:pt x="3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0"/>
            <p:cNvSpPr/>
            <p:nvPr/>
          </p:nvSpPr>
          <p:spPr>
            <a:xfrm>
              <a:off x="-597000" y="3837725"/>
              <a:ext cx="3050" cy="1550"/>
            </a:xfrm>
            <a:custGeom>
              <a:avLst/>
              <a:gdLst/>
              <a:ahLst/>
              <a:cxnLst/>
              <a:rect l="l" t="t" r="r" b="b"/>
              <a:pathLst>
                <a:path w="122" h="62" extrusionOk="0">
                  <a:moveTo>
                    <a:pt x="0" y="1"/>
                  </a:moveTo>
                  <a:lnTo>
                    <a:pt x="122" y="62"/>
                  </a:lnTo>
                  <a:lnTo>
                    <a:pt x="122" y="62"/>
                  </a:lnTo>
                  <a:lnTo>
                    <a:pt x="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0"/>
            <p:cNvSpPr/>
            <p:nvPr/>
          </p:nvSpPr>
          <p:spPr>
            <a:xfrm>
              <a:off x="-577375" y="3807175"/>
              <a:ext cx="3175" cy="1850"/>
            </a:xfrm>
            <a:custGeom>
              <a:avLst/>
              <a:gdLst/>
              <a:ahLst/>
              <a:cxnLst/>
              <a:rect l="l" t="t" r="r" b="b"/>
              <a:pathLst>
                <a:path w="127" h="74" extrusionOk="0">
                  <a:moveTo>
                    <a:pt x="3" y="1"/>
                  </a:moveTo>
                  <a:cubicBezTo>
                    <a:pt x="0" y="1"/>
                    <a:pt x="1" y="3"/>
                    <a:pt x="5" y="7"/>
                  </a:cubicBezTo>
                  <a:cubicBezTo>
                    <a:pt x="5" y="7"/>
                    <a:pt x="95" y="74"/>
                    <a:pt x="120" y="74"/>
                  </a:cubicBezTo>
                  <a:cubicBezTo>
                    <a:pt x="125" y="74"/>
                    <a:pt x="127" y="72"/>
                    <a:pt x="127" y="68"/>
                  </a:cubicBezTo>
                  <a:cubicBezTo>
                    <a:pt x="127" y="68"/>
                    <a:pt x="15" y="1"/>
                    <a:pt x="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0"/>
            <p:cNvSpPr/>
            <p:nvPr/>
          </p:nvSpPr>
          <p:spPr>
            <a:xfrm>
              <a:off x="-582575" y="3780750"/>
              <a:ext cx="4600" cy="3825"/>
            </a:xfrm>
            <a:custGeom>
              <a:avLst/>
              <a:gdLst/>
              <a:ahLst/>
              <a:cxnLst/>
              <a:rect l="l" t="t" r="r" b="b"/>
              <a:pathLst>
                <a:path w="184" h="153" extrusionOk="0">
                  <a:moveTo>
                    <a:pt x="1" y="0"/>
                  </a:moveTo>
                  <a:lnTo>
                    <a:pt x="183" y="152"/>
                  </a:lnTo>
                  <a:lnTo>
                    <a:pt x="183" y="12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0"/>
            <p:cNvSpPr/>
            <p:nvPr/>
          </p:nvSpPr>
          <p:spPr>
            <a:xfrm>
              <a:off x="-829525" y="4210075"/>
              <a:ext cx="2725" cy="1850"/>
            </a:xfrm>
            <a:custGeom>
              <a:avLst/>
              <a:gdLst/>
              <a:ahLst/>
              <a:cxnLst/>
              <a:rect l="l" t="t" r="r" b="b"/>
              <a:pathLst>
                <a:path w="109" h="74" extrusionOk="0">
                  <a:moveTo>
                    <a:pt x="0" y="1"/>
                  </a:moveTo>
                  <a:lnTo>
                    <a:pt x="0" y="1"/>
                  </a:lnTo>
                  <a:cubicBezTo>
                    <a:pt x="8" y="16"/>
                    <a:pt x="23" y="29"/>
                    <a:pt x="39" y="40"/>
                  </a:cubicBezTo>
                  <a:lnTo>
                    <a:pt x="39" y="40"/>
                  </a:lnTo>
                  <a:lnTo>
                    <a:pt x="0" y="1"/>
                  </a:lnTo>
                  <a:close/>
                  <a:moveTo>
                    <a:pt x="39" y="40"/>
                  </a:moveTo>
                  <a:lnTo>
                    <a:pt x="61" y="61"/>
                  </a:lnTo>
                  <a:cubicBezTo>
                    <a:pt x="93" y="70"/>
                    <a:pt x="106" y="73"/>
                    <a:pt x="107" y="73"/>
                  </a:cubicBezTo>
                  <a:cubicBezTo>
                    <a:pt x="109" y="73"/>
                    <a:pt x="72" y="61"/>
                    <a:pt x="39" y="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0"/>
            <p:cNvSpPr/>
            <p:nvPr/>
          </p:nvSpPr>
          <p:spPr>
            <a:xfrm>
              <a:off x="-828775" y="4076350"/>
              <a:ext cx="78300" cy="142100"/>
            </a:xfrm>
            <a:custGeom>
              <a:avLst/>
              <a:gdLst/>
              <a:ahLst/>
              <a:cxnLst/>
              <a:rect l="l" t="t" r="r" b="b"/>
              <a:pathLst>
                <a:path w="3132" h="5684" extrusionOk="0">
                  <a:moveTo>
                    <a:pt x="2128" y="0"/>
                  </a:moveTo>
                  <a:lnTo>
                    <a:pt x="2128" y="0"/>
                  </a:lnTo>
                  <a:cubicBezTo>
                    <a:pt x="2071" y="28"/>
                    <a:pt x="2088" y="81"/>
                    <a:pt x="2141" y="142"/>
                  </a:cubicBezTo>
                  <a:lnTo>
                    <a:pt x="2141" y="142"/>
                  </a:lnTo>
                  <a:cubicBezTo>
                    <a:pt x="2179" y="117"/>
                    <a:pt x="2180" y="73"/>
                    <a:pt x="2128" y="0"/>
                  </a:cubicBezTo>
                  <a:close/>
                  <a:moveTo>
                    <a:pt x="1307" y="730"/>
                  </a:moveTo>
                  <a:lnTo>
                    <a:pt x="1354" y="748"/>
                  </a:lnTo>
                  <a:lnTo>
                    <a:pt x="1354" y="748"/>
                  </a:lnTo>
                  <a:cubicBezTo>
                    <a:pt x="1360" y="752"/>
                    <a:pt x="1365" y="756"/>
                    <a:pt x="1368" y="760"/>
                  </a:cubicBezTo>
                  <a:lnTo>
                    <a:pt x="1307" y="730"/>
                  </a:lnTo>
                  <a:close/>
                  <a:moveTo>
                    <a:pt x="1388" y="762"/>
                  </a:moveTo>
                  <a:lnTo>
                    <a:pt x="1459" y="790"/>
                  </a:lnTo>
                  <a:cubicBezTo>
                    <a:pt x="1459" y="790"/>
                    <a:pt x="1426" y="779"/>
                    <a:pt x="1388" y="762"/>
                  </a:cubicBezTo>
                  <a:close/>
                  <a:moveTo>
                    <a:pt x="2488" y="1278"/>
                  </a:moveTo>
                  <a:cubicBezTo>
                    <a:pt x="2479" y="1283"/>
                    <a:pt x="2491" y="1298"/>
                    <a:pt x="2554" y="1337"/>
                  </a:cubicBezTo>
                  <a:cubicBezTo>
                    <a:pt x="2537" y="1305"/>
                    <a:pt x="2512" y="1290"/>
                    <a:pt x="2488" y="1278"/>
                  </a:cubicBezTo>
                  <a:close/>
                  <a:moveTo>
                    <a:pt x="2585" y="1871"/>
                  </a:moveTo>
                  <a:lnTo>
                    <a:pt x="2585" y="1871"/>
                  </a:lnTo>
                  <a:cubicBezTo>
                    <a:pt x="2590" y="1882"/>
                    <a:pt x="2619" y="1902"/>
                    <a:pt x="2706" y="1945"/>
                  </a:cubicBezTo>
                  <a:cubicBezTo>
                    <a:pt x="2638" y="1912"/>
                    <a:pt x="2608" y="1890"/>
                    <a:pt x="2585" y="1871"/>
                  </a:cubicBezTo>
                  <a:close/>
                  <a:moveTo>
                    <a:pt x="2281" y="2179"/>
                  </a:moveTo>
                  <a:cubicBezTo>
                    <a:pt x="2318" y="2205"/>
                    <a:pt x="2328" y="2214"/>
                    <a:pt x="2325" y="2216"/>
                  </a:cubicBezTo>
                  <a:lnTo>
                    <a:pt x="2325" y="2216"/>
                  </a:lnTo>
                  <a:cubicBezTo>
                    <a:pt x="2308" y="2203"/>
                    <a:pt x="2297" y="2192"/>
                    <a:pt x="2281" y="2179"/>
                  </a:cubicBezTo>
                  <a:close/>
                  <a:moveTo>
                    <a:pt x="2133" y="2155"/>
                  </a:moveTo>
                  <a:cubicBezTo>
                    <a:pt x="2138" y="2155"/>
                    <a:pt x="2147" y="2156"/>
                    <a:pt x="2159" y="2158"/>
                  </a:cubicBezTo>
                  <a:lnTo>
                    <a:pt x="2278" y="2248"/>
                  </a:lnTo>
                  <a:lnTo>
                    <a:pt x="2278" y="2248"/>
                  </a:lnTo>
                  <a:cubicBezTo>
                    <a:pt x="2207" y="2210"/>
                    <a:pt x="2095" y="2155"/>
                    <a:pt x="2133" y="2155"/>
                  </a:cubicBezTo>
                  <a:close/>
                  <a:moveTo>
                    <a:pt x="1824" y="2280"/>
                  </a:moveTo>
                  <a:cubicBezTo>
                    <a:pt x="1881" y="2308"/>
                    <a:pt x="1878" y="2317"/>
                    <a:pt x="1871" y="2321"/>
                  </a:cubicBezTo>
                  <a:lnTo>
                    <a:pt x="1871" y="2321"/>
                  </a:lnTo>
                  <a:cubicBezTo>
                    <a:pt x="1859" y="2303"/>
                    <a:pt x="1824" y="2280"/>
                    <a:pt x="1824" y="2280"/>
                  </a:cubicBezTo>
                  <a:close/>
                  <a:moveTo>
                    <a:pt x="578" y="2584"/>
                  </a:moveTo>
                  <a:lnTo>
                    <a:pt x="608" y="2614"/>
                  </a:lnTo>
                  <a:cubicBezTo>
                    <a:pt x="610" y="2614"/>
                    <a:pt x="611" y="2615"/>
                    <a:pt x="613" y="2615"/>
                  </a:cubicBezTo>
                  <a:lnTo>
                    <a:pt x="613" y="2615"/>
                  </a:lnTo>
                  <a:cubicBezTo>
                    <a:pt x="604" y="2606"/>
                    <a:pt x="593" y="2596"/>
                    <a:pt x="578" y="2584"/>
                  </a:cubicBezTo>
                  <a:close/>
                  <a:moveTo>
                    <a:pt x="2432" y="3161"/>
                  </a:moveTo>
                  <a:cubicBezTo>
                    <a:pt x="2432" y="3161"/>
                    <a:pt x="2456" y="3173"/>
                    <a:pt x="2475" y="3184"/>
                  </a:cubicBezTo>
                  <a:lnTo>
                    <a:pt x="2475" y="3184"/>
                  </a:lnTo>
                  <a:cubicBezTo>
                    <a:pt x="2461" y="3174"/>
                    <a:pt x="2447" y="3166"/>
                    <a:pt x="2432" y="3161"/>
                  </a:cubicBezTo>
                  <a:close/>
                  <a:moveTo>
                    <a:pt x="2475" y="3184"/>
                  </a:moveTo>
                  <a:lnTo>
                    <a:pt x="2475" y="3184"/>
                  </a:lnTo>
                  <a:cubicBezTo>
                    <a:pt x="2482" y="3189"/>
                    <a:pt x="2488" y="3194"/>
                    <a:pt x="2495" y="3200"/>
                  </a:cubicBezTo>
                  <a:lnTo>
                    <a:pt x="2495" y="3200"/>
                  </a:lnTo>
                  <a:cubicBezTo>
                    <a:pt x="2501" y="3200"/>
                    <a:pt x="2490" y="3192"/>
                    <a:pt x="2475" y="3184"/>
                  </a:cubicBezTo>
                  <a:close/>
                  <a:moveTo>
                    <a:pt x="2403" y="3281"/>
                  </a:moveTo>
                  <a:cubicBezTo>
                    <a:pt x="2404" y="3281"/>
                    <a:pt x="2418" y="3293"/>
                    <a:pt x="2434" y="3308"/>
                  </a:cubicBezTo>
                  <a:lnTo>
                    <a:pt x="2434" y="3308"/>
                  </a:lnTo>
                  <a:cubicBezTo>
                    <a:pt x="2427" y="3303"/>
                    <a:pt x="2421" y="3300"/>
                    <a:pt x="2416" y="3297"/>
                  </a:cubicBezTo>
                  <a:lnTo>
                    <a:pt x="2416" y="3297"/>
                  </a:lnTo>
                  <a:cubicBezTo>
                    <a:pt x="2405" y="3286"/>
                    <a:pt x="2402" y="3281"/>
                    <a:pt x="2403" y="3281"/>
                  </a:cubicBezTo>
                  <a:close/>
                  <a:moveTo>
                    <a:pt x="2462" y="3344"/>
                  </a:moveTo>
                  <a:cubicBezTo>
                    <a:pt x="2468" y="3347"/>
                    <a:pt x="2473" y="3349"/>
                    <a:pt x="2477" y="3352"/>
                  </a:cubicBezTo>
                  <a:lnTo>
                    <a:pt x="2477" y="3352"/>
                  </a:lnTo>
                  <a:cubicBezTo>
                    <a:pt x="2482" y="3357"/>
                    <a:pt x="2485" y="3362"/>
                    <a:pt x="2488" y="3365"/>
                  </a:cubicBezTo>
                  <a:lnTo>
                    <a:pt x="2488" y="3365"/>
                  </a:lnTo>
                  <a:cubicBezTo>
                    <a:pt x="2474" y="3353"/>
                    <a:pt x="2462" y="3344"/>
                    <a:pt x="2462" y="3344"/>
                  </a:cubicBezTo>
                  <a:close/>
                  <a:moveTo>
                    <a:pt x="2432" y="3344"/>
                  </a:moveTo>
                  <a:lnTo>
                    <a:pt x="2432" y="3344"/>
                  </a:lnTo>
                  <a:cubicBezTo>
                    <a:pt x="2476" y="3366"/>
                    <a:pt x="2488" y="3372"/>
                    <a:pt x="2492" y="3372"/>
                  </a:cubicBezTo>
                  <a:lnTo>
                    <a:pt x="2492" y="3372"/>
                  </a:lnTo>
                  <a:cubicBezTo>
                    <a:pt x="2492" y="3374"/>
                    <a:pt x="2492" y="3375"/>
                    <a:pt x="2490" y="3375"/>
                  </a:cubicBezTo>
                  <a:cubicBezTo>
                    <a:pt x="2484" y="3375"/>
                    <a:pt x="2467" y="3367"/>
                    <a:pt x="2432" y="3344"/>
                  </a:cubicBezTo>
                  <a:close/>
                  <a:moveTo>
                    <a:pt x="2280" y="3313"/>
                  </a:moveTo>
                  <a:cubicBezTo>
                    <a:pt x="2280" y="3313"/>
                    <a:pt x="2523" y="3404"/>
                    <a:pt x="2462" y="3404"/>
                  </a:cubicBezTo>
                  <a:lnTo>
                    <a:pt x="2402" y="3374"/>
                  </a:lnTo>
                  <a:cubicBezTo>
                    <a:pt x="2371" y="3344"/>
                    <a:pt x="2280" y="3344"/>
                    <a:pt x="2280" y="3313"/>
                  </a:cubicBezTo>
                  <a:close/>
                  <a:moveTo>
                    <a:pt x="152" y="3404"/>
                  </a:moveTo>
                  <a:cubicBezTo>
                    <a:pt x="156" y="3406"/>
                    <a:pt x="160" y="3408"/>
                    <a:pt x="164" y="3409"/>
                  </a:cubicBezTo>
                  <a:lnTo>
                    <a:pt x="164" y="3409"/>
                  </a:lnTo>
                  <a:cubicBezTo>
                    <a:pt x="160" y="3407"/>
                    <a:pt x="156" y="3406"/>
                    <a:pt x="152" y="3404"/>
                  </a:cubicBezTo>
                  <a:close/>
                  <a:moveTo>
                    <a:pt x="2586" y="3464"/>
                  </a:moveTo>
                  <a:cubicBezTo>
                    <a:pt x="2586" y="3464"/>
                    <a:pt x="2587" y="3466"/>
                    <a:pt x="2591" y="3471"/>
                  </a:cubicBezTo>
                  <a:lnTo>
                    <a:pt x="2591" y="3471"/>
                  </a:lnTo>
                  <a:cubicBezTo>
                    <a:pt x="2591" y="3468"/>
                    <a:pt x="2587" y="3464"/>
                    <a:pt x="2586" y="3464"/>
                  </a:cubicBezTo>
                  <a:close/>
                  <a:moveTo>
                    <a:pt x="213" y="3465"/>
                  </a:moveTo>
                  <a:cubicBezTo>
                    <a:pt x="225" y="3471"/>
                    <a:pt x="238" y="3478"/>
                    <a:pt x="253" y="3485"/>
                  </a:cubicBezTo>
                  <a:lnTo>
                    <a:pt x="253" y="3485"/>
                  </a:lnTo>
                  <a:cubicBezTo>
                    <a:pt x="250" y="3479"/>
                    <a:pt x="247" y="3472"/>
                    <a:pt x="244" y="3465"/>
                  </a:cubicBezTo>
                  <a:close/>
                  <a:moveTo>
                    <a:pt x="2563" y="3470"/>
                  </a:moveTo>
                  <a:cubicBezTo>
                    <a:pt x="2576" y="3476"/>
                    <a:pt x="2593" y="3485"/>
                    <a:pt x="2614" y="3496"/>
                  </a:cubicBezTo>
                  <a:cubicBezTo>
                    <a:pt x="2603" y="3484"/>
                    <a:pt x="2596" y="3476"/>
                    <a:pt x="2591" y="3471"/>
                  </a:cubicBezTo>
                  <a:lnTo>
                    <a:pt x="2591" y="3471"/>
                  </a:lnTo>
                  <a:cubicBezTo>
                    <a:pt x="2592" y="3474"/>
                    <a:pt x="2591" y="3476"/>
                    <a:pt x="2586" y="3476"/>
                  </a:cubicBezTo>
                  <a:cubicBezTo>
                    <a:pt x="2582" y="3476"/>
                    <a:pt x="2575" y="3474"/>
                    <a:pt x="2563" y="3470"/>
                  </a:cubicBezTo>
                  <a:close/>
                  <a:moveTo>
                    <a:pt x="2128" y="3799"/>
                  </a:moveTo>
                  <a:lnTo>
                    <a:pt x="2128" y="3799"/>
                  </a:lnTo>
                  <a:cubicBezTo>
                    <a:pt x="2172" y="3822"/>
                    <a:pt x="2209" y="3839"/>
                    <a:pt x="2239" y="3853"/>
                  </a:cubicBezTo>
                  <a:lnTo>
                    <a:pt x="2239" y="3853"/>
                  </a:lnTo>
                  <a:cubicBezTo>
                    <a:pt x="2231" y="3848"/>
                    <a:pt x="2228" y="3845"/>
                    <a:pt x="2229" y="3845"/>
                  </a:cubicBezTo>
                  <a:cubicBezTo>
                    <a:pt x="2229" y="3845"/>
                    <a:pt x="2239" y="3851"/>
                    <a:pt x="2252" y="3859"/>
                  </a:cubicBezTo>
                  <a:lnTo>
                    <a:pt x="2252" y="3859"/>
                  </a:lnTo>
                  <a:cubicBezTo>
                    <a:pt x="2247" y="3857"/>
                    <a:pt x="2243" y="3855"/>
                    <a:pt x="2239" y="3853"/>
                  </a:cubicBezTo>
                  <a:lnTo>
                    <a:pt x="2239" y="3853"/>
                  </a:lnTo>
                  <a:cubicBezTo>
                    <a:pt x="2242" y="3855"/>
                    <a:pt x="2245" y="3857"/>
                    <a:pt x="2250" y="3860"/>
                  </a:cubicBezTo>
                  <a:cubicBezTo>
                    <a:pt x="2128" y="3799"/>
                    <a:pt x="2159" y="3830"/>
                    <a:pt x="2128" y="3799"/>
                  </a:cubicBezTo>
                  <a:close/>
                  <a:moveTo>
                    <a:pt x="1973" y="3968"/>
                  </a:moveTo>
                  <a:cubicBezTo>
                    <a:pt x="1976" y="3968"/>
                    <a:pt x="1986" y="3972"/>
                    <a:pt x="2007" y="3982"/>
                  </a:cubicBezTo>
                  <a:cubicBezTo>
                    <a:pt x="1986" y="3982"/>
                    <a:pt x="1966" y="3968"/>
                    <a:pt x="1973" y="3968"/>
                  </a:cubicBezTo>
                  <a:close/>
                  <a:moveTo>
                    <a:pt x="2055" y="4006"/>
                  </a:moveTo>
                  <a:lnTo>
                    <a:pt x="2067" y="4012"/>
                  </a:lnTo>
                  <a:cubicBezTo>
                    <a:pt x="2065" y="4012"/>
                    <a:pt x="2062" y="4012"/>
                    <a:pt x="2060" y="4012"/>
                  </a:cubicBezTo>
                  <a:lnTo>
                    <a:pt x="2060" y="4012"/>
                  </a:lnTo>
                  <a:cubicBezTo>
                    <a:pt x="2058" y="4010"/>
                    <a:pt x="2056" y="4008"/>
                    <a:pt x="2055" y="4006"/>
                  </a:cubicBezTo>
                  <a:close/>
                  <a:moveTo>
                    <a:pt x="2261" y="4097"/>
                  </a:moveTo>
                  <a:lnTo>
                    <a:pt x="2261" y="4097"/>
                  </a:lnTo>
                  <a:cubicBezTo>
                    <a:pt x="2278" y="4107"/>
                    <a:pt x="2293" y="4114"/>
                    <a:pt x="2371" y="4134"/>
                  </a:cubicBezTo>
                  <a:cubicBezTo>
                    <a:pt x="2310" y="4109"/>
                    <a:pt x="2279" y="4100"/>
                    <a:pt x="2261" y="4097"/>
                  </a:cubicBezTo>
                  <a:close/>
                  <a:moveTo>
                    <a:pt x="2300" y="4143"/>
                  </a:moveTo>
                  <a:cubicBezTo>
                    <a:pt x="2307" y="4146"/>
                    <a:pt x="2312" y="4147"/>
                    <a:pt x="2318" y="4148"/>
                  </a:cubicBezTo>
                  <a:lnTo>
                    <a:pt x="2318" y="4148"/>
                  </a:lnTo>
                  <a:cubicBezTo>
                    <a:pt x="2312" y="4147"/>
                    <a:pt x="2306" y="4145"/>
                    <a:pt x="2300" y="4143"/>
                  </a:cubicBezTo>
                  <a:close/>
                  <a:moveTo>
                    <a:pt x="2318" y="4148"/>
                  </a:moveTo>
                  <a:cubicBezTo>
                    <a:pt x="2348" y="4157"/>
                    <a:pt x="2371" y="4164"/>
                    <a:pt x="2371" y="4164"/>
                  </a:cubicBezTo>
                  <a:cubicBezTo>
                    <a:pt x="2341" y="4154"/>
                    <a:pt x="2327" y="4151"/>
                    <a:pt x="2318" y="4148"/>
                  </a:cubicBezTo>
                  <a:close/>
                  <a:moveTo>
                    <a:pt x="2274" y="4131"/>
                  </a:moveTo>
                  <a:cubicBezTo>
                    <a:pt x="2276" y="4133"/>
                    <a:pt x="2279" y="4135"/>
                    <a:pt x="2281" y="4137"/>
                  </a:cubicBezTo>
                  <a:lnTo>
                    <a:pt x="2281" y="4137"/>
                  </a:lnTo>
                  <a:cubicBezTo>
                    <a:pt x="2277" y="4135"/>
                    <a:pt x="2273" y="4134"/>
                    <a:pt x="2270" y="4133"/>
                  </a:cubicBezTo>
                  <a:lnTo>
                    <a:pt x="2270" y="4133"/>
                  </a:lnTo>
                  <a:cubicBezTo>
                    <a:pt x="2286" y="4143"/>
                    <a:pt x="2300" y="4154"/>
                    <a:pt x="2311" y="4164"/>
                  </a:cubicBezTo>
                  <a:cubicBezTo>
                    <a:pt x="2317" y="4167"/>
                    <a:pt x="2322" y="4170"/>
                    <a:pt x="2326" y="4172"/>
                  </a:cubicBezTo>
                  <a:lnTo>
                    <a:pt x="2326" y="4172"/>
                  </a:lnTo>
                  <a:cubicBezTo>
                    <a:pt x="2304" y="4156"/>
                    <a:pt x="2291" y="4145"/>
                    <a:pt x="2281" y="4137"/>
                  </a:cubicBezTo>
                  <a:lnTo>
                    <a:pt x="2281" y="4137"/>
                  </a:lnTo>
                  <a:cubicBezTo>
                    <a:pt x="2288" y="4139"/>
                    <a:pt x="2294" y="4141"/>
                    <a:pt x="2300" y="4143"/>
                  </a:cubicBezTo>
                  <a:lnTo>
                    <a:pt x="2300" y="4143"/>
                  </a:lnTo>
                  <a:cubicBezTo>
                    <a:pt x="2294" y="4140"/>
                    <a:pt x="2287" y="4137"/>
                    <a:pt x="2274" y="4131"/>
                  </a:cubicBezTo>
                  <a:close/>
                  <a:moveTo>
                    <a:pt x="2098" y="4590"/>
                  </a:moveTo>
                  <a:lnTo>
                    <a:pt x="2126" y="4607"/>
                  </a:lnTo>
                  <a:lnTo>
                    <a:pt x="2126" y="4607"/>
                  </a:lnTo>
                  <a:cubicBezTo>
                    <a:pt x="2120" y="4604"/>
                    <a:pt x="2115" y="4602"/>
                    <a:pt x="2110" y="4599"/>
                  </a:cubicBezTo>
                  <a:lnTo>
                    <a:pt x="2110" y="4599"/>
                  </a:lnTo>
                  <a:cubicBezTo>
                    <a:pt x="2113" y="4601"/>
                    <a:pt x="2117" y="4604"/>
                    <a:pt x="2120" y="4606"/>
                  </a:cubicBezTo>
                  <a:lnTo>
                    <a:pt x="2120" y="4606"/>
                  </a:lnTo>
                  <a:cubicBezTo>
                    <a:pt x="2112" y="4601"/>
                    <a:pt x="2106" y="4597"/>
                    <a:pt x="2102" y="4594"/>
                  </a:cubicBezTo>
                  <a:lnTo>
                    <a:pt x="2102" y="4594"/>
                  </a:lnTo>
                  <a:cubicBezTo>
                    <a:pt x="2104" y="4595"/>
                    <a:pt x="2107" y="4597"/>
                    <a:pt x="2110" y="4599"/>
                  </a:cubicBezTo>
                  <a:lnTo>
                    <a:pt x="2110" y="4599"/>
                  </a:lnTo>
                  <a:cubicBezTo>
                    <a:pt x="2106" y="4596"/>
                    <a:pt x="2102" y="4593"/>
                    <a:pt x="2098" y="4590"/>
                  </a:cubicBezTo>
                  <a:close/>
                  <a:moveTo>
                    <a:pt x="2174" y="4624"/>
                  </a:moveTo>
                  <a:lnTo>
                    <a:pt x="2244" y="4677"/>
                  </a:lnTo>
                  <a:lnTo>
                    <a:pt x="2244" y="4677"/>
                  </a:lnTo>
                  <a:cubicBezTo>
                    <a:pt x="2240" y="4674"/>
                    <a:pt x="2235" y="4672"/>
                    <a:pt x="2231" y="4670"/>
                  </a:cubicBezTo>
                  <a:lnTo>
                    <a:pt x="2231" y="4670"/>
                  </a:lnTo>
                  <a:lnTo>
                    <a:pt x="2250" y="4681"/>
                  </a:lnTo>
                  <a:cubicBezTo>
                    <a:pt x="2273" y="4693"/>
                    <a:pt x="2283" y="4698"/>
                    <a:pt x="2284" y="4698"/>
                  </a:cubicBezTo>
                  <a:cubicBezTo>
                    <a:pt x="2284" y="4698"/>
                    <a:pt x="2270" y="4690"/>
                    <a:pt x="2249" y="4679"/>
                  </a:cubicBezTo>
                  <a:lnTo>
                    <a:pt x="2249" y="4679"/>
                  </a:lnTo>
                  <a:cubicBezTo>
                    <a:pt x="2249" y="4680"/>
                    <a:pt x="2249" y="4680"/>
                    <a:pt x="2250" y="4681"/>
                  </a:cubicBezTo>
                  <a:lnTo>
                    <a:pt x="2250" y="4681"/>
                  </a:lnTo>
                  <a:lnTo>
                    <a:pt x="2244" y="4677"/>
                  </a:lnTo>
                  <a:lnTo>
                    <a:pt x="2244" y="4677"/>
                  </a:lnTo>
                  <a:cubicBezTo>
                    <a:pt x="2246" y="4678"/>
                    <a:pt x="2247" y="4678"/>
                    <a:pt x="2249" y="4679"/>
                  </a:cubicBezTo>
                  <a:lnTo>
                    <a:pt x="2249" y="4679"/>
                  </a:lnTo>
                  <a:cubicBezTo>
                    <a:pt x="2233" y="4650"/>
                    <a:pt x="2204" y="4635"/>
                    <a:pt x="2174" y="4624"/>
                  </a:cubicBezTo>
                  <a:close/>
                  <a:moveTo>
                    <a:pt x="1854" y="5037"/>
                  </a:moveTo>
                  <a:cubicBezTo>
                    <a:pt x="1872" y="5049"/>
                    <a:pt x="1889" y="5060"/>
                    <a:pt x="1905" y="5071"/>
                  </a:cubicBezTo>
                  <a:lnTo>
                    <a:pt x="1905" y="5071"/>
                  </a:lnTo>
                  <a:cubicBezTo>
                    <a:pt x="1899" y="5062"/>
                    <a:pt x="1887" y="5051"/>
                    <a:pt x="1854" y="5037"/>
                  </a:cubicBezTo>
                  <a:close/>
                  <a:moveTo>
                    <a:pt x="1905" y="5071"/>
                  </a:moveTo>
                  <a:cubicBezTo>
                    <a:pt x="1916" y="5088"/>
                    <a:pt x="1908" y="5103"/>
                    <a:pt x="1976" y="5137"/>
                  </a:cubicBezTo>
                  <a:cubicBezTo>
                    <a:pt x="1997" y="5137"/>
                    <a:pt x="1962" y="5109"/>
                    <a:pt x="1905" y="5071"/>
                  </a:cubicBezTo>
                  <a:close/>
                  <a:moveTo>
                    <a:pt x="1855" y="5076"/>
                  </a:moveTo>
                  <a:cubicBezTo>
                    <a:pt x="1858" y="5078"/>
                    <a:pt x="1861" y="5081"/>
                    <a:pt x="1864" y="5083"/>
                  </a:cubicBezTo>
                  <a:lnTo>
                    <a:pt x="1864" y="5083"/>
                  </a:lnTo>
                  <a:cubicBezTo>
                    <a:pt x="1903" y="5104"/>
                    <a:pt x="1950" y="5130"/>
                    <a:pt x="1992" y="5151"/>
                  </a:cubicBezTo>
                  <a:lnTo>
                    <a:pt x="1992" y="5151"/>
                  </a:lnTo>
                  <a:cubicBezTo>
                    <a:pt x="1935" y="5116"/>
                    <a:pt x="1895" y="5076"/>
                    <a:pt x="1855" y="5076"/>
                  </a:cubicBezTo>
                  <a:close/>
                  <a:moveTo>
                    <a:pt x="112" y="5156"/>
                  </a:moveTo>
                  <a:cubicBezTo>
                    <a:pt x="111" y="5156"/>
                    <a:pt x="115" y="5160"/>
                    <a:pt x="122" y="5167"/>
                  </a:cubicBezTo>
                  <a:cubicBezTo>
                    <a:pt x="126" y="5169"/>
                    <a:pt x="130" y="5170"/>
                    <a:pt x="134" y="5171"/>
                  </a:cubicBezTo>
                  <a:lnTo>
                    <a:pt x="134" y="5171"/>
                  </a:lnTo>
                  <a:cubicBezTo>
                    <a:pt x="119" y="5161"/>
                    <a:pt x="113" y="5156"/>
                    <a:pt x="112" y="5156"/>
                  </a:cubicBezTo>
                  <a:close/>
                  <a:moveTo>
                    <a:pt x="1992" y="5151"/>
                  </a:moveTo>
                  <a:lnTo>
                    <a:pt x="1992" y="5151"/>
                  </a:lnTo>
                  <a:cubicBezTo>
                    <a:pt x="2016" y="5166"/>
                    <a:pt x="2044" y="5181"/>
                    <a:pt x="2076" y="5191"/>
                  </a:cubicBezTo>
                  <a:lnTo>
                    <a:pt x="2076" y="5191"/>
                  </a:lnTo>
                  <a:cubicBezTo>
                    <a:pt x="2056" y="5183"/>
                    <a:pt x="2026" y="5169"/>
                    <a:pt x="1992" y="5151"/>
                  </a:cubicBezTo>
                  <a:close/>
                  <a:moveTo>
                    <a:pt x="2076" y="5191"/>
                  </a:moveTo>
                  <a:cubicBezTo>
                    <a:pt x="2086" y="5195"/>
                    <a:pt x="2094" y="5198"/>
                    <a:pt x="2098" y="5198"/>
                  </a:cubicBezTo>
                  <a:cubicBezTo>
                    <a:pt x="2090" y="5196"/>
                    <a:pt x="2083" y="5194"/>
                    <a:pt x="2076" y="5191"/>
                  </a:cubicBezTo>
                  <a:close/>
                  <a:moveTo>
                    <a:pt x="1824" y="5228"/>
                  </a:moveTo>
                  <a:lnTo>
                    <a:pt x="1824" y="5228"/>
                  </a:lnTo>
                  <a:cubicBezTo>
                    <a:pt x="1824" y="5228"/>
                    <a:pt x="1824" y="5228"/>
                    <a:pt x="1824" y="5228"/>
                  </a:cubicBezTo>
                  <a:lnTo>
                    <a:pt x="1824" y="5228"/>
                  </a:lnTo>
                  <a:cubicBezTo>
                    <a:pt x="1824" y="5228"/>
                    <a:pt x="1824" y="5228"/>
                    <a:pt x="1824" y="5228"/>
                  </a:cubicBezTo>
                  <a:close/>
                  <a:moveTo>
                    <a:pt x="1931" y="5176"/>
                  </a:moveTo>
                  <a:lnTo>
                    <a:pt x="1931" y="5176"/>
                  </a:lnTo>
                  <a:cubicBezTo>
                    <a:pt x="1958" y="5198"/>
                    <a:pt x="2042" y="5242"/>
                    <a:pt x="2046" y="5242"/>
                  </a:cubicBezTo>
                  <a:cubicBezTo>
                    <a:pt x="2049" y="5242"/>
                    <a:pt x="2021" y="5225"/>
                    <a:pt x="1931" y="5176"/>
                  </a:cubicBezTo>
                  <a:close/>
                  <a:moveTo>
                    <a:pt x="1886" y="5267"/>
                  </a:moveTo>
                  <a:cubicBezTo>
                    <a:pt x="1897" y="5274"/>
                    <a:pt x="1908" y="5281"/>
                    <a:pt x="1919" y="5288"/>
                  </a:cubicBezTo>
                  <a:lnTo>
                    <a:pt x="1919" y="5288"/>
                  </a:lnTo>
                  <a:cubicBezTo>
                    <a:pt x="1922" y="5285"/>
                    <a:pt x="1906" y="5277"/>
                    <a:pt x="1886" y="5267"/>
                  </a:cubicBezTo>
                  <a:close/>
                  <a:moveTo>
                    <a:pt x="2021" y="5237"/>
                  </a:moveTo>
                  <a:lnTo>
                    <a:pt x="2098" y="5289"/>
                  </a:lnTo>
                  <a:cubicBezTo>
                    <a:pt x="2072" y="5263"/>
                    <a:pt x="2046" y="5248"/>
                    <a:pt x="2021" y="5237"/>
                  </a:cubicBezTo>
                  <a:close/>
                  <a:moveTo>
                    <a:pt x="1919" y="5288"/>
                  </a:moveTo>
                  <a:cubicBezTo>
                    <a:pt x="1919" y="5289"/>
                    <a:pt x="1917" y="5289"/>
                    <a:pt x="1915" y="5289"/>
                  </a:cubicBezTo>
                  <a:lnTo>
                    <a:pt x="1936" y="5299"/>
                  </a:lnTo>
                  <a:lnTo>
                    <a:pt x="1936" y="5299"/>
                  </a:lnTo>
                  <a:cubicBezTo>
                    <a:pt x="1931" y="5296"/>
                    <a:pt x="1925" y="5292"/>
                    <a:pt x="1919" y="5288"/>
                  </a:cubicBezTo>
                  <a:close/>
                  <a:moveTo>
                    <a:pt x="2208" y="5298"/>
                  </a:moveTo>
                  <a:lnTo>
                    <a:pt x="2208" y="5298"/>
                  </a:lnTo>
                  <a:cubicBezTo>
                    <a:pt x="2217" y="5303"/>
                    <a:pt x="2231" y="5310"/>
                    <a:pt x="2250" y="5319"/>
                  </a:cubicBezTo>
                  <a:cubicBezTo>
                    <a:pt x="2236" y="5312"/>
                    <a:pt x="2222" y="5305"/>
                    <a:pt x="2208" y="5298"/>
                  </a:cubicBezTo>
                  <a:close/>
                  <a:moveTo>
                    <a:pt x="2076" y="5294"/>
                  </a:moveTo>
                  <a:cubicBezTo>
                    <a:pt x="2074" y="5294"/>
                    <a:pt x="2081" y="5299"/>
                    <a:pt x="2088" y="5304"/>
                  </a:cubicBezTo>
                  <a:lnTo>
                    <a:pt x="2088" y="5304"/>
                  </a:lnTo>
                  <a:cubicBezTo>
                    <a:pt x="2087" y="5304"/>
                    <a:pt x="2086" y="5304"/>
                    <a:pt x="2085" y="5304"/>
                  </a:cubicBezTo>
                  <a:cubicBezTo>
                    <a:pt x="2079" y="5304"/>
                    <a:pt x="2087" y="5312"/>
                    <a:pt x="2101" y="5324"/>
                  </a:cubicBezTo>
                  <a:lnTo>
                    <a:pt x="2101" y="5324"/>
                  </a:lnTo>
                  <a:cubicBezTo>
                    <a:pt x="2109" y="5321"/>
                    <a:pt x="2097" y="5312"/>
                    <a:pt x="2088" y="5304"/>
                  </a:cubicBezTo>
                  <a:lnTo>
                    <a:pt x="2088" y="5304"/>
                  </a:lnTo>
                  <a:cubicBezTo>
                    <a:pt x="2098" y="5306"/>
                    <a:pt x="2129" y="5320"/>
                    <a:pt x="2189" y="5350"/>
                  </a:cubicBezTo>
                  <a:cubicBezTo>
                    <a:pt x="2104" y="5307"/>
                    <a:pt x="2078" y="5294"/>
                    <a:pt x="2076" y="5294"/>
                  </a:cubicBezTo>
                  <a:close/>
                  <a:moveTo>
                    <a:pt x="1731" y="5380"/>
                  </a:moveTo>
                  <a:cubicBezTo>
                    <a:pt x="1732" y="5380"/>
                    <a:pt x="1732" y="5380"/>
                    <a:pt x="1733" y="5380"/>
                  </a:cubicBezTo>
                  <a:cubicBezTo>
                    <a:pt x="1733" y="5380"/>
                    <a:pt x="1733" y="5380"/>
                    <a:pt x="1733" y="5380"/>
                  </a:cubicBezTo>
                  <a:lnTo>
                    <a:pt x="1733" y="5380"/>
                  </a:lnTo>
                  <a:cubicBezTo>
                    <a:pt x="1733" y="5380"/>
                    <a:pt x="1732" y="5380"/>
                    <a:pt x="1731" y="5380"/>
                  </a:cubicBezTo>
                  <a:close/>
                  <a:moveTo>
                    <a:pt x="730" y="5350"/>
                  </a:moveTo>
                  <a:cubicBezTo>
                    <a:pt x="741" y="5350"/>
                    <a:pt x="780" y="5370"/>
                    <a:pt x="831" y="5396"/>
                  </a:cubicBezTo>
                  <a:lnTo>
                    <a:pt x="831" y="5396"/>
                  </a:lnTo>
                  <a:cubicBezTo>
                    <a:pt x="782" y="5373"/>
                    <a:pt x="730" y="5350"/>
                    <a:pt x="730" y="5350"/>
                  </a:cubicBezTo>
                  <a:close/>
                  <a:moveTo>
                    <a:pt x="2098" y="5380"/>
                  </a:moveTo>
                  <a:lnTo>
                    <a:pt x="2128" y="5398"/>
                  </a:lnTo>
                  <a:lnTo>
                    <a:pt x="2128" y="5398"/>
                  </a:lnTo>
                  <a:lnTo>
                    <a:pt x="2107" y="5382"/>
                  </a:lnTo>
                  <a:lnTo>
                    <a:pt x="2107" y="5382"/>
                  </a:lnTo>
                  <a:cubicBezTo>
                    <a:pt x="2104" y="5381"/>
                    <a:pt x="2101" y="5380"/>
                    <a:pt x="2098" y="5380"/>
                  </a:cubicBezTo>
                  <a:close/>
                  <a:moveTo>
                    <a:pt x="852" y="5380"/>
                  </a:moveTo>
                  <a:lnTo>
                    <a:pt x="869" y="5416"/>
                  </a:lnTo>
                  <a:lnTo>
                    <a:pt x="869" y="5416"/>
                  </a:lnTo>
                  <a:cubicBezTo>
                    <a:pt x="861" y="5412"/>
                    <a:pt x="853" y="5407"/>
                    <a:pt x="844" y="5403"/>
                  </a:cubicBezTo>
                  <a:lnTo>
                    <a:pt x="844" y="5403"/>
                  </a:lnTo>
                  <a:cubicBezTo>
                    <a:pt x="853" y="5400"/>
                    <a:pt x="858" y="5394"/>
                    <a:pt x="852" y="5380"/>
                  </a:cubicBezTo>
                  <a:close/>
                  <a:moveTo>
                    <a:pt x="2180" y="5436"/>
                  </a:moveTo>
                  <a:cubicBezTo>
                    <a:pt x="2181" y="5437"/>
                    <a:pt x="2183" y="5438"/>
                    <a:pt x="2185" y="5439"/>
                  </a:cubicBezTo>
                  <a:lnTo>
                    <a:pt x="2185" y="5439"/>
                  </a:lnTo>
                  <a:cubicBezTo>
                    <a:pt x="2185" y="5439"/>
                    <a:pt x="2185" y="5439"/>
                    <a:pt x="2185" y="5439"/>
                  </a:cubicBezTo>
                  <a:lnTo>
                    <a:pt x="2185" y="5439"/>
                  </a:lnTo>
                  <a:cubicBezTo>
                    <a:pt x="2183" y="5438"/>
                    <a:pt x="2181" y="5437"/>
                    <a:pt x="2180" y="5436"/>
                  </a:cubicBezTo>
                  <a:close/>
                  <a:moveTo>
                    <a:pt x="724" y="5392"/>
                  </a:moveTo>
                  <a:lnTo>
                    <a:pt x="724" y="5392"/>
                  </a:lnTo>
                  <a:cubicBezTo>
                    <a:pt x="735" y="5410"/>
                    <a:pt x="778" y="5441"/>
                    <a:pt x="821" y="5441"/>
                  </a:cubicBezTo>
                  <a:lnTo>
                    <a:pt x="724" y="5392"/>
                  </a:lnTo>
                  <a:close/>
                  <a:moveTo>
                    <a:pt x="1408" y="5389"/>
                  </a:moveTo>
                  <a:cubicBezTo>
                    <a:pt x="1431" y="5405"/>
                    <a:pt x="1459" y="5422"/>
                    <a:pt x="1490" y="5441"/>
                  </a:cubicBezTo>
                  <a:cubicBezTo>
                    <a:pt x="1472" y="5423"/>
                    <a:pt x="1442" y="5406"/>
                    <a:pt x="1408" y="5389"/>
                  </a:cubicBezTo>
                  <a:close/>
                  <a:moveTo>
                    <a:pt x="2205" y="5444"/>
                  </a:moveTo>
                  <a:lnTo>
                    <a:pt x="2250" y="5471"/>
                  </a:lnTo>
                  <a:cubicBezTo>
                    <a:pt x="2235" y="5464"/>
                    <a:pt x="2219" y="5454"/>
                    <a:pt x="2205" y="5444"/>
                  </a:cubicBezTo>
                  <a:close/>
                  <a:moveTo>
                    <a:pt x="493" y="5468"/>
                  </a:moveTo>
                  <a:cubicBezTo>
                    <a:pt x="486" y="5468"/>
                    <a:pt x="501" y="5478"/>
                    <a:pt x="548" y="5502"/>
                  </a:cubicBezTo>
                  <a:lnTo>
                    <a:pt x="496" y="5469"/>
                  </a:lnTo>
                  <a:lnTo>
                    <a:pt x="496" y="5469"/>
                  </a:lnTo>
                  <a:cubicBezTo>
                    <a:pt x="495" y="5469"/>
                    <a:pt x="494" y="5468"/>
                    <a:pt x="493" y="5468"/>
                  </a:cubicBezTo>
                  <a:close/>
                  <a:moveTo>
                    <a:pt x="80" y="5073"/>
                  </a:moveTo>
                  <a:cubicBezTo>
                    <a:pt x="50" y="5073"/>
                    <a:pt x="234" y="5202"/>
                    <a:pt x="204" y="5202"/>
                  </a:cubicBezTo>
                  <a:cubicBezTo>
                    <a:pt x="203" y="5202"/>
                    <a:pt x="202" y="5201"/>
                    <a:pt x="201" y="5201"/>
                  </a:cubicBezTo>
                  <a:lnTo>
                    <a:pt x="201" y="5201"/>
                  </a:lnTo>
                  <a:cubicBezTo>
                    <a:pt x="182" y="5190"/>
                    <a:pt x="161" y="5181"/>
                    <a:pt x="134" y="5171"/>
                  </a:cubicBezTo>
                  <a:lnTo>
                    <a:pt x="134" y="5171"/>
                  </a:lnTo>
                  <a:cubicBezTo>
                    <a:pt x="136" y="5173"/>
                    <a:pt x="139" y="5175"/>
                    <a:pt x="142" y="5177"/>
                  </a:cubicBezTo>
                  <a:lnTo>
                    <a:pt x="142" y="5177"/>
                  </a:lnTo>
                  <a:cubicBezTo>
                    <a:pt x="136" y="5174"/>
                    <a:pt x="129" y="5171"/>
                    <a:pt x="122" y="5167"/>
                  </a:cubicBezTo>
                  <a:lnTo>
                    <a:pt x="122" y="5167"/>
                  </a:lnTo>
                  <a:lnTo>
                    <a:pt x="142" y="5177"/>
                  </a:lnTo>
                  <a:lnTo>
                    <a:pt x="142" y="5177"/>
                  </a:lnTo>
                  <a:cubicBezTo>
                    <a:pt x="171" y="5198"/>
                    <a:pt x="222" y="5234"/>
                    <a:pt x="304" y="5289"/>
                  </a:cubicBezTo>
                  <a:cubicBezTo>
                    <a:pt x="277" y="5262"/>
                    <a:pt x="256" y="5240"/>
                    <a:pt x="233" y="5223"/>
                  </a:cubicBezTo>
                  <a:lnTo>
                    <a:pt x="233" y="5223"/>
                  </a:lnTo>
                  <a:lnTo>
                    <a:pt x="244" y="5228"/>
                  </a:lnTo>
                  <a:cubicBezTo>
                    <a:pt x="396" y="5319"/>
                    <a:pt x="365" y="5319"/>
                    <a:pt x="578" y="5441"/>
                  </a:cubicBezTo>
                  <a:cubicBezTo>
                    <a:pt x="517" y="5380"/>
                    <a:pt x="456" y="5380"/>
                    <a:pt x="517" y="5380"/>
                  </a:cubicBezTo>
                  <a:cubicBezTo>
                    <a:pt x="593" y="5441"/>
                    <a:pt x="631" y="5479"/>
                    <a:pt x="635" y="5494"/>
                  </a:cubicBezTo>
                  <a:lnTo>
                    <a:pt x="635" y="5494"/>
                  </a:lnTo>
                  <a:lnTo>
                    <a:pt x="578" y="5471"/>
                  </a:lnTo>
                  <a:lnTo>
                    <a:pt x="623" y="5501"/>
                  </a:lnTo>
                  <a:lnTo>
                    <a:pt x="623" y="5501"/>
                  </a:lnTo>
                  <a:cubicBezTo>
                    <a:pt x="609" y="5499"/>
                    <a:pt x="584" y="5489"/>
                    <a:pt x="548" y="5471"/>
                  </a:cubicBezTo>
                  <a:cubicBezTo>
                    <a:pt x="396" y="5380"/>
                    <a:pt x="274" y="5319"/>
                    <a:pt x="213" y="5289"/>
                  </a:cubicBezTo>
                  <a:lnTo>
                    <a:pt x="213" y="5289"/>
                  </a:lnTo>
                  <a:lnTo>
                    <a:pt x="496" y="5469"/>
                  </a:lnTo>
                  <a:lnTo>
                    <a:pt x="496" y="5469"/>
                  </a:lnTo>
                  <a:cubicBezTo>
                    <a:pt x="514" y="5472"/>
                    <a:pt x="582" y="5497"/>
                    <a:pt x="669" y="5532"/>
                  </a:cubicBezTo>
                  <a:lnTo>
                    <a:pt x="623" y="5501"/>
                  </a:lnTo>
                  <a:lnTo>
                    <a:pt x="623" y="5501"/>
                  </a:lnTo>
                  <a:cubicBezTo>
                    <a:pt x="625" y="5501"/>
                    <a:pt x="626" y="5502"/>
                    <a:pt x="627" y="5502"/>
                  </a:cubicBezTo>
                  <a:cubicBezTo>
                    <a:pt x="634" y="5502"/>
                    <a:pt x="636" y="5499"/>
                    <a:pt x="635" y="5494"/>
                  </a:cubicBezTo>
                  <a:lnTo>
                    <a:pt x="635" y="5494"/>
                  </a:lnTo>
                  <a:lnTo>
                    <a:pt x="730" y="5532"/>
                  </a:lnTo>
                  <a:cubicBezTo>
                    <a:pt x="700" y="5502"/>
                    <a:pt x="852" y="5532"/>
                    <a:pt x="730" y="5471"/>
                  </a:cubicBezTo>
                  <a:lnTo>
                    <a:pt x="578" y="5380"/>
                  </a:lnTo>
                  <a:cubicBezTo>
                    <a:pt x="578" y="5372"/>
                    <a:pt x="565" y="5358"/>
                    <a:pt x="550" y="5343"/>
                  </a:cubicBezTo>
                  <a:lnTo>
                    <a:pt x="550" y="5343"/>
                  </a:lnTo>
                  <a:lnTo>
                    <a:pt x="578" y="5350"/>
                  </a:lnTo>
                  <a:cubicBezTo>
                    <a:pt x="566" y="5345"/>
                    <a:pt x="554" y="5340"/>
                    <a:pt x="541" y="5334"/>
                  </a:cubicBezTo>
                  <a:lnTo>
                    <a:pt x="541" y="5334"/>
                  </a:lnTo>
                  <a:cubicBezTo>
                    <a:pt x="544" y="5337"/>
                    <a:pt x="547" y="5340"/>
                    <a:pt x="550" y="5343"/>
                  </a:cubicBezTo>
                  <a:lnTo>
                    <a:pt x="550" y="5343"/>
                  </a:lnTo>
                  <a:lnTo>
                    <a:pt x="456" y="5319"/>
                  </a:lnTo>
                  <a:cubicBezTo>
                    <a:pt x="426" y="5289"/>
                    <a:pt x="274" y="5198"/>
                    <a:pt x="92" y="5076"/>
                  </a:cubicBezTo>
                  <a:cubicBezTo>
                    <a:pt x="86" y="5074"/>
                    <a:pt x="82" y="5073"/>
                    <a:pt x="80" y="5073"/>
                  </a:cubicBezTo>
                  <a:close/>
                  <a:moveTo>
                    <a:pt x="910" y="5480"/>
                  </a:moveTo>
                  <a:cubicBezTo>
                    <a:pt x="935" y="5494"/>
                    <a:pt x="966" y="5511"/>
                    <a:pt x="1003" y="5532"/>
                  </a:cubicBezTo>
                  <a:lnTo>
                    <a:pt x="910" y="5480"/>
                  </a:lnTo>
                  <a:close/>
                  <a:moveTo>
                    <a:pt x="1642" y="5532"/>
                  </a:moveTo>
                  <a:cubicBezTo>
                    <a:pt x="1699" y="5566"/>
                    <a:pt x="1734" y="5583"/>
                    <a:pt x="1745" y="5583"/>
                  </a:cubicBezTo>
                  <a:cubicBezTo>
                    <a:pt x="1746" y="5583"/>
                    <a:pt x="1747" y="5583"/>
                    <a:pt x="1748" y="5583"/>
                  </a:cubicBezTo>
                  <a:lnTo>
                    <a:pt x="1748" y="5583"/>
                  </a:lnTo>
                  <a:cubicBezTo>
                    <a:pt x="1729" y="5575"/>
                    <a:pt x="1697" y="5560"/>
                    <a:pt x="1642" y="5532"/>
                  </a:cubicBezTo>
                  <a:close/>
                  <a:moveTo>
                    <a:pt x="1611" y="5623"/>
                  </a:moveTo>
                  <a:cubicBezTo>
                    <a:pt x="1635" y="5632"/>
                    <a:pt x="1645" y="5636"/>
                    <a:pt x="1647" y="5636"/>
                  </a:cubicBezTo>
                  <a:cubicBezTo>
                    <a:pt x="1649" y="5636"/>
                    <a:pt x="1639" y="5631"/>
                    <a:pt x="1624" y="5624"/>
                  </a:cubicBezTo>
                  <a:lnTo>
                    <a:pt x="1624" y="5624"/>
                  </a:lnTo>
                  <a:cubicBezTo>
                    <a:pt x="1620" y="5623"/>
                    <a:pt x="1616" y="5623"/>
                    <a:pt x="1611" y="5623"/>
                  </a:cubicBezTo>
                  <a:close/>
                  <a:moveTo>
                    <a:pt x="1586" y="5638"/>
                  </a:moveTo>
                  <a:lnTo>
                    <a:pt x="1586" y="5638"/>
                  </a:lnTo>
                  <a:cubicBezTo>
                    <a:pt x="1594" y="5642"/>
                    <a:pt x="1602" y="5648"/>
                    <a:pt x="1611" y="5654"/>
                  </a:cubicBezTo>
                  <a:cubicBezTo>
                    <a:pt x="1604" y="5649"/>
                    <a:pt x="1596" y="5643"/>
                    <a:pt x="1586" y="5638"/>
                  </a:cubicBezTo>
                  <a:close/>
                  <a:moveTo>
                    <a:pt x="2141" y="142"/>
                  </a:moveTo>
                  <a:cubicBezTo>
                    <a:pt x="2108" y="165"/>
                    <a:pt x="2046" y="173"/>
                    <a:pt x="1966" y="173"/>
                  </a:cubicBezTo>
                  <a:cubicBezTo>
                    <a:pt x="1874" y="173"/>
                    <a:pt x="1760" y="163"/>
                    <a:pt x="1642" y="152"/>
                  </a:cubicBezTo>
                  <a:lnTo>
                    <a:pt x="1642" y="152"/>
                  </a:lnTo>
                  <a:cubicBezTo>
                    <a:pt x="1642" y="213"/>
                    <a:pt x="1733" y="304"/>
                    <a:pt x="1611" y="304"/>
                  </a:cubicBezTo>
                  <a:cubicBezTo>
                    <a:pt x="1611" y="486"/>
                    <a:pt x="1064" y="426"/>
                    <a:pt x="1186" y="638"/>
                  </a:cubicBezTo>
                  <a:cubicBezTo>
                    <a:pt x="1199" y="652"/>
                    <a:pt x="1231" y="671"/>
                    <a:pt x="1264" y="691"/>
                  </a:cubicBezTo>
                  <a:lnTo>
                    <a:pt x="1264" y="691"/>
                  </a:lnTo>
                  <a:cubicBezTo>
                    <a:pt x="1225" y="770"/>
                    <a:pt x="1269" y="826"/>
                    <a:pt x="1186" y="881"/>
                  </a:cubicBezTo>
                  <a:cubicBezTo>
                    <a:pt x="1390" y="958"/>
                    <a:pt x="1252" y="928"/>
                    <a:pt x="1345" y="987"/>
                  </a:cubicBezTo>
                  <a:lnTo>
                    <a:pt x="1345" y="987"/>
                  </a:lnTo>
                  <a:cubicBezTo>
                    <a:pt x="1343" y="983"/>
                    <a:pt x="1341" y="978"/>
                    <a:pt x="1338" y="973"/>
                  </a:cubicBezTo>
                  <a:lnTo>
                    <a:pt x="1338" y="973"/>
                  </a:lnTo>
                  <a:cubicBezTo>
                    <a:pt x="1343" y="980"/>
                    <a:pt x="1348" y="986"/>
                    <a:pt x="1353" y="992"/>
                  </a:cubicBezTo>
                  <a:lnTo>
                    <a:pt x="1353" y="992"/>
                  </a:lnTo>
                  <a:cubicBezTo>
                    <a:pt x="1350" y="991"/>
                    <a:pt x="1348" y="989"/>
                    <a:pt x="1345" y="987"/>
                  </a:cubicBezTo>
                  <a:lnTo>
                    <a:pt x="1345" y="987"/>
                  </a:lnTo>
                  <a:cubicBezTo>
                    <a:pt x="1359" y="1015"/>
                    <a:pt x="1367" y="1026"/>
                    <a:pt x="1383" y="1031"/>
                  </a:cubicBezTo>
                  <a:lnTo>
                    <a:pt x="1383" y="1031"/>
                  </a:lnTo>
                  <a:cubicBezTo>
                    <a:pt x="1375" y="1020"/>
                    <a:pt x="1364" y="1007"/>
                    <a:pt x="1353" y="992"/>
                  </a:cubicBezTo>
                  <a:lnTo>
                    <a:pt x="1353" y="992"/>
                  </a:lnTo>
                  <a:cubicBezTo>
                    <a:pt x="1370" y="1003"/>
                    <a:pt x="1395" y="1016"/>
                    <a:pt x="1429" y="1033"/>
                  </a:cubicBezTo>
                  <a:cubicBezTo>
                    <a:pt x="1407" y="1033"/>
                    <a:pt x="1393" y="1033"/>
                    <a:pt x="1383" y="1031"/>
                  </a:cubicBezTo>
                  <a:lnTo>
                    <a:pt x="1383" y="1031"/>
                  </a:lnTo>
                  <a:cubicBezTo>
                    <a:pt x="1400" y="1053"/>
                    <a:pt x="1406" y="1064"/>
                    <a:pt x="1395" y="1064"/>
                  </a:cubicBezTo>
                  <a:cubicBezTo>
                    <a:pt x="1376" y="1064"/>
                    <a:pt x="1307" y="1033"/>
                    <a:pt x="1155" y="973"/>
                  </a:cubicBezTo>
                  <a:cubicBezTo>
                    <a:pt x="882" y="1064"/>
                    <a:pt x="973" y="1277"/>
                    <a:pt x="821" y="1398"/>
                  </a:cubicBezTo>
                  <a:cubicBezTo>
                    <a:pt x="760" y="1581"/>
                    <a:pt x="882" y="1824"/>
                    <a:pt x="852" y="2006"/>
                  </a:cubicBezTo>
                  <a:cubicBezTo>
                    <a:pt x="1155" y="2249"/>
                    <a:pt x="1003" y="2158"/>
                    <a:pt x="1277" y="2340"/>
                  </a:cubicBezTo>
                  <a:lnTo>
                    <a:pt x="1155" y="2310"/>
                  </a:lnTo>
                  <a:lnTo>
                    <a:pt x="1155" y="2310"/>
                  </a:lnTo>
                  <a:cubicBezTo>
                    <a:pt x="1201" y="2356"/>
                    <a:pt x="1208" y="2372"/>
                    <a:pt x="1191" y="2372"/>
                  </a:cubicBezTo>
                  <a:cubicBezTo>
                    <a:pt x="1162" y="2372"/>
                    <a:pt x="1068" y="2329"/>
                    <a:pt x="973" y="2310"/>
                  </a:cubicBezTo>
                  <a:lnTo>
                    <a:pt x="973" y="2310"/>
                  </a:lnTo>
                  <a:cubicBezTo>
                    <a:pt x="1044" y="2334"/>
                    <a:pt x="1023" y="2321"/>
                    <a:pt x="1096" y="2371"/>
                  </a:cubicBezTo>
                  <a:lnTo>
                    <a:pt x="1096" y="2371"/>
                  </a:lnTo>
                  <a:cubicBezTo>
                    <a:pt x="1047" y="2348"/>
                    <a:pt x="1002" y="2329"/>
                    <a:pt x="993" y="2329"/>
                  </a:cubicBezTo>
                  <a:cubicBezTo>
                    <a:pt x="989" y="2329"/>
                    <a:pt x="992" y="2333"/>
                    <a:pt x="1003" y="2340"/>
                  </a:cubicBezTo>
                  <a:cubicBezTo>
                    <a:pt x="993" y="2337"/>
                    <a:pt x="987" y="2336"/>
                    <a:pt x="983" y="2336"/>
                  </a:cubicBezTo>
                  <a:cubicBezTo>
                    <a:pt x="962" y="2336"/>
                    <a:pt x="1058" y="2394"/>
                    <a:pt x="1057" y="2405"/>
                  </a:cubicBezTo>
                  <a:lnTo>
                    <a:pt x="1057" y="2405"/>
                  </a:lnTo>
                  <a:cubicBezTo>
                    <a:pt x="980" y="2359"/>
                    <a:pt x="848" y="2294"/>
                    <a:pt x="730" y="2280"/>
                  </a:cubicBezTo>
                  <a:lnTo>
                    <a:pt x="730" y="2280"/>
                  </a:lnTo>
                  <a:cubicBezTo>
                    <a:pt x="758" y="2392"/>
                    <a:pt x="890" y="2556"/>
                    <a:pt x="790" y="2581"/>
                  </a:cubicBezTo>
                  <a:lnTo>
                    <a:pt x="790" y="2581"/>
                  </a:lnTo>
                  <a:cubicBezTo>
                    <a:pt x="782" y="2577"/>
                    <a:pt x="777" y="2575"/>
                    <a:pt x="775" y="2575"/>
                  </a:cubicBezTo>
                  <a:cubicBezTo>
                    <a:pt x="773" y="2575"/>
                    <a:pt x="775" y="2578"/>
                    <a:pt x="781" y="2582"/>
                  </a:cubicBezTo>
                  <a:lnTo>
                    <a:pt x="781" y="2582"/>
                  </a:lnTo>
                  <a:cubicBezTo>
                    <a:pt x="774" y="2583"/>
                    <a:pt x="768" y="2584"/>
                    <a:pt x="760" y="2584"/>
                  </a:cubicBezTo>
                  <a:lnTo>
                    <a:pt x="807" y="2602"/>
                  </a:lnTo>
                  <a:lnTo>
                    <a:pt x="807" y="2602"/>
                  </a:lnTo>
                  <a:cubicBezTo>
                    <a:pt x="839" y="2625"/>
                    <a:pt x="882" y="2654"/>
                    <a:pt x="875" y="2654"/>
                  </a:cubicBezTo>
                  <a:cubicBezTo>
                    <a:pt x="873" y="2654"/>
                    <a:pt x="866" y="2651"/>
                    <a:pt x="852" y="2644"/>
                  </a:cubicBezTo>
                  <a:cubicBezTo>
                    <a:pt x="760" y="2614"/>
                    <a:pt x="760" y="2584"/>
                    <a:pt x="730" y="2584"/>
                  </a:cubicBezTo>
                  <a:cubicBezTo>
                    <a:pt x="708" y="2579"/>
                    <a:pt x="693" y="2577"/>
                    <a:pt x="683" y="2577"/>
                  </a:cubicBezTo>
                  <a:cubicBezTo>
                    <a:pt x="634" y="2577"/>
                    <a:pt x="704" y="2620"/>
                    <a:pt x="656" y="2620"/>
                  </a:cubicBezTo>
                  <a:cubicBezTo>
                    <a:pt x="646" y="2620"/>
                    <a:pt x="633" y="2619"/>
                    <a:pt x="613" y="2615"/>
                  </a:cubicBezTo>
                  <a:lnTo>
                    <a:pt x="613" y="2615"/>
                  </a:lnTo>
                  <a:cubicBezTo>
                    <a:pt x="647" y="2650"/>
                    <a:pt x="635" y="2657"/>
                    <a:pt x="611" y="2657"/>
                  </a:cubicBezTo>
                  <a:cubicBezTo>
                    <a:pt x="594" y="2657"/>
                    <a:pt x="571" y="2653"/>
                    <a:pt x="555" y="2653"/>
                  </a:cubicBezTo>
                  <a:cubicBezTo>
                    <a:pt x="531" y="2653"/>
                    <a:pt x="524" y="2662"/>
                    <a:pt x="578" y="2705"/>
                  </a:cubicBezTo>
                  <a:cubicBezTo>
                    <a:pt x="456" y="2614"/>
                    <a:pt x="517" y="2644"/>
                    <a:pt x="426" y="2614"/>
                  </a:cubicBezTo>
                  <a:lnTo>
                    <a:pt x="426" y="2614"/>
                  </a:lnTo>
                  <a:cubicBezTo>
                    <a:pt x="577" y="2707"/>
                    <a:pt x="590" y="2729"/>
                    <a:pt x="563" y="2729"/>
                  </a:cubicBezTo>
                  <a:cubicBezTo>
                    <a:pt x="538" y="2729"/>
                    <a:pt x="482" y="2712"/>
                    <a:pt x="461" y="2712"/>
                  </a:cubicBezTo>
                  <a:cubicBezTo>
                    <a:pt x="443" y="2712"/>
                    <a:pt x="449" y="2724"/>
                    <a:pt x="517" y="2766"/>
                  </a:cubicBezTo>
                  <a:lnTo>
                    <a:pt x="426" y="2736"/>
                  </a:lnTo>
                  <a:cubicBezTo>
                    <a:pt x="426" y="2857"/>
                    <a:pt x="304" y="2888"/>
                    <a:pt x="426" y="3040"/>
                  </a:cubicBezTo>
                  <a:cubicBezTo>
                    <a:pt x="432" y="3051"/>
                    <a:pt x="424" y="3055"/>
                    <a:pt x="408" y="3055"/>
                  </a:cubicBezTo>
                  <a:cubicBezTo>
                    <a:pt x="370" y="3055"/>
                    <a:pt x="284" y="3030"/>
                    <a:pt x="238" y="3030"/>
                  </a:cubicBezTo>
                  <a:cubicBezTo>
                    <a:pt x="201" y="3030"/>
                    <a:pt x="189" y="3046"/>
                    <a:pt x="244" y="3100"/>
                  </a:cubicBezTo>
                  <a:cubicBezTo>
                    <a:pt x="274" y="3161"/>
                    <a:pt x="365" y="3192"/>
                    <a:pt x="396" y="3222"/>
                  </a:cubicBezTo>
                  <a:cubicBezTo>
                    <a:pt x="396" y="3222"/>
                    <a:pt x="274" y="3161"/>
                    <a:pt x="244" y="3161"/>
                  </a:cubicBezTo>
                  <a:cubicBezTo>
                    <a:pt x="320" y="3207"/>
                    <a:pt x="297" y="3214"/>
                    <a:pt x="255" y="3214"/>
                  </a:cubicBezTo>
                  <a:cubicBezTo>
                    <a:pt x="234" y="3214"/>
                    <a:pt x="208" y="3212"/>
                    <a:pt x="188" y="3212"/>
                  </a:cubicBezTo>
                  <a:cubicBezTo>
                    <a:pt x="168" y="3212"/>
                    <a:pt x="152" y="3214"/>
                    <a:pt x="152" y="3222"/>
                  </a:cubicBezTo>
                  <a:cubicBezTo>
                    <a:pt x="213" y="3252"/>
                    <a:pt x="244" y="3313"/>
                    <a:pt x="304" y="3344"/>
                  </a:cubicBezTo>
                  <a:cubicBezTo>
                    <a:pt x="265" y="3329"/>
                    <a:pt x="240" y="3323"/>
                    <a:pt x="225" y="3323"/>
                  </a:cubicBezTo>
                  <a:cubicBezTo>
                    <a:pt x="162" y="3323"/>
                    <a:pt x="269" y="3425"/>
                    <a:pt x="220" y="3425"/>
                  </a:cubicBezTo>
                  <a:cubicBezTo>
                    <a:pt x="209" y="3425"/>
                    <a:pt x="192" y="3420"/>
                    <a:pt x="164" y="3409"/>
                  </a:cubicBezTo>
                  <a:lnTo>
                    <a:pt x="164" y="3409"/>
                  </a:lnTo>
                  <a:cubicBezTo>
                    <a:pt x="444" y="3527"/>
                    <a:pt x="365" y="3531"/>
                    <a:pt x="370" y="3544"/>
                  </a:cubicBezTo>
                  <a:lnTo>
                    <a:pt x="370" y="3544"/>
                  </a:lnTo>
                  <a:cubicBezTo>
                    <a:pt x="342" y="3529"/>
                    <a:pt x="294" y="3505"/>
                    <a:pt x="253" y="3485"/>
                  </a:cubicBezTo>
                  <a:lnTo>
                    <a:pt x="253" y="3485"/>
                  </a:lnTo>
                  <a:cubicBezTo>
                    <a:pt x="266" y="3518"/>
                    <a:pt x="265" y="3538"/>
                    <a:pt x="226" y="3538"/>
                  </a:cubicBezTo>
                  <a:cubicBezTo>
                    <a:pt x="209" y="3538"/>
                    <a:pt x="185" y="3534"/>
                    <a:pt x="152" y="3526"/>
                  </a:cubicBezTo>
                  <a:lnTo>
                    <a:pt x="152" y="3526"/>
                  </a:lnTo>
                  <a:cubicBezTo>
                    <a:pt x="213" y="3556"/>
                    <a:pt x="396" y="3647"/>
                    <a:pt x="304" y="3647"/>
                  </a:cubicBezTo>
                  <a:cubicBezTo>
                    <a:pt x="242" y="3612"/>
                    <a:pt x="213" y="3600"/>
                    <a:pt x="203" y="3600"/>
                  </a:cubicBezTo>
                  <a:cubicBezTo>
                    <a:pt x="181" y="3600"/>
                    <a:pt x="237" y="3652"/>
                    <a:pt x="224" y="3652"/>
                  </a:cubicBezTo>
                  <a:cubicBezTo>
                    <a:pt x="223" y="3652"/>
                    <a:pt x="219" y="3650"/>
                    <a:pt x="213" y="3647"/>
                  </a:cubicBezTo>
                  <a:lnTo>
                    <a:pt x="213" y="3647"/>
                  </a:lnTo>
                  <a:cubicBezTo>
                    <a:pt x="398" y="3753"/>
                    <a:pt x="514" y="3836"/>
                    <a:pt x="482" y="3836"/>
                  </a:cubicBezTo>
                  <a:cubicBezTo>
                    <a:pt x="477" y="3836"/>
                    <a:pt x="468" y="3834"/>
                    <a:pt x="456" y="3830"/>
                  </a:cubicBezTo>
                  <a:lnTo>
                    <a:pt x="213" y="3678"/>
                  </a:lnTo>
                  <a:lnTo>
                    <a:pt x="213" y="3678"/>
                  </a:lnTo>
                  <a:cubicBezTo>
                    <a:pt x="365" y="3830"/>
                    <a:pt x="0" y="3769"/>
                    <a:pt x="304" y="3982"/>
                  </a:cubicBezTo>
                  <a:lnTo>
                    <a:pt x="152" y="3921"/>
                  </a:lnTo>
                  <a:lnTo>
                    <a:pt x="152" y="3921"/>
                  </a:lnTo>
                  <a:cubicBezTo>
                    <a:pt x="304" y="4073"/>
                    <a:pt x="92" y="4012"/>
                    <a:pt x="365" y="4255"/>
                  </a:cubicBezTo>
                  <a:lnTo>
                    <a:pt x="152" y="4255"/>
                  </a:lnTo>
                  <a:cubicBezTo>
                    <a:pt x="274" y="4377"/>
                    <a:pt x="244" y="4377"/>
                    <a:pt x="456" y="4468"/>
                  </a:cubicBezTo>
                  <a:cubicBezTo>
                    <a:pt x="456" y="4468"/>
                    <a:pt x="365" y="4438"/>
                    <a:pt x="274" y="4407"/>
                  </a:cubicBezTo>
                  <a:cubicBezTo>
                    <a:pt x="257" y="4407"/>
                    <a:pt x="178" y="4380"/>
                    <a:pt x="148" y="4380"/>
                  </a:cubicBezTo>
                  <a:cubicBezTo>
                    <a:pt x="123" y="4380"/>
                    <a:pt x="133" y="4399"/>
                    <a:pt x="244" y="4468"/>
                  </a:cubicBezTo>
                  <a:lnTo>
                    <a:pt x="92" y="4407"/>
                  </a:lnTo>
                  <a:lnTo>
                    <a:pt x="92" y="4407"/>
                  </a:lnTo>
                  <a:cubicBezTo>
                    <a:pt x="200" y="4462"/>
                    <a:pt x="333" y="4564"/>
                    <a:pt x="252" y="4564"/>
                  </a:cubicBezTo>
                  <a:cubicBezTo>
                    <a:pt x="243" y="4564"/>
                    <a:pt x="230" y="4563"/>
                    <a:pt x="213" y="4559"/>
                  </a:cubicBezTo>
                  <a:lnTo>
                    <a:pt x="213" y="4559"/>
                  </a:lnTo>
                  <a:cubicBezTo>
                    <a:pt x="273" y="4599"/>
                    <a:pt x="319" y="4638"/>
                    <a:pt x="386" y="4678"/>
                  </a:cubicBezTo>
                  <a:lnTo>
                    <a:pt x="386" y="4678"/>
                  </a:lnTo>
                  <a:cubicBezTo>
                    <a:pt x="384" y="4678"/>
                    <a:pt x="383" y="4677"/>
                    <a:pt x="382" y="4677"/>
                  </a:cubicBezTo>
                  <a:cubicBezTo>
                    <a:pt x="379" y="4677"/>
                    <a:pt x="379" y="4679"/>
                    <a:pt x="383" y="4682"/>
                  </a:cubicBezTo>
                  <a:lnTo>
                    <a:pt x="383" y="4682"/>
                  </a:lnTo>
                  <a:lnTo>
                    <a:pt x="244" y="4590"/>
                  </a:lnTo>
                  <a:cubicBezTo>
                    <a:pt x="152" y="4590"/>
                    <a:pt x="244" y="4711"/>
                    <a:pt x="304" y="4833"/>
                  </a:cubicBezTo>
                  <a:cubicBezTo>
                    <a:pt x="242" y="4802"/>
                    <a:pt x="212" y="4791"/>
                    <a:pt x="199" y="4791"/>
                  </a:cubicBezTo>
                  <a:cubicBezTo>
                    <a:pt x="164" y="4791"/>
                    <a:pt x="245" y="4867"/>
                    <a:pt x="181" y="4867"/>
                  </a:cubicBezTo>
                  <a:cubicBezTo>
                    <a:pt x="174" y="4867"/>
                    <a:pt x="164" y="4866"/>
                    <a:pt x="152" y="4863"/>
                  </a:cubicBezTo>
                  <a:lnTo>
                    <a:pt x="152" y="4863"/>
                  </a:lnTo>
                  <a:cubicBezTo>
                    <a:pt x="274" y="4924"/>
                    <a:pt x="61" y="4894"/>
                    <a:pt x="365" y="5046"/>
                  </a:cubicBezTo>
                  <a:lnTo>
                    <a:pt x="213" y="4985"/>
                  </a:lnTo>
                  <a:cubicBezTo>
                    <a:pt x="213" y="4985"/>
                    <a:pt x="152" y="5015"/>
                    <a:pt x="92" y="5015"/>
                  </a:cubicBezTo>
                  <a:cubicBezTo>
                    <a:pt x="72" y="5015"/>
                    <a:pt x="139" y="5065"/>
                    <a:pt x="206" y="5108"/>
                  </a:cubicBezTo>
                  <a:lnTo>
                    <a:pt x="206" y="5108"/>
                  </a:lnTo>
                  <a:lnTo>
                    <a:pt x="152" y="5076"/>
                  </a:lnTo>
                  <a:lnTo>
                    <a:pt x="152" y="5076"/>
                  </a:lnTo>
                  <a:cubicBezTo>
                    <a:pt x="236" y="5160"/>
                    <a:pt x="397" y="5270"/>
                    <a:pt x="541" y="5334"/>
                  </a:cubicBezTo>
                  <a:lnTo>
                    <a:pt x="541" y="5334"/>
                  </a:lnTo>
                  <a:cubicBezTo>
                    <a:pt x="516" y="5310"/>
                    <a:pt x="488" y="5286"/>
                    <a:pt x="500" y="5286"/>
                  </a:cubicBezTo>
                  <a:cubicBezTo>
                    <a:pt x="507" y="5286"/>
                    <a:pt x="530" y="5295"/>
                    <a:pt x="578" y="5319"/>
                  </a:cubicBezTo>
                  <a:lnTo>
                    <a:pt x="724" y="5392"/>
                  </a:lnTo>
                  <a:lnTo>
                    <a:pt x="724" y="5392"/>
                  </a:lnTo>
                  <a:cubicBezTo>
                    <a:pt x="720" y="5385"/>
                    <a:pt x="721" y="5380"/>
                    <a:pt x="730" y="5380"/>
                  </a:cubicBezTo>
                  <a:lnTo>
                    <a:pt x="910" y="5480"/>
                  </a:lnTo>
                  <a:lnTo>
                    <a:pt x="910" y="5480"/>
                  </a:lnTo>
                  <a:cubicBezTo>
                    <a:pt x="765" y="5397"/>
                    <a:pt x="817" y="5412"/>
                    <a:pt x="843" y="5403"/>
                  </a:cubicBezTo>
                  <a:lnTo>
                    <a:pt x="843" y="5403"/>
                  </a:lnTo>
                  <a:cubicBezTo>
                    <a:pt x="852" y="5408"/>
                    <a:pt x="861" y="5412"/>
                    <a:pt x="870" y="5417"/>
                  </a:cubicBezTo>
                  <a:lnTo>
                    <a:pt x="870" y="5417"/>
                  </a:lnTo>
                  <a:lnTo>
                    <a:pt x="882" y="5441"/>
                  </a:lnTo>
                  <a:cubicBezTo>
                    <a:pt x="895" y="5444"/>
                    <a:pt x="904" y="5446"/>
                    <a:pt x="909" y="5446"/>
                  </a:cubicBezTo>
                  <a:cubicBezTo>
                    <a:pt x="917" y="5446"/>
                    <a:pt x="913" y="5441"/>
                    <a:pt x="901" y="5433"/>
                  </a:cubicBezTo>
                  <a:lnTo>
                    <a:pt x="901" y="5433"/>
                  </a:lnTo>
                  <a:cubicBezTo>
                    <a:pt x="979" y="5474"/>
                    <a:pt x="1066" y="5517"/>
                    <a:pt x="1125" y="5532"/>
                  </a:cubicBezTo>
                  <a:cubicBezTo>
                    <a:pt x="1125" y="5510"/>
                    <a:pt x="1010" y="5438"/>
                    <a:pt x="1046" y="5438"/>
                  </a:cubicBezTo>
                  <a:cubicBezTo>
                    <a:pt x="1059" y="5438"/>
                    <a:pt x="1091" y="5447"/>
                    <a:pt x="1155" y="5471"/>
                  </a:cubicBezTo>
                  <a:cubicBezTo>
                    <a:pt x="1129" y="5445"/>
                    <a:pt x="1056" y="5372"/>
                    <a:pt x="957" y="5313"/>
                  </a:cubicBezTo>
                  <a:lnTo>
                    <a:pt x="957" y="5313"/>
                  </a:lnTo>
                  <a:cubicBezTo>
                    <a:pt x="1007" y="5340"/>
                    <a:pt x="1081" y="5379"/>
                    <a:pt x="1094" y="5379"/>
                  </a:cubicBezTo>
                  <a:cubicBezTo>
                    <a:pt x="1099" y="5379"/>
                    <a:pt x="1092" y="5371"/>
                    <a:pt x="1064" y="5350"/>
                  </a:cubicBezTo>
                  <a:lnTo>
                    <a:pt x="1064" y="5350"/>
                  </a:lnTo>
                  <a:cubicBezTo>
                    <a:pt x="1260" y="5461"/>
                    <a:pt x="1481" y="5573"/>
                    <a:pt x="1586" y="5638"/>
                  </a:cubicBezTo>
                  <a:lnTo>
                    <a:pt x="1586" y="5638"/>
                  </a:lnTo>
                  <a:cubicBezTo>
                    <a:pt x="1533" y="5603"/>
                    <a:pt x="1523" y="5591"/>
                    <a:pt x="1534" y="5591"/>
                  </a:cubicBezTo>
                  <a:cubicBezTo>
                    <a:pt x="1548" y="5591"/>
                    <a:pt x="1595" y="5611"/>
                    <a:pt x="1624" y="5624"/>
                  </a:cubicBezTo>
                  <a:lnTo>
                    <a:pt x="1624" y="5624"/>
                  </a:lnTo>
                  <a:cubicBezTo>
                    <a:pt x="1684" y="5631"/>
                    <a:pt x="1765" y="5684"/>
                    <a:pt x="1794" y="5684"/>
                  </a:cubicBezTo>
                  <a:cubicBezTo>
                    <a:pt x="1672" y="5623"/>
                    <a:pt x="1490" y="5502"/>
                    <a:pt x="1429" y="5502"/>
                  </a:cubicBezTo>
                  <a:cubicBezTo>
                    <a:pt x="1186" y="5441"/>
                    <a:pt x="1429" y="5471"/>
                    <a:pt x="1155" y="5350"/>
                  </a:cubicBezTo>
                  <a:cubicBezTo>
                    <a:pt x="1201" y="5350"/>
                    <a:pt x="1246" y="5333"/>
                    <a:pt x="1241" y="5312"/>
                  </a:cubicBezTo>
                  <a:lnTo>
                    <a:pt x="1241" y="5312"/>
                  </a:lnTo>
                  <a:cubicBezTo>
                    <a:pt x="1278" y="5333"/>
                    <a:pt x="1349" y="5360"/>
                    <a:pt x="1408" y="5389"/>
                  </a:cubicBezTo>
                  <a:lnTo>
                    <a:pt x="1408" y="5389"/>
                  </a:lnTo>
                  <a:cubicBezTo>
                    <a:pt x="1317" y="5327"/>
                    <a:pt x="1283" y="5289"/>
                    <a:pt x="1307" y="5289"/>
                  </a:cubicBezTo>
                  <a:cubicBezTo>
                    <a:pt x="1125" y="5198"/>
                    <a:pt x="1125" y="5198"/>
                    <a:pt x="973" y="5137"/>
                  </a:cubicBezTo>
                  <a:lnTo>
                    <a:pt x="882" y="5046"/>
                  </a:lnTo>
                  <a:lnTo>
                    <a:pt x="882" y="5046"/>
                  </a:lnTo>
                  <a:cubicBezTo>
                    <a:pt x="1064" y="5167"/>
                    <a:pt x="1338" y="5289"/>
                    <a:pt x="1338" y="5289"/>
                  </a:cubicBezTo>
                  <a:cubicBezTo>
                    <a:pt x="1611" y="5441"/>
                    <a:pt x="1307" y="5319"/>
                    <a:pt x="1581" y="5441"/>
                  </a:cubicBezTo>
                  <a:cubicBezTo>
                    <a:pt x="1707" y="5531"/>
                    <a:pt x="1759" y="5578"/>
                    <a:pt x="1748" y="5583"/>
                  </a:cubicBezTo>
                  <a:lnTo>
                    <a:pt x="1748" y="5583"/>
                  </a:lnTo>
                  <a:cubicBezTo>
                    <a:pt x="1770" y="5593"/>
                    <a:pt x="1774" y="5593"/>
                    <a:pt x="1779" y="5593"/>
                  </a:cubicBezTo>
                  <a:cubicBezTo>
                    <a:pt x="1786" y="5593"/>
                    <a:pt x="1794" y="5593"/>
                    <a:pt x="1915" y="5654"/>
                  </a:cubicBezTo>
                  <a:cubicBezTo>
                    <a:pt x="1915" y="5623"/>
                    <a:pt x="1794" y="5532"/>
                    <a:pt x="1763" y="5502"/>
                  </a:cubicBezTo>
                  <a:cubicBezTo>
                    <a:pt x="1642" y="5471"/>
                    <a:pt x="1611" y="5471"/>
                    <a:pt x="1520" y="5380"/>
                  </a:cubicBezTo>
                  <a:cubicBezTo>
                    <a:pt x="1470" y="5344"/>
                    <a:pt x="1455" y="5330"/>
                    <a:pt x="1462" y="5330"/>
                  </a:cubicBezTo>
                  <a:cubicBezTo>
                    <a:pt x="1486" y="5330"/>
                    <a:pt x="1733" y="5471"/>
                    <a:pt x="1733" y="5471"/>
                  </a:cubicBezTo>
                  <a:cubicBezTo>
                    <a:pt x="1763" y="5471"/>
                    <a:pt x="1763" y="5502"/>
                    <a:pt x="1794" y="5502"/>
                  </a:cubicBezTo>
                  <a:cubicBezTo>
                    <a:pt x="1811" y="5506"/>
                    <a:pt x="1822" y="5508"/>
                    <a:pt x="1829" y="5508"/>
                  </a:cubicBezTo>
                  <a:cubicBezTo>
                    <a:pt x="1839" y="5508"/>
                    <a:pt x="1838" y="5503"/>
                    <a:pt x="1831" y="5497"/>
                  </a:cubicBezTo>
                  <a:lnTo>
                    <a:pt x="1831" y="5497"/>
                  </a:lnTo>
                  <a:cubicBezTo>
                    <a:pt x="1830" y="5497"/>
                    <a:pt x="1830" y="5497"/>
                    <a:pt x="1829" y="5497"/>
                  </a:cubicBezTo>
                  <a:cubicBezTo>
                    <a:pt x="1826" y="5497"/>
                    <a:pt x="1824" y="5498"/>
                    <a:pt x="1824" y="5502"/>
                  </a:cubicBezTo>
                  <a:cubicBezTo>
                    <a:pt x="1701" y="5440"/>
                    <a:pt x="1673" y="5423"/>
                    <a:pt x="1681" y="5423"/>
                  </a:cubicBezTo>
                  <a:cubicBezTo>
                    <a:pt x="1690" y="5423"/>
                    <a:pt x="1747" y="5445"/>
                    <a:pt x="1762" y="5446"/>
                  </a:cubicBezTo>
                  <a:lnTo>
                    <a:pt x="1762" y="5446"/>
                  </a:lnTo>
                  <a:cubicBezTo>
                    <a:pt x="1759" y="5443"/>
                    <a:pt x="1759" y="5441"/>
                    <a:pt x="1763" y="5441"/>
                  </a:cubicBezTo>
                  <a:cubicBezTo>
                    <a:pt x="1747" y="5428"/>
                    <a:pt x="1734" y="5417"/>
                    <a:pt x="1724" y="5409"/>
                  </a:cubicBezTo>
                  <a:lnTo>
                    <a:pt x="1724" y="5409"/>
                  </a:lnTo>
                  <a:cubicBezTo>
                    <a:pt x="1781" y="5441"/>
                    <a:pt x="1836" y="5471"/>
                    <a:pt x="1887" y="5499"/>
                  </a:cubicBezTo>
                  <a:lnTo>
                    <a:pt x="1887" y="5499"/>
                  </a:lnTo>
                  <a:cubicBezTo>
                    <a:pt x="1902" y="5506"/>
                    <a:pt x="1912" y="5511"/>
                    <a:pt x="1919" y="5515"/>
                  </a:cubicBezTo>
                  <a:lnTo>
                    <a:pt x="1919" y="5515"/>
                  </a:lnTo>
                  <a:cubicBezTo>
                    <a:pt x="1908" y="5510"/>
                    <a:pt x="1898" y="5504"/>
                    <a:pt x="1887" y="5499"/>
                  </a:cubicBezTo>
                  <a:lnTo>
                    <a:pt x="1887" y="5499"/>
                  </a:lnTo>
                  <a:cubicBezTo>
                    <a:pt x="1862" y="5486"/>
                    <a:pt x="1823" y="5468"/>
                    <a:pt x="1763" y="5441"/>
                  </a:cubicBezTo>
                  <a:lnTo>
                    <a:pt x="1763" y="5441"/>
                  </a:lnTo>
                  <a:cubicBezTo>
                    <a:pt x="1767" y="5444"/>
                    <a:pt x="1766" y="5446"/>
                    <a:pt x="1763" y="5446"/>
                  </a:cubicBezTo>
                  <a:cubicBezTo>
                    <a:pt x="1762" y="5446"/>
                    <a:pt x="1762" y="5446"/>
                    <a:pt x="1762" y="5446"/>
                  </a:cubicBezTo>
                  <a:lnTo>
                    <a:pt x="1762" y="5446"/>
                  </a:lnTo>
                  <a:cubicBezTo>
                    <a:pt x="1772" y="5457"/>
                    <a:pt x="1816" y="5482"/>
                    <a:pt x="1831" y="5497"/>
                  </a:cubicBezTo>
                  <a:lnTo>
                    <a:pt x="1831" y="5497"/>
                  </a:lnTo>
                  <a:cubicBezTo>
                    <a:pt x="1844" y="5498"/>
                    <a:pt x="1874" y="5516"/>
                    <a:pt x="1913" y="5538"/>
                  </a:cubicBezTo>
                  <a:lnTo>
                    <a:pt x="1913" y="5538"/>
                  </a:lnTo>
                  <a:cubicBezTo>
                    <a:pt x="1910" y="5524"/>
                    <a:pt x="1949" y="5534"/>
                    <a:pt x="1919" y="5515"/>
                  </a:cubicBezTo>
                  <a:lnTo>
                    <a:pt x="1919" y="5515"/>
                  </a:lnTo>
                  <a:cubicBezTo>
                    <a:pt x="1971" y="5543"/>
                    <a:pt x="2020" y="5568"/>
                    <a:pt x="2065" y="5591"/>
                  </a:cubicBezTo>
                  <a:lnTo>
                    <a:pt x="2065" y="5591"/>
                  </a:lnTo>
                  <a:cubicBezTo>
                    <a:pt x="2066" y="5592"/>
                    <a:pt x="2067" y="5592"/>
                    <a:pt x="2067" y="5593"/>
                  </a:cubicBezTo>
                  <a:lnTo>
                    <a:pt x="2163" y="5641"/>
                  </a:lnTo>
                  <a:lnTo>
                    <a:pt x="2163" y="5641"/>
                  </a:lnTo>
                  <a:cubicBezTo>
                    <a:pt x="2163" y="5641"/>
                    <a:pt x="2163" y="5641"/>
                    <a:pt x="2163" y="5641"/>
                  </a:cubicBezTo>
                  <a:lnTo>
                    <a:pt x="2163" y="5641"/>
                  </a:lnTo>
                  <a:cubicBezTo>
                    <a:pt x="2172" y="5645"/>
                    <a:pt x="2181" y="5649"/>
                    <a:pt x="2189" y="5654"/>
                  </a:cubicBezTo>
                  <a:lnTo>
                    <a:pt x="2189" y="5654"/>
                  </a:lnTo>
                  <a:lnTo>
                    <a:pt x="2163" y="5641"/>
                  </a:lnTo>
                  <a:lnTo>
                    <a:pt x="2163" y="5641"/>
                  </a:lnTo>
                  <a:cubicBezTo>
                    <a:pt x="2169" y="5644"/>
                    <a:pt x="2174" y="5647"/>
                    <a:pt x="2178" y="5650"/>
                  </a:cubicBezTo>
                  <a:lnTo>
                    <a:pt x="2178" y="5650"/>
                  </a:lnTo>
                  <a:lnTo>
                    <a:pt x="2098" y="5623"/>
                  </a:lnTo>
                  <a:cubicBezTo>
                    <a:pt x="2036" y="5608"/>
                    <a:pt x="1966" y="5569"/>
                    <a:pt x="1913" y="5538"/>
                  </a:cubicBezTo>
                  <a:lnTo>
                    <a:pt x="1913" y="5538"/>
                  </a:lnTo>
                  <a:cubicBezTo>
                    <a:pt x="1914" y="5546"/>
                    <a:pt x="1929" y="5561"/>
                    <a:pt x="1976" y="5593"/>
                  </a:cubicBezTo>
                  <a:lnTo>
                    <a:pt x="2219" y="5684"/>
                  </a:lnTo>
                  <a:cubicBezTo>
                    <a:pt x="2229" y="5684"/>
                    <a:pt x="2208" y="5669"/>
                    <a:pt x="2178" y="5650"/>
                  </a:cubicBezTo>
                  <a:lnTo>
                    <a:pt x="2178" y="5650"/>
                  </a:lnTo>
                  <a:lnTo>
                    <a:pt x="2189" y="5654"/>
                  </a:lnTo>
                  <a:cubicBezTo>
                    <a:pt x="2203" y="5656"/>
                    <a:pt x="2212" y="5658"/>
                    <a:pt x="2218" y="5658"/>
                  </a:cubicBezTo>
                  <a:cubicBezTo>
                    <a:pt x="2278" y="5658"/>
                    <a:pt x="1982" y="5532"/>
                    <a:pt x="2037" y="5532"/>
                  </a:cubicBezTo>
                  <a:lnTo>
                    <a:pt x="1794" y="5441"/>
                  </a:lnTo>
                  <a:cubicBezTo>
                    <a:pt x="1780" y="5433"/>
                    <a:pt x="1768" y="5425"/>
                    <a:pt x="1756" y="5418"/>
                  </a:cubicBezTo>
                  <a:lnTo>
                    <a:pt x="1756" y="5418"/>
                  </a:lnTo>
                  <a:cubicBezTo>
                    <a:pt x="1760" y="5423"/>
                    <a:pt x="1761" y="5426"/>
                    <a:pt x="1760" y="5426"/>
                  </a:cubicBezTo>
                  <a:cubicBezTo>
                    <a:pt x="1757" y="5426"/>
                    <a:pt x="1744" y="5418"/>
                    <a:pt x="1715" y="5402"/>
                  </a:cubicBezTo>
                  <a:lnTo>
                    <a:pt x="1715" y="5402"/>
                  </a:lnTo>
                  <a:cubicBezTo>
                    <a:pt x="1695" y="5386"/>
                    <a:pt x="1690" y="5382"/>
                    <a:pt x="1688" y="5382"/>
                  </a:cubicBezTo>
                  <a:cubicBezTo>
                    <a:pt x="1687" y="5382"/>
                    <a:pt x="1689" y="5386"/>
                    <a:pt x="1685" y="5387"/>
                  </a:cubicBezTo>
                  <a:lnTo>
                    <a:pt x="1685" y="5387"/>
                  </a:lnTo>
                  <a:cubicBezTo>
                    <a:pt x="1681" y="5385"/>
                    <a:pt x="1677" y="5382"/>
                    <a:pt x="1672" y="5380"/>
                  </a:cubicBezTo>
                  <a:lnTo>
                    <a:pt x="1672" y="5380"/>
                  </a:lnTo>
                  <a:cubicBezTo>
                    <a:pt x="1676" y="5382"/>
                    <a:pt x="1680" y="5385"/>
                    <a:pt x="1684" y="5387"/>
                  </a:cubicBezTo>
                  <a:lnTo>
                    <a:pt x="1684" y="5387"/>
                  </a:lnTo>
                  <a:cubicBezTo>
                    <a:pt x="1678" y="5386"/>
                    <a:pt x="1660" y="5379"/>
                    <a:pt x="1611" y="5350"/>
                  </a:cubicBezTo>
                  <a:cubicBezTo>
                    <a:pt x="1459" y="5289"/>
                    <a:pt x="1459" y="5289"/>
                    <a:pt x="1429" y="5228"/>
                  </a:cubicBezTo>
                  <a:lnTo>
                    <a:pt x="1429" y="5228"/>
                  </a:lnTo>
                  <a:cubicBezTo>
                    <a:pt x="1429" y="5228"/>
                    <a:pt x="1546" y="5306"/>
                    <a:pt x="1655" y="5353"/>
                  </a:cubicBezTo>
                  <a:lnTo>
                    <a:pt x="1655" y="5353"/>
                  </a:lnTo>
                  <a:cubicBezTo>
                    <a:pt x="1651" y="5349"/>
                    <a:pt x="1650" y="5348"/>
                    <a:pt x="1653" y="5348"/>
                  </a:cubicBezTo>
                  <a:cubicBezTo>
                    <a:pt x="1659" y="5348"/>
                    <a:pt x="1690" y="5361"/>
                    <a:pt x="1731" y="5380"/>
                  </a:cubicBezTo>
                  <a:lnTo>
                    <a:pt x="1731" y="5380"/>
                  </a:lnTo>
                  <a:cubicBezTo>
                    <a:pt x="1708" y="5374"/>
                    <a:pt x="1682" y="5364"/>
                    <a:pt x="1655" y="5353"/>
                  </a:cubicBezTo>
                  <a:lnTo>
                    <a:pt x="1655" y="5353"/>
                  </a:lnTo>
                  <a:cubicBezTo>
                    <a:pt x="1665" y="5361"/>
                    <a:pt x="1696" y="5381"/>
                    <a:pt x="1756" y="5418"/>
                  </a:cubicBezTo>
                  <a:lnTo>
                    <a:pt x="1756" y="5418"/>
                  </a:lnTo>
                  <a:cubicBezTo>
                    <a:pt x="1751" y="5411"/>
                    <a:pt x="1742" y="5398"/>
                    <a:pt x="1733" y="5380"/>
                  </a:cubicBezTo>
                  <a:lnTo>
                    <a:pt x="1733" y="5380"/>
                  </a:lnTo>
                  <a:cubicBezTo>
                    <a:pt x="1841" y="5429"/>
                    <a:pt x="2021" y="5515"/>
                    <a:pt x="2062" y="5515"/>
                  </a:cubicBezTo>
                  <a:cubicBezTo>
                    <a:pt x="2071" y="5515"/>
                    <a:pt x="2073" y="5511"/>
                    <a:pt x="2067" y="5502"/>
                  </a:cubicBezTo>
                  <a:cubicBezTo>
                    <a:pt x="1763" y="5350"/>
                    <a:pt x="1672" y="5228"/>
                    <a:pt x="1338" y="5076"/>
                  </a:cubicBezTo>
                  <a:cubicBezTo>
                    <a:pt x="1307" y="5046"/>
                    <a:pt x="1216" y="5015"/>
                    <a:pt x="1277" y="5015"/>
                  </a:cubicBezTo>
                  <a:cubicBezTo>
                    <a:pt x="1459" y="5137"/>
                    <a:pt x="1429" y="5076"/>
                    <a:pt x="1611" y="5198"/>
                  </a:cubicBezTo>
                  <a:lnTo>
                    <a:pt x="1824" y="5350"/>
                  </a:lnTo>
                  <a:cubicBezTo>
                    <a:pt x="1976" y="5380"/>
                    <a:pt x="2098" y="5471"/>
                    <a:pt x="2219" y="5502"/>
                  </a:cubicBezTo>
                  <a:cubicBezTo>
                    <a:pt x="2128" y="5441"/>
                    <a:pt x="2037" y="5380"/>
                    <a:pt x="1976" y="5350"/>
                  </a:cubicBezTo>
                  <a:lnTo>
                    <a:pt x="1976" y="5350"/>
                  </a:lnTo>
                  <a:cubicBezTo>
                    <a:pt x="2001" y="5356"/>
                    <a:pt x="2025" y="5363"/>
                    <a:pt x="2047" y="5371"/>
                  </a:cubicBezTo>
                  <a:lnTo>
                    <a:pt x="2047" y="5371"/>
                  </a:lnTo>
                  <a:cubicBezTo>
                    <a:pt x="2038" y="5366"/>
                    <a:pt x="2029" y="5360"/>
                    <a:pt x="2019" y="5354"/>
                  </a:cubicBezTo>
                  <a:lnTo>
                    <a:pt x="2019" y="5354"/>
                  </a:lnTo>
                  <a:cubicBezTo>
                    <a:pt x="2036" y="5363"/>
                    <a:pt x="2052" y="5371"/>
                    <a:pt x="2068" y="5380"/>
                  </a:cubicBezTo>
                  <a:lnTo>
                    <a:pt x="2068" y="5380"/>
                  </a:lnTo>
                  <a:cubicBezTo>
                    <a:pt x="2061" y="5377"/>
                    <a:pt x="2054" y="5374"/>
                    <a:pt x="2047" y="5371"/>
                  </a:cubicBezTo>
                  <a:lnTo>
                    <a:pt x="2047" y="5371"/>
                  </a:lnTo>
                  <a:cubicBezTo>
                    <a:pt x="2089" y="5398"/>
                    <a:pt x="2130" y="5423"/>
                    <a:pt x="2169" y="5441"/>
                  </a:cubicBezTo>
                  <a:lnTo>
                    <a:pt x="2169" y="5441"/>
                  </a:lnTo>
                  <a:cubicBezTo>
                    <a:pt x="2175" y="5447"/>
                    <a:pt x="2184" y="5452"/>
                    <a:pt x="2202" y="5458"/>
                  </a:cubicBezTo>
                  <a:lnTo>
                    <a:pt x="2202" y="5458"/>
                  </a:lnTo>
                  <a:cubicBezTo>
                    <a:pt x="2207" y="5462"/>
                    <a:pt x="2213" y="5466"/>
                    <a:pt x="2219" y="5471"/>
                  </a:cubicBezTo>
                  <a:lnTo>
                    <a:pt x="2203" y="5458"/>
                  </a:lnTo>
                  <a:lnTo>
                    <a:pt x="2203" y="5458"/>
                  </a:lnTo>
                  <a:cubicBezTo>
                    <a:pt x="2212" y="5461"/>
                    <a:pt x="2222" y="5464"/>
                    <a:pt x="2235" y="5467"/>
                  </a:cubicBezTo>
                  <a:lnTo>
                    <a:pt x="2235" y="5467"/>
                  </a:lnTo>
                  <a:cubicBezTo>
                    <a:pt x="2235" y="5467"/>
                    <a:pt x="2234" y="5467"/>
                    <a:pt x="2234" y="5467"/>
                  </a:cubicBezTo>
                  <a:lnTo>
                    <a:pt x="2234" y="5467"/>
                  </a:lnTo>
                  <a:cubicBezTo>
                    <a:pt x="2239" y="5468"/>
                    <a:pt x="2245" y="5470"/>
                    <a:pt x="2250" y="5471"/>
                  </a:cubicBezTo>
                  <a:cubicBezTo>
                    <a:pt x="2245" y="5470"/>
                    <a:pt x="2240" y="5469"/>
                    <a:pt x="2235" y="5467"/>
                  </a:cubicBezTo>
                  <a:lnTo>
                    <a:pt x="2235" y="5467"/>
                  </a:lnTo>
                  <a:cubicBezTo>
                    <a:pt x="2252" y="5477"/>
                    <a:pt x="2263" y="5482"/>
                    <a:pt x="2264" y="5482"/>
                  </a:cubicBezTo>
                  <a:cubicBezTo>
                    <a:pt x="2265" y="5482"/>
                    <a:pt x="2261" y="5479"/>
                    <a:pt x="2250" y="5471"/>
                  </a:cubicBezTo>
                  <a:lnTo>
                    <a:pt x="2250" y="5471"/>
                  </a:lnTo>
                  <a:cubicBezTo>
                    <a:pt x="2260" y="5475"/>
                    <a:pt x="2266" y="5476"/>
                    <a:pt x="2269" y="5476"/>
                  </a:cubicBezTo>
                  <a:cubicBezTo>
                    <a:pt x="2281" y="5476"/>
                    <a:pt x="2221" y="5445"/>
                    <a:pt x="2196" y="5438"/>
                  </a:cubicBezTo>
                  <a:lnTo>
                    <a:pt x="2196" y="5438"/>
                  </a:lnTo>
                  <a:cubicBezTo>
                    <a:pt x="2179" y="5427"/>
                    <a:pt x="2164" y="5415"/>
                    <a:pt x="2149" y="5405"/>
                  </a:cubicBezTo>
                  <a:lnTo>
                    <a:pt x="2149" y="5405"/>
                  </a:lnTo>
                  <a:cubicBezTo>
                    <a:pt x="2152" y="5408"/>
                    <a:pt x="2153" y="5412"/>
                    <a:pt x="2155" y="5414"/>
                  </a:cubicBezTo>
                  <a:lnTo>
                    <a:pt x="2155" y="5414"/>
                  </a:lnTo>
                  <a:lnTo>
                    <a:pt x="2128" y="5398"/>
                  </a:lnTo>
                  <a:lnTo>
                    <a:pt x="2128" y="5398"/>
                  </a:lnTo>
                  <a:lnTo>
                    <a:pt x="2159" y="5423"/>
                  </a:lnTo>
                  <a:lnTo>
                    <a:pt x="2159" y="5423"/>
                  </a:lnTo>
                  <a:cubicBezTo>
                    <a:pt x="2159" y="5423"/>
                    <a:pt x="2159" y="5423"/>
                    <a:pt x="2159" y="5423"/>
                  </a:cubicBezTo>
                  <a:lnTo>
                    <a:pt x="2159" y="5423"/>
                  </a:lnTo>
                  <a:cubicBezTo>
                    <a:pt x="2158" y="5420"/>
                    <a:pt x="2157" y="5418"/>
                    <a:pt x="2155" y="5414"/>
                  </a:cubicBezTo>
                  <a:lnTo>
                    <a:pt x="2155" y="5414"/>
                  </a:lnTo>
                  <a:lnTo>
                    <a:pt x="2193" y="5437"/>
                  </a:lnTo>
                  <a:lnTo>
                    <a:pt x="2193" y="5437"/>
                  </a:lnTo>
                  <a:cubicBezTo>
                    <a:pt x="2191" y="5437"/>
                    <a:pt x="2189" y="5437"/>
                    <a:pt x="2188" y="5437"/>
                  </a:cubicBezTo>
                  <a:cubicBezTo>
                    <a:pt x="2186" y="5437"/>
                    <a:pt x="2185" y="5437"/>
                    <a:pt x="2185" y="5438"/>
                  </a:cubicBezTo>
                  <a:lnTo>
                    <a:pt x="2185" y="5438"/>
                  </a:lnTo>
                  <a:cubicBezTo>
                    <a:pt x="2180" y="5435"/>
                    <a:pt x="2171" y="5430"/>
                    <a:pt x="2159" y="5423"/>
                  </a:cubicBezTo>
                  <a:lnTo>
                    <a:pt x="2159" y="5423"/>
                  </a:lnTo>
                  <a:cubicBezTo>
                    <a:pt x="2159" y="5423"/>
                    <a:pt x="2159" y="5423"/>
                    <a:pt x="2159" y="5423"/>
                  </a:cubicBezTo>
                  <a:lnTo>
                    <a:pt x="2159" y="5423"/>
                  </a:lnTo>
                  <a:lnTo>
                    <a:pt x="2159" y="5423"/>
                  </a:lnTo>
                  <a:lnTo>
                    <a:pt x="2159" y="5423"/>
                  </a:lnTo>
                  <a:cubicBezTo>
                    <a:pt x="2151" y="5419"/>
                    <a:pt x="2142" y="5414"/>
                    <a:pt x="2131" y="5408"/>
                  </a:cubicBezTo>
                  <a:lnTo>
                    <a:pt x="2131" y="5408"/>
                  </a:lnTo>
                  <a:cubicBezTo>
                    <a:pt x="2077" y="5377"/>
                    <a:pt x="2027" y="5347"/>
                    <a:pt x="2030" y="5347"/>
                  </a:cubicBezTo>
                  <a:cubicBezTo>
                    <a:pt x="2031" y="5347"/>
                    <a:pt x="2033" y="5348"/>
                    <a:pt x="2037" y="5350"/>
                  </a:cubicBezTo>
                  <a:lnTo>
                    <a:pt x="1936" y="5299"/>
                  </a:lnTo>
                  <a:lnTo>
                    <a:pt x="1936" y="5299"/>
                  </a:lnTo>
                  <a:cubicBezTo>
                    <a:pt x="1964" y="5318"/>
                    <a:pt x="1992" y="5336"/>
                    <a:pt x="2019" y="5354"/>
                  </a:cubicBezTo>
                  <a:lnTo>
                    <a:pt x="2019" y="5354"/>
                  </a:lnTo>
                  <a:cubicBezTo>
                    <a:pt x="1949" y="5316"/>
                    <a:pt x="1883" y="5277"/>
                    <a:pt x="1843" y="5245"/>
                  </a:cubicBezTo>
                  <a:lnTo>
                    <a:pt x="1843" y="5245"/>
                  </a:lnTo>
                  <a:cubicBezTo>
                    <a:pt x="1856" y="5252"/>
                    <a:pt x="1872" y="5260"/>
                    <a:pt x="1886" y="5267"/>
                  </a:cubicBezTo>
                  <a:lnTo>
                    <a:pt x="1886" y="5267"/>
                  </a:lnTo>
                  <a:cubicBezTo>
                    <a:pt x="1866" y="5253"/>
                    <a:pt x="1845" y="5240"/>
                    <a:pt x="1824" y="5228"/>
                  </a:cubicBezTo>
                  <a:lnTo>
                    <a:pt x="1824" y="5228"/>
                  </a:lnTo>
                  <a:cubicBezTo>
                    <a:pt x="1824" y="5228"/>
                    <a:pt x="2037" y="5319"/>
                    <a:pt x="2067" y="5350"/>
                  </a:cubicBezTo>
                  <a:lnTo>
                    <a:pt x="2107" y="5382"/>
                  </a:lnTo>
                  <a:lnTo>
                    <a:pt x="2107" y="5382"/>
                  </a:lnTo>
                  <a:cubicBezTo>
                    <a:pt x="2119" y="5385"/>
                    <a:pt x="2133" y="5394"/>
                    <a:pt x="2149" y="5405"/>
                  </a:cubicBezTo>
                  <a:lnTo>
                    <a:pt x="2149" y="5405"/>
                  </a:lnTo>
                  <a:cubicBezTo>
                    <a:pt x="2145" y="5398"/>
                    <a:pt x="2138" y="5390"/>
                    <a:pt x="2128" y="5380"/>
                  </a:cubicBezTo>
                  <a:lnTo>
                    <a:pt x="2128" y="5380"/>
                  </a:lnTo>
                  <a:lnTo>
                    <a:pt x="2250" y="5441"/>
                  </a:lnTo>
                  <a:cubicBezTo>
                    <a:pt x="2218" y="5409"/>
                    <a:pt x="2138" y="5353"/>
                    <a:pt x="2101" y="5324"/>
                  </a:cubicBezTo>
                  <a:lnTo>
                    <a:pt x="2101" y="5324"/>
                  </a:lnTo>
                  <a:cubicBezTo>
                    <a:pt x="2100" y="5324"/>
                    <a:pt x="2099" y="5324"/>
                    <a:pt x="2097" y="5324"/>
                  </a:cubicBezTo>
                  <a:cubicBezTo>
                    <a:pt x="2091" y="5324"/>
                    <a:pt x="2082" y="5323"/>
                    <a:pt x="2067" y="5319"/>
                  </a:cubicBezTo>
                  <a:cubicBezTo>
                    <a:pt x="1953" y="5262"/>
                    <a:pt x="1922" y="5229"/>
                    <a:pt x="1908" y="5212"/>
                  </a:cubicBezTo>
                  <a:lnTo>
                    <a:pt x="1908" y="5212"/>
                  </a:lnTo>
                  <a:cubicBezTo>
                    <a:pt x="1972" y="5252"/>
                    <a:pt x="1997" y="5265"/>
                    <a:pt x="2001" y="5265"/>
                  </a:cubicBezTo>
                  <a:cubicBezTo>
                    <a:pt x="2010" y="5265"/>
                    <a:pt x="1915" y="5198"/>
                    <a:pt x="1915" y="5198"/>
                  </a:cubicBezTo>
                  <a:lnTo>
                    <a:pt x="1915" y="5198"/>
                  </a:lnTo>
                  <a:cubicBezTo>
                    <a:pt x="1950" y="5215"/>
                    <a:pt x="1986" y="5223"/>
                    <a:pt x="2021" y="5237"/>
                  </a:cubicBezTo>
                  <a:lnTo>
                    <a:pt x="2021" y="5237"/>
                  </a:lnTo>
                  <a:lnTo>
                    <a:pt x="1915" y="5167"/>
                  </a:lnTo>
                  <a:lnTo>
                    <a:pt x="1915" y="5167"/>
                  </a:lnTo>
                  <a:cubicBezTo>
                    <a:pt x="1921" y="5170"/>
                    <a:pt x="1926" y="5173"/>
                    <a:pt x="1931" y="5176"/>
                  </a:cubicBezTo>
                  <a:lnTo>
                    <a:pt x="1931" y="5176"/>
                  </a:lnTo>
                  <a:cubicBezTo>
                    <a:pt x="1923" y="5169"/>
                    <a:pt x="1920" y="5164"/>
                    <a:pt x="1928" y="5164"/>
                  </a:cubicBezTo>
                  <a:cubicBezTo>
                    <a:pt x="1932" y="5164"/>
                    <a:pt x="1937" y="5165"/>
                    <a:pt x="1946" y="5167"/>
                  </a:cubicBezTo>
                  <a:cubicBezTo>
                    <a:pt x="2067" y="5228"/>
                    <a:pt x="2219" y="5319"/>
                    <a:pt x="2250" y="5319"/>
                  </a:cubicBezTo>
                  <a:cubicBezTo>
                    <a:pt x="2062" y="5236"/>
                    <a:pt x="1989" y="5181"/>
                    <a:pt x="1902" y="5125"/>
                  </a:cubicBezTo>
                  <a:lnTo>
                    <a:pt x="1902" y="5125"/>
                  </a:lnTo>
                  <a:cubicBezTo>
                    <a:pt x="1992" y="5178"/>
                    <a:pt x="2106" y="5245"/>
                    <a:pt x="2208" y="5298"/>
                  </a:cubicBezTo>
                  <a:lnTo>
                    <a:pt x="2208" y="5298"/>
                  </a:lnTo>
                  <a:cubicBezTo>
                    <a:pt x="2194" y="5290"/>
                    <a:pt x="2190" y="5288"/>
                    <a:pt x="2193" y="5288"/>
                  </a:cubicBezTo>
                  <a:cubicBezTo>
                    <a:pt x="2198" y="5288"/>
                    <a:pt x="2229" y="5300"/>
                    <a:pt x="2238" y="5300"/>
                  </a:cubicBezTo>
                  <a:cubicBezTo>
                    <a:pt x="2248" y="5300"/>
                    <a:pt x="2232" y="5286"/>
                    <a:pt x="2128" y="5228"/>
                  </a:cubicBezTo>
                  <a:cubicBezTo>
                    <a:pt x="2069" y="5198"/>
                    <a:pt x="1981" y="5169"/>
                    <a:pt x="1864" y="5083"/>
                  </a:cubicBezTo>
                  <a:lnTo>
                    <a:pt x="1864" y="5083"/>
                  </a:lnTo>
                  <a:cubicBezTo>
                    <a:pt x="1834" y="5067"/>
                    <a:pt x="1809" y="5053"/>
                    <a:pt x="1794" y="5046"/>
                  </a:cubicBezTo>
                  <a:lnTo>
                    <a:pt x="1794" y="5046"/>
                  </a:lnTo>
                  <a:cubicBezTo>
                    <a:pt x="1799" y="5049"/>
                    <a:pt x="1803" y="5050"/>
                    <a:pt x="1804" y="5050"/>
                  </a:cubicBezTo>
                  <a:cubicBezTo>
                    <a:pt x="1814" y="5050"/>
                    <a:pt x="1729" y="4986"/>
                    <a:pt x="1739" y="4986"/>
                  </a:cubicBezTo>
                  <a:cubicBezTo>
                    <a:pt x="1742" y="4986"/>
                    <a:pt x="1758" y="4994"/>
                    <a:pt x="1794" y="5015"/>
                  </a:cubicBezTo>
                  <a:cubicBezTo>
                    <a:pt x="1819" y="5024"/>
                    <a:pt x="1839" y="5031"/>
                    <a:pt x="1854" y="5037"/>
                  </a:cubicBezTo>
                  <a:lnTo>
                    <a:pt x="1854" y="5037"/>
                  </a:lnTo>
                  <a:cubicBezTo>
                    <a:pt x="1743" y="4966"/>
                    <a:pt x="1598" y="4881"/>
                    <a:pt x="1581" y="4863"/>
                  </a:cubicBezTo>
                  <a:cubicBezTo>
                    <a:pt x="1490" y="4833"/>
                    <a:pt x="1186" y="4681"/>
                    <a:pt x="1095" y="4590"/>
                  </a:cubicBezTo>
                  <a:cubicBezTo>
                    <a:pt x="1186" y="4590"/>
                    <a:pt x="1186" y="4620"/>
                    <a:pt x="1399" y="4742"/>
                  </a:cubicBezTo>
                  <a:lnTo>
                    <a:pt x="1368" y="4711"/>
                  </a:lnTo>
                  <a:lnTo>
                    <a:pt x="1368" y="4711"/>
                  </a:lnTo>
                  <a:cubicBezTo>
                    <a:pt x="1672" y="4863"/>
                    <a:pt x="1824" y="4985"/>
                    <a:pt x="2067" y="5076"/>
                  </a:cubicBezTo>
                  <a:lnTo>
                    <a:pt x="1976" y="5015"/>
                  </a:lnTo>
                  <a:lnTo>
                    <a:pt x="2280" y="5167"/>
                  </a:lnTo>
                  <a:cubicBezTo>
                    <a:pt x="2189" y="5106"/>
                    <a:pt x="2181" y="5099"/>
                    <a:pt x="2193" y="5099"/>
                  </a:cubicBezTo>
                  <a:cubicBezTo>
                    <a:pt x="2197" y="5099"/>
                    <a:pt x="2202" y="5100"/>
                    <a:pt x="2208" y="5100"/>
                  </a:cubicBezTo>
                  <a:cubicBezTo>
                    <a:pt x="2219" y="5100"/>
                    <a:pt x="2229" y="5096"/>
                    <a:pt x="2219" y="5076"/>
                  </a:cubicBezTo>
                  <a:cubicBezTo>
                    <a:pt x="2186" y="5063"/>
                    <a:pt x="2169" y="5058"/>
                    <a:pt x="2161" y="5058"/>
                  </a:cubicBezTo>
                  <a:cubicBezTo>
                    <a:pt x="2151" y="5058"/>
                    <a:pt x="2155" y="5065"/>
                    <a:pt x="2161" y="5071"/>
                  </a:cubicBezTo>
                  <a:lnTo>
                    <a:pt x="2161" y="5071"/>
                  </a:lnTo>
                  <a:cubicBezTo>
                    <a:pt x="2154" y="5065"/>
                    <a:pt x="2143" y="5057"/>
                    <a:pt x="2128" y="5046"/>
                  </a:cubicBezTo>
                  <a:cubicBezTo>
                    <a:pt x="2100" y="5018"/>
                    <a:pt x="1871" y="4890"/>
                    <a:pt x="1922" y="4890"/>
                  </a:cubicBezTo>
                  <a:cubicBezTo>
                    <a:pt x="1927" y="4890"/>
                    <a:pt x="1935" y="4891"/>
                    <a:pt x="1946" y="4894"/>
                  </a:cubicBezTo>
                  <a:lnTo>
                    <a:pt x="2128" y="4985"/>
                  </a:lnTo>
                  <a:lnTo>
                    <a:pt x="2128" y="4985"/>
                  </a:lnTo>
                  <a:cubicBezTo>
                    <a:pt x="2108" y="4975"/>
                    <a:pt x="2098" y="4970"/>
                    <a:pt x="2097" y="4970"/>
                  </a:cubicBezTo>
                  <a:cubicBezTo>
                    <a:pt x="2091" y="4970"/>
                    <a:pt x="2236" y="5050"/>
                    <a:pt x="2251" y="5050"/>
                  </a:cubicBezTo>
                  <a:cubicBezTo>
                    <a:pt x="2253" y="5050"/>
                    <a:pt x="2253" y="5048"/>
                    <a:pt x="2250" y="5046"/>
                  </a:cubicBezTo>
                  <a:lnTo>
                    <a:pt x="2128" y="4985"/>
                  </a:lnTo>
                  <a:lnTo>
                    <a:pt x="2128" y="4985"/>
                  </a:lnTo>
                  <a:lnTo>
                    <a:pt x="2250" y="5015"/>
                  </a:lnTo>
                  <a:cubicBezTo>
                    <a:pt x="2311" y="4985"/>
                    <a:pt x="2311" y="4924"/>
                    <a:pt x="1946" y="4681"/>
                  </a:cubicBezTo>
                  <a:lnTo>
                    <a:pt x="1946" y="4681"/>
                  </a:lnTo>
                  <a:cubicBezTo>
                    <a:pt x="2098" y="4742"/>
                    <a:pt x="2128" y="4742"/>
                    <a:pt x="2250" y="4772"/>
                  </a:cubicBezTo>
                  <a:cubicBezTo>
                    <a:pt x="2159" y="4742"/>
                    <a:pt x="2067" y="4681"/>
                    <a:pt x="2067" y="4681"/>
                  </a:cubicBezTo>
                  <a:lnTo>
                    <a:pt x="2067" y="4681"/>
                  </a:lnTo>
                  <a:lnTo>
                    <a:pt x="2250" y="4742"/>
                  </a:lnTo>
                  <a:cubicBezTo>
                    <a:pt x="2266" y="4746"/>
                    <a:pt x="2277" y="4748"/>
                    <a:pt x="2285" y="4748"/>
                  </a:cubicBezTo>
                  <a:cubicBezTo>
                    <a:pt x="2328" y="4748"/>
                    <a:pt x="2220" y="4679"/>
                    <a:pt x="2120" y="4606"/>
                  </a:cubicBezTo>
                  <a:lnTo>
                    <a:pt x="2120" y="4606"/>
                  </a:lnTo>
                  <a:cubicBezTo>
                    <a:pt x="2148" y="4624"/>
                    <a:pt x="2194" y="4650"/>
                    <a:pt x="2231" y="4670"/>
                  </a:cubicBezTo>
                  <a:lnTo>
                    <a:pt x="2231" y="4670"/>
                  </a:lnTo>
                  <a:lnTo>
                    <a:pt x="2126" y="4607"/>
                  </a:lnTo>
                  <a:lnTo>
                    <a:pt x="2126" y="4607"/>
                  </a:lnTo>
                  <a:cubicBezTo>
                    <a:pt x="2140" y="4612"/>
                    <a:pt x="2157" y="4618"/>
                    <a:pt x="2174" y="4624"/>
                  </a:cubicBezTo>
                  <a:lnTo>
                    <a:pt x="2174" y="4624"/>
                  </a:lnTo>
                  <a:lnTo>
                    <a:pt x="2128" y="4590"/>
                  </a:lnTo>
                  <a:cubicBezTo>
                    <a:pt x="2108" y="4580"/>
                    <a:pt x="2098" y="4573"/>
                    <a:pt x="2101" y="4573"/>
                  </a:cubicBezTo>
                  <a:cubicBezTo>
                    <a:pt x="2108" y="4573"/>
                    <a:pt x="2169" y="4600"/>
                    <a:pt x="2311" y="4681"/>
                  </a:cubicBezTo>
                  <a:lnTo>
                    <a:pt x="2311" y="4681"/>
                  </a:lnTo>
                  <a:cubicBezTo>
                    <a:pt x="2280" y="4620"/>
                    <a:pt x="2250" y="4620"/>
                    <a:pt x="2159" y="4590"/>
                  </a:cubicBezTo>
                  <a:lnTo>
                    <a:pt x="2159" y="4590"/>
                  </a:lnTo>
                  <a:cubicBezTo>
                    <a:pt x="2209" y="4602"/>
                    <a:pt x="2244" y="4610"/>
                    <a:pt x="2263" y="4610"/>
                  </a:cubicBezTo>
                  <a:cubicBezTo>
                    <a:pt x="2290" y="4610"/>
                    <a:pt x="2285" y="4595"/>
                    <a:pt x="2250" y="4559"/>
                  </a:cubicBezTo>
                  <a:cubicBezTo>
                    <a:pt x="2159" y="4559"/>
                    <a:pt x="2128" y="4529"/>
                    <a:pt x="1976" y="4438"/>
                  </a:cubicBezTo>
                  <a:cubicBezTo>
                    <a:pt x="1899" y="4383"/>
                    <a:pt x="1882" y="4368"/>
                    <a:pt x="1887" y="4368"/>
                  </a:cubicBezTo>
                  <a:cubicBezTo>
                    <a:pt x="1893" y="4368"/>
                    <a:pt x="1934" y="4392"/>
                    <a:pt x="1937" y="4392"/>
                  </a:cubicBezTo>
                  <a:cubicBezTo>
                    <a:pt x="1938" y="4392"/>
                    <a:pt x="1932" y="4388"/>
                    <a:pt x="1915" y="4377"/>
                  </a:cubicBezTo>
                  <a:lnTo>
                    <a:pt x="1915" y="4377"/>
                  </a:lnTo>
                  <a:lnTo>
                    <a:pt x="2128" y="4468"/>
                  </a:lnTo>
                  <a:cubicBezTo>
                    <a:pt x="2224" y="4503"/>
                    <a:pt x="2275" y="4515"/>
                    <a:pt x="2300" y="4515"/>
                  </a:cubicBezTo>
                  <a:cubicBezTo>
                    <a:pt x="2363" y="4515"/>
                    <a:pt x="2267" y="4438"/>
                    <a:pt x="2311" y="4438"/>
                  </a:cubicBezTo>
                  <a:cubicBezTo>
                    <a:pt x="2311" y="4407"/>
                    <a:pt x="2280" y="4407"/>
                    <a:pt x="2219" y="4377"/>
                  </a:cubicBezTo>
                  <a:lnTo>
                    <a:pt x="2219" y="4377"/>
                  </a:lnTo>
                  <a:cubicBezTo>
                    <a:pt x="2255" y="4387"/>
                    <a:pt x="2279" y="4391"/>
                    <a:pt x="2294" y="4391"/>
                  </a:cubicBezTo>
                  <a:cubicBezTo>
                    <a:pt x="2360" y="4391"/>
                    <a:pt x="2262" y="4312"/>
                    <a:pt x="2292" y="4312"/>
                  </a:cubicBezTo>
                  <a:cubicBezTo>
                    <a:pt x="2296" y="4312"/>
                    <a:pt x="2302" y="4313"/>
                    <a:pt x="2311" y="4316"/>
                  </a:cubicBezTo>
                  <a:cubicBezTo>
                    <a:pt x="2219" y="4286"/>
                    <a:pt x="1946" y="4134"/>
                    <a:pt x="1946" y="4134"/>
                  </a:cubicBezTo>
                  <a:cubicBezTo>
                    <a:pt x="1913" y="4112"/>
                    <a:pt x="1901" y="4103"/>
                    <a:pt x="1903" y="4103"/>
                  </a:cubicBezTo>
                  <a:cubicBezTo>
                    <a:pt x="1916" y="4103"/>
                    <a:pt x="2236" y="4291"/>
                    <a:pt x="2311" y="4316"/>
                  </a:cubicBezTo>
                  <a:cubicBezTo>
                    <a:pt x="2250" y="4286"/>
                    <a:pt x="2250" y="4255"/>
                    <a:pt x="2250" y="4255"/>
                  </a:cubicBezTo>
                  <a:lnTo>
                    <a:pt x="2280" y="4255"/>
                  </a:lnTo>
                  <a:cubicBezTo>
                    <a:pt x="2235" y="4187"/>
                    <a:pt x="2189" y="4153"/>
                    <a:pt x="2207" y="4153"/>
                  </a:cubicBezTo>
                  <a:cubicBezTo>
                    <a:pt x="2214" y="4153"/>
                    <a:pt x="2227" y="4157"/>
                    <a:pt x="2250" y="4164"/>
                  </a:cubicBezTo>
                  <a:cubicBezTo>
                    <a:pt x="2280" y="4164"/>
                    <a:pt x="2402" y="4225"/>
                    <a:pt x="2402" y="4225"/>
                  </a:cubicBezTo>
                  <a:cubicBezTo>
                    <a:pt x="2374" y="4207"/>
                    <a:pt x="2353" y="4192"/>
                    <a:pt x="2336" y="4179"/>
                  </a:cubicBezTo>
                  <a:lnTo>
                    <a:pt x="2336" y="4179"/>
                  </a:lnTo>
                  <a:cubicBezTo>
                    <a:pt x="2339" y="4180"/>
                    <a:pt x="2340" y="4181"/>
                    <a:pt x="2341" y="4181"/>
                  </a:cubicBezTo>
                  <a:cubicBezTo>
                    <a:pt x="2342" y="4181"/>
                    <a:pt x="2338" y="4178"/>
                    <a:pt x="2326" y="4172"/>
                  </a:cubicBezTo>
                  <a:lnTo>
                    <a:pt x="2326" y="4172"/>
                  </a:lnTo>
                  <a:cubicBezTo>
                    <a:pt x="2329" y="4174"/>
                    <a:pt x="2332" y="4177"/>
                    <a:pt x="2336" y="4179"/>
                  </a:cubicBezTo>
                  <a:lnTo>
                    <a:pt x="2336" y="4179"/>
                  </a:lnTo>
                  <a:cubicBezTo>
                    <a:pt x="2305" y="4168"/>
                    <a:pt x="2143" y="4096"/>
                    <a:pt x="2098" y="4073"/>
                  </a:cubicBezTo>
                  <a:cubicBezTo>
                    <a:pt x="2059" y="4044"/>
                    <a:pt x="2048" y="4034"/>
                    <a:pt x="2054" y="4034"/>
                  </a:cubicBezTo>
                  <a:cubicBezTo>
                    <a:pt x="2056" y="4034"/>
                    <a:pt x="2059" y="4035"/>
                    <a:pt x="2064" y="4036"/>
                  </a:cubicBezTo>
                  <a:lnTo>
                    <a:pt x="2064" y="4036"/>
                  </a:lnTo>
                  <a:lnTo>
                    <a:pt x="2128" y="4073"/>
                  </a:lnTo>
                  <a:cubicBezTo>
                    <a:pt x="2119" y="4066"/>
                    <a:pt x="2111" y="4060"/>
                    <a:pt x="2104" y="4054"/>
                  </a:cubicBezTo>
                  <a:lnTo>
                    <a:pt x="2104" y="4054"/>
                  </a:lnTo>
                  <a:cubicBezTo>
                    <a:pt x="2137" y="4070"/>
                    <a:pt x="2181" y="4090"/>
                    <a:pt x="2216" y="4102"/>
                  </a:cubicBezTo>
                  <a:lnTo>
                    <a:pt x="2216" y="4102"/>
                  </a:lnTo>
                  <a:cubicBezTo>
                    <a:pt x="2217" y="4103"/>
                    <a:pt x="2218" y="4103"/>
                    <a:pt x="2218" y="4103"/>
                  </a:cubicBezTo>
                  <a:lnTo>
                    <a:pt x="2218" y="4103"/>
                  </a:lnTo>
                  <a:cubicBezTo>
                    <a:pt x="2219" y="4103"/>
                    <a:pt x="2219" y="4103"/>
                    <a:pt x="2219" y="4103"/>
                  </a:cubicBezTo>
                  <a:cubicBezTo>
                    <a:pt x="2219" y="4103"/>
                    <a:pt x="2219" y="4103"/>
                    <a:pt x="2218" y="4103"/>
                  </a:cubicBezTo>
                  <a:lnTo>
                    <a:pt x="2218" y="4103"/>
                  </a:lnTo>
                  <a:cubicBezTo>
                    <a:pt x="2218" y="4103"/>
                    <a:pt x="2218" y="4103"/>
                    <a:pt x="2218" y="4103"/>
                  </a:cubicBezTo>
                  <a:lnTo>
                    <a:pt x="2218" y="4103"/>
                  </a:lnTo>
                  <a:cubicBezTo>
                    <a:pt x="2187" y="4104"/>
                    <a:pt x="2208" y="4113"/>
                    <a:pt x="2224" y="4116"/>
                  </a:cubicBezTo>
                  <a:lnTo>
                    <a:pt x="2224" y="4116"/>
                  </a:lnTo>
                  <a:cubicBezTo>
                    <a:pt x="2235" y="4121"/>
                    <a:pt x="2252" y="4127"/>
                    <a:pt x="2270" y="4133"/>
                  </a:cubicBezTo>
                  <a:lnTo>
                    <a:pt x="2270" y="4133"/>
                  </a:lnTo>
                  <a:cubicBezTo>
                    <a:pt x="2259" y="4126"/>
                    <a:pt x="2247" y="4119"/>
                    <a:pt x="2234" y="4112"/>
                  </a:cubicBezTo>
                  <a:lnTo>
                    <a:pt x="2234" y="4112"/>
                  </a:lnTo>
                  <a:cubicBezTo>
                    <a:pt x="2231" y="4110"/>
                    <a:pt x="2227" y="4107"/>
                    <a:pt x="2219" y="4103"/>
                  </a:cubicBezTo>
                  <a:lnTo>
                    <a:pt x="2219" y="4103"/>
                  </a:lnTo>
                  <a:cubicBezTo>
                    <a:pt x="2244" y="4116"/>
                    <a:pt x="2262" y="4125"/>
                    <a:pt x="2274" y="4131"/>
                  </a:cubicBezTo>
                  <a:lnTo>
                    <a:pt x="2274" y="4131"/>
                  </a:lnTo>
                  <a:cubicBezTo>
                    <a:pt x="2261" y="4120"/>
                    <a:pt x="2252" y="4113"/>
                    <a:pt x="2228" y="4102"/>
                  </a:cubicBezTo>
                  <a:lnTo>
                    <a:pt x="2228" y="4102"/>
                  </a:lnTo>
                  <a:cubicBezTo>
                    <a:pt x="2230" y="4102"/>
                    <a:pt x="2232" y="4101"/>
                    <a:pt x="2234" y="4100"/>
                  </a:cubicBezTo>
                  <a:lnTo>
                    <a:pt x="2234" y="4100"/>
                  </a:lnTo>
                  <a:cubicBezTo>
                    <a:pt x="2238" y="4102"/>
                    <a:pt x="2243" y="4103"/>
                    <a:pt x="2250" y="4103"/>
                  </a:cubicBezTo>
                  <a:lnTo>
                    <a:pt x="2240" y="4097"/>
                  </a:lnTo>
                  <a:lnTo>
                    <a:pt x="2240" y="4097"/>
                  </a:lnTo>
                  <a:cubicBezTo>
                    <a:pt x="2242" y="4096"/>
                    <a:pt x="2245" y="4096"/>
                    <a:pt x="2250" y="4096"/>
                  </a:cubicBezTo>
                  <a:cubicBezTo>
                    <a:pt x="2253" y="4096"/>
                    <a:pt x="2256" y="4096"/>
                    <a:pt x="2261" y="4097"/>
                  </a:cubicBezTo>
                  <a:lnTo>
                    <a:pt x="2261" y="4097"/>
                  </a:lnTo>
                  <a:cubicBezTo>
                    <a:pt x="2251" y="4091"/>
                    <a:pt x="2241" y="4084"/>
                    <a:pt x="2219" y="4073"/>
                  </a:cubicBezTo>
                  <a:cubicBezTo>
                    <a:pt x="2210" y="4073"/>
                    <a:pt x="2201" y="4071"/>
                    <a:pt x="2192" y="4069"/>
                  </a:cubicBezTo>
                  <a:lnTo>
                    <a:pt x="2192" y="4069"/>
                  </a:lnTo>
                  <a:lnTo>
                    <a:pt x="2098" y="4012"/>
                  </a:lnTo>
                  <a:lnTo>
                    <a:pt x="2107" y="4022"/>
                  </a:lnTo>
                  <a:lnTo>
                    <a:pt x="2107" y="4022"/>
                  </a:lnTo>
                  <a:cubicBezTo>
                    <a:pt x="2090" y="4012"/>
                    <a:pt x="2071" y="4003"/>
                    <a:pt x="2047" y="3994"/>
                  </a:cubicBezTo>
                  <a:lnTo>
                    <a:pt x="2047" y="3994"/>
                  </a:lnTo>
                  <a:cubicBezTo>
                    <a:pt x="2037" y="3976"/>
                    <a:pt x="2040" y="3968"/>
                    <a:pt x="2007" y="3951"/>
                  </a:cubicBezTo>
                  <a:lnTo>
                    <a:pt x="2007" y="3951"/>
                  </a:lnTo>
                  <a:cubicBezTo>
                    <a:pt x="2219" y="4012"/>
                    <a:pt x="2402" y="4134"/>
                    <a:pt x="2432" y="4134"/>
                  </a:cubicBezTo>
                  <a:lnTo>
                    <a:pt x="2280" y="4012"/>
                  </a:lnTo>
                  <a:cubicBezTo>
                    <a:pt x="2272" y="4004"/>
                    <a:pt x="2268" y="4000"/>
                    <a:pt x="2269" y="4000"/>
                  </a:cubicBezTo>
                  <a:cubicBezTo>
                    <a:pt x="2273" y="4000"/>
                    <a:pt x="2313" y="4029"/>
                    <a:pt x="2402" y="4073"/>
                  </a:cubicBezTo>
                  <a:cubicBezTo>
                    <a:pt x="2459" y="4073"/>
                    <a:pt x="1999" y="3827"/>
                    <a:pt x="2079" y="3827"/>
                  </a:cubicBezTo>
                  <a:cubicBezTo>
                    <a:pt x="2084" y="3827"/>
                    <a:pt x="2090" y="3828"/>
                    <a:pt x="2098" y="3830"/>
                  </a:cubicBezTo>
                  <a:cubicBezTo>
                    <a:pt x="2280" y="3921"/>
                    <a:pt x="2280" y="3951"/>
                    <a:pt x="2371" y="3951"/>
                  </a:cubicBezTo>
                  <a:cubicBezTo>
                    <a:pt x="2311" y="3921"/>
                    <a:pt x="2250" y="3860"/>
                    <a:pt x="2250" y="3860"/>
                  </a:cubicBezTo>
                  <a:lnTo>
                    <a:pt x="2250" y="3860"/>
                  </a:lnTo>
                  <a:cubicBezTo>
                    <a:pt x="2287" y="3882"/>
                    <a:pt x="2300" y="3890"/>
                    <a:pt x="2301" y="3890"/>
                  </a:cubicBezTo>
                  <a:cubicBezTo>
                    <a:pt x="2302" y="3890"/>
                    <a:pt x="2273" y="3872"/>
                    <a:pt x="2252" y="3859"/>
                  </a:cubicBezTo>
                  <a:lnTo>
                    <a:pt x="2252" y="3859"/>
                  </a:lnTo>
                  <a:cubicBezTo>
                    <a:pt x="2314" y="3887"/>
                    <a:pt x="2345" y="3896"/>
                    <a:pt x="2361" y="3896"/>
                  </a:cubicBezTo>
                  <a:cubicBezTo>
                    <a:pt x="2395" y="3896"/>
                    <a:pt x="2352" y="3849"/>
                    <a:pt x="2402" y="3849"/>
                  </a:cubicBezTo>
                  <a:cubicBezTo>
                    <a:pt x="2415" y="3849"/>
                    <a:pt x="2434" y="3852"/>
                    <a:pt x="2462" y="3860"/>
                  </a:cubicBezTo>
                  <a:cubicBezTo>
                    <a:pt x="2337" y="3807"/>
                    <a:pt x="2338" y="3795"/>
                    <a:pt x="2342" y="3788"/>
                  </a:cubicBezTo>
                  <a:lnTo>
                    <a:pt x="2342" y="3788"/>
                  </a:lnTo>
                  <a:cubicBezTo>
                    <a:pt x="2388" y="3816"/>
                    <a:pt x="2408" y="3826"/>
                    <a:pt x="2414" y="3826"/>
                  </a:cubicBezTo>
                  <a:cubicBezTo>
                    <a:pt x="2427" y="3826"/>
                    <a:pt x="2384" y="3787"/>
                    <a:pt x="2383" y="3778"/>
                  </a:cubicBezTo>
                  <a:lnTo>
                    <a:pt x="2383" y="3778"/>
                  </a:lnTo>
                  <a:lnTo>
                    <a:pt x="2432" y="3799"/>
                  </a:lnTo>
                  <a:cubicBezTo>
                    <a:pt x="2403" y="3782"/>
                    <a:pt x="2390" y="3776"/>
                    <a:pt x="2385" y="3776"/>
                  </a:cubicBezTo>
                  <a:cubicBezTo>
                    <a:pt x="2384" y="3776"/>
                    <a:pt x="2383" y="3777"/>
                    <a:pt x="2383" y="3778"/>
                  </a:cubicBezTo>
                  <a:lnTo>
                    <a:pt x="2383" y="3778"/>
                  </a:lnTo>
                  <a:lnTo>
                    <a:pt x="2174" y="3685"/>
                  </a:lnTo>
                  <a:lnTo>
                    <a:pt x="2174" y="3685"/>
                  </a:lnTo>
                  <a:cubicBezTo>
                    <a:pt x="2131" y="3655"/>
                    <a:pt x="2008" y="3574"/>
                    <a:pt x="2028" y="3574"/>
                  </a:cubicBezTo>
                  <a:cubicBezTo>
                    <a:pt x="2036" y="3574"/>
                    <a:pt x="2065" y="3586"/>
                    <a:pt x="2128" y="3617"/>
                  </a:cubicBezTo>
                  <a:cubicBezTo>
                    <a:pt x="2219" y="3647"/>
                    <a:pt x="2311" y="3678"/>
                    <a:pt x="2371" y="3708"/>
                  </a:cubicBezTo>
                  <a:cubicBezTo>
                    <a:pt x="2436" y="3740"/>
                    <a:pt x="2463" y="3752"/>
                    <a:pt x="2470" y="3752"/>
                  </a:cubicBezTo>
                  <a:cubicBezTo>
                    <a:pt x="2483" y="3752"/>
                    <a:pt x="2398" y="3697"/>
                    <a:pt x="2371" y="3674"/>
                  </a:cubicBezTo>
                  <a:lnTo>
                    <a:pt x="2371" y="3674"/>
                  </a:lnTo>
                  <a:cubicBezTo>
                    <a:pt x="2405" y="3688"/>
                    <a:pt x="2436" y="3699"/>
                    <a:pt x="2462" y="3708"/>
                  </a:cubicBezTo>
                  <a:cubicBezTo>
                    <a:pt x="2398" y="3676"/>
                    <a:pt x="2371" y="3664"/>
                    <a:pt x="2364" y="3664"/>
                  </a:cubicBezTo>
                  <a:cubicBezTo>
                    <a:pt x="2361" y="3664"/>
                    <a:pt x="2364" y="3668"/>
                    <a:pt x="2371" y="3674"/>
                  </a:cubicBezTo>
                  <a:lnTo>
                    <a:pt x="2371" y="3674"/>
                  </a:lnTo>
                  <a:cubicBezTo>
                    <a:pt x="2288" y="3640"/>
                    <a:pt x="2193" y="3591"/>
                    <a:pt x="2128" y="3526"/>
                  </a:cubicBezTo>
                  <a:lnTo>
                    <a:pt x="2128" y="3526"/>
                  </a:lnTo>
                  <a:cubicBezTo>
                    <a:pt x="2250" y="3556"/>
                    <a:pt x="2402" y="3617"/>
                    <a:pt x="2432" y="3647"/>
                  </a:cubicBezTo>
                  <a:cubicBezTo>
                    <a:pt x="2411" y="3627"/>
                    <a:pt x="2361" y="3591"/>
                    <a:pt x="2362" y="3591"/>
                  </a:cubicBezTo>
                  <a:cubicBezTo>
                    <a:pt x="2363" y="3591"/>
                    <a:pt x="2373" y="3598"/>
                    <a:pt x="2402" y="3617"/>
                  </a:cubicBezTo>
                  <a:cubicBezTo>
                    <a:pt x="2462" y="3647"/>
                    <a:pt x="2462" y="3678"/>
                    <a:pt x="2523" y="3678"/>
                  </a:cubicBezTo>
                  <a:cubicBezTo>
                    <a:pt x="2584" y="3678"/>
                    <a:pt x="2462" y="3647"/>
                    <a:pt x="2402" y="3556"/>
                  </a:cubicBezTo>
                  <a:lnTo>
                    <a:pt x="2402" y="3556"/>
                  </a:lnTo>
                  <a:cubicBezTo>
                    <a:pt x="2472" y="3592"/>
                    <a:pt x="2507" y="3600"/>
                    <a:pt x="2527" y="3600"/>
                  </a:cubicBezTo>
                  <a:cubicBezTo>
                    <a:pt x="2544" y="3600"/>
                    <a:pt x="2552" y="3594"/>
                    <a:pt x="2563" y="3594"/>
                  </a:cubicBezTo>
                  <a:cubicBezTo>
                    <a:pt x="2574" y="3594"/>
                    <a:pt x="2587" y="3599"/>
                    <a:pt x="2614" y="3617"/>
                  </a:cubicBezTo>
                  <a:cubicBezTo>
                    <a:pt x="2508" y="3541"/>
                    <a:pt x="2538" y="3541"/>
                    <a:pt x="2557" y="3541"/>
                  </a:cubicBezTo>
                  <a:cubicBezTo>
                    <a:pt x="2574" y="3541"/>
                    <a:pt x="2582" y="3541"/>
                    <a:pt x="2483" y="3491"/>
                  </a:cubicBezTo>
                  <a:lnTo>
                    <a:pt x="2483" y="3491"/>
                  </a:lnTo>
                  <a:cubicBezTo>
                    <a:pt x="2494" y="3494"/>
                    <a:pt x="2508" y="3496"/>
                    <a:pt x="2523" y="3496"/>
                  </a:cubicBezTo>
                  <a:cubicBezTo>
                    <a:pt x="2432" y="3405"/>
                    <a:pt x="2251" y="3314"/>
                    <a:pt x="2250" y="3313"/>
                  </a:cubicBezTo>
                  <a:lnTo>
                    <a:pt x="2250" y="3313"/>
                  </a:lnTo>
                  <a:lnTo>
                    <a:pt x="2432" y="3404"/>
                  </a:lnTo>
                  <a:cubicBezTo>
                    <a:pt x="2501" y="3442"/>
                    <a:pt x="2541" y="3461"/>
                    <a:pt x="2563" y="3470"/>
                  </a:cubicBezTo>
                  <a:lnTo>
                    <a:pt x="2563" y="3470"/>
                  </a:lnTo>
                  <a:cubicBezTo>
                    <a:pt x="2523" y="3450"/>
                    <a:pt x="2524" y="3450"/>
                    <a:pt x="2527" y="3450"/>
                  </a:cubicBezTo>
                  <a:cubicBezTo>
                    <a:pt x="2531" y="3450"/>
                    <a:pt x="2538" y="3450"/>
                    <a:pt x="2462" y="3404"/>
                  </a:cubicBezTo>
                  <a:lnTo>
                    <a:pt x="2462" y="3404"/>
                  </a:lnTo>
                  <a:cubicBezTo>
                    <a:pt x="2493" y="3416"/>
                    <a:pt x="2511" y="3421"/>
                    <a:pt x="2521" y="3421"/>
                  </a:cubicBezTo>
                  <a:cubicBezTo>
                    <a:pt x="2545" y="3421"/>
                    <a:pt x="2518" y="3392"/>
                    <a:pt x="2493" y="3370"/>
                  </a:cubicBezTo>
                  <a:lnTo>
                    <a:pt x="2493" y="3370"/>
                  </a:lnTo>
                  <a:cubicBezTo>
                    <a:pt x="2493" y="3368"/>
                    <a:pt x="2493" y="3365"/>
                    <a:pt x="2501" y="3365"/>
                  </a:cubicBezTo>
                  <a:lnTo>
                    <a:pt x="2501" y="3365"/>
                  </a:lnTo>
                  <a:cubicBezTo>
                    <a:pt x="2519" y="3374"/>
                    <a:pt x="2527" y="3378"/>
                    <a:pt x="2530" y="3378"/>
                  </a:cubicBezTo>
                  <a:cubicBezTo>
                    <a:pt x="2533" y="3378"/>
                    <a:pt x="2528" y="3374"/>
                    <a:pt x="2518" y="3366"/>
                  </a:cubicBezTo>
                  <a:lnTo>
                    <a:pt x="2518" y="3366"/>
                  </a:lnTo>
                  <a:cubicBezTo>
                    <a:pt x="2527" y="3368"/>
                    <a:pt x="2538" y="3370"/>
                    <a:pt x="2554" y="3374"/>
                  </a:cubicBezTo>
                  <a:lnTo>
                    <a:pt x="2706" y="3465"/>
                  </a:lnTo>
                  <a:cubicBezTo>
                    <a:pt x="2706" y="3465"/>
                    <a:pt x="2554" y="3344"/>
                    <a:pt x="2462" y="3313"/>
                  </a:cubicBezTo>
                  <a:lnTo>
                    <a:pt x="2462" y="3313"/>
                  </a:lnTo>
                  <a:cubicBezTo>
                    <a:pt x="2476" y="3316"/>
                    <a:pt x="2488" y="3317"/>
                    <a:pt x="2498" y="3317"/>
                  </a:cubicBezTo>
                  <a:cubicBezTo>
                    <a:pt x="2571" y="3317"/>
                    <a:pt x="2546" y="3248"/>
                    <a:pt x="2495" y="3200"/>
                  </a:cubicBezTo>
                  <a:lnTo>
                    <a:pt x="2495" y="3200"/>
                  </a:lnTo>
                  <a:cubicBezTo>
                    <a:pt x="2495" y="3200"/>
                    <a:pt x="2494" y="3200"/>
                    <a:pt x="2494" y="3200"/>
                  </a:cubicBezTo>
                  <a:cubicBezTo>
                    <a:pt x="2490" y="3200"/>
                    <a:pt x="2481" y="3198"/>
                    <a:pt x="2462" y="3192"/>
                  </a:cubicBezTo>
                  <a:cubicBezTo>
                    <a:pt x="2462" y="3192"/>
                    <a:pt x="2377" y="3140"/>
                    <a:pt x="2386" y="3140"/>
                  </a:cubicBezTo>
                  <a:cubicBezTo>
                    <a:pt x="2388" y="3140"/>
                    <a:pt x="2402" y="3146"/>
                    <a:pt x="2432" y="3161"/>
                  </a:cubicBezTo>
                  <a:cubicBezTo>
                    <a:pt x="2417" y="3146"/>
                    <a:pt x="2415" y="3140"/>
                    <a:pt x="2421" y="3140"/>
                  </a:cubicBezTo>
                  <a:cubicBezTo>
                    <a:pt x="2440" y="3140"/>
                    <a:pt x="2531" y="3192"/>
                    <a:pt x="2554" y="3192"/>
                  </a:cubicBezTo>
                  <a:lnTo>
                    <a:pt x="2402" y="3100"/>
                  </a:lnTo>
                  <a:lnTo>
                    <a:pt x="2402" y="3100"/>
                  </a:lnTo>
                  <a:cubicBezTo>
                    <a:pt x="2450" y="3128"/>
                    <a:pt x="2468" y="3138"/>
                    <a:pt x="2470" y="3138"/>
                  </a:cubicBezTo>
                  <a:cubicBezTo>
                    <a:pt x="2477" y="3138"/>
                    <a:pt x="2322" y="3037"/>
                    <a:pt x="2402" y="3037"/>
                  </a:cubicBezTo>
                  <a:cubicBezTo>
                    <a:pt x="2409" y="3037"/>
                    <a:pt x="2418" y="3037"/>
                    <a:pt x="2429" y="3039"/>
                  </a:cubicBezTo>
                  <a:lnTo>
                    <a:pt x="2429" y="3039"/>
                  </a:lnTo>
                  <a:cubicBezTo>
                    <a:pt x="2457" y="3055"/>
                    <a:pt x="2590" y="3126"/>
                    <a:pt x="2609" y="3126"/>
                  </a:cubicBezTo>
                  <a:cubicBezTo>
                    <a:pt x="2615" y="3126"/>
                    <a:pt x="2609" y="3119"/>
                    <a:pt x="2584" y="3100"/>
                  </a:cubicBezTo>
                  <a:cubicBezTo>
                    <a:pt x="2523" y="3070"/>
                    <a:pt x="2462" y="3009"/>
                    <a:pt x="2280" y="2888"/>
                  </a:cubicBezTo>
                  <a:lnTo>
                    <a:pt x="2280" y="2888"/>
                  </a:lnTo>
                  <a:cubicBezTo>
                    <a:pt x="2371" y="2918"/>
                    <a:pt x="2432" y="2948"/>
                    <a:pt x="2462" y="3009"/>
                  </a:cubicBezTo>
                  <a:cubicBezTo>
                    <a:pt x="2462" y="2948"/>
                    <a:pt x="2462" y="2918"/>
                    <a:pt x="2311" y="2857"/>
                  </a:cubicBezTo>
                  <a:lnTo>
                    <a:pt x="2311" y="2857"/>
                  </a:lnTo>
                  <a:lnTo>
                    <a:pt x="2402" y="2888"/>
                  </a:lnTo>
                  <a:cubicBezTo>
                    <a:pt x="2250" y="2796"/>
                    <a:pt x="2128" y="2736"/>
                    <a:pt x="2159" y="2736"/>
                  </a:cubicBezTo>
                  <a:lnTo>
                    <a:pt x="2219" y="2736"/>
                  </a:lnTo>
                  <a:lnTo>
                    <a:pt x="2128" y="2675"/>
                  </a:lnTo>
                  <a:lnTo>
                    <a:pt x="2128" y="2675"/>
                  </a:lnTo>
                  <a:cubicBezTo>
                    <a:pt x="2250" y="2705"/>
                    <a:pt x="2159" y="2705"/>
                    <a:pt x="2280" y="2736"/>
                  </a:cubicBezTo>
                  <a:cubicBezTo>
                    <a:pt x="2391" y="2805"/>
                    <a:pt x="2432" y="2824"/>
                    <a:pt x="2447" y="2824"/>
                  </a:cubicBezTo>
                  <a:cubicBezTo>
                    <a:pt x="2466" y="2824"/>
                    <a:pt x="2446" y="2796"/>
                    <a:pt x="2462" y="2796"/>
                  </a:cubicBezTo>
                  <a:cubicBezTo>
                    <a:pt x="2432" y="2796"/>
                    <a:pt x="2402" y="2766"/>
                    <a:pt x="2311" y="2736"/>
                  </a:cubicBezTo>
                  <a:cubicBezTo>
                    <a:pt x="2303" y="2720"/>
                    <a:pt x="2309" y="2715"/>
                    <a:pt x="2321" y="2715"/>
                  </a:cubicBezTo>
                  <a:cubicBezTo>
                    <a:pt x="2360" y="2715"/>
                    <a:pt x="2462" y="2766"/>
                    <a:pt x="2462" y="2766"/>
                  </a:cubicBezTo>
                  <a:lnTo>
                    <a:pt x="2007" y="2523"/>
                  </a:lnTo>
                  <a:cubicBezTo>
                    <a:pt x="2067" y="2523"/>
                    <a:pt x="2250" y="2584"/>
                    <a:pt x="2311" y="2675"/>
                  </a:cubicBezTo>
                  <a:cubicBezTo>
                    <a:pt x="2280" y="2614"/>
                    <a:pt x="2007" y="2432"/>
                    <a:pt x="1855" y="2340"/>
                  </a:cubicBezTo>
                  <a:cubicBezTo>
                    <a:pt x="1871" y="2340"/>
                    <a:pt x="1876" y="2336"/>
                    <a:pt x="1875" y="2330"/>
                  </a:cubicBezTo>
                  <a:lnTo>
                    <a:pt x="1875" y="2330"/>
                  </a:lnTo>
                  <a:cubicBezTo>
                    <a:pt x="1883" y="2332"/>
                    <a:pt x="1896" y="2336"/>
                    <a:pt x="1915" y="2340"/>
                  </a:cubicBezTo>
                  <a:lnTo>
                    <a:pt x="2067" y="2432"/>
                  </a:lnTo>
                  <a:cubicBezTo>
                    <a:pt x="2098" y="2462"/>
                    <a:pt x="2311" y="2553"/>
                    <a:pt x="2402" y="2614"/>
                  </a:cubicBezTo>
                  <a:cubicBezTo>
                    <a:pt x="2356" y="2584"/>
                    <a:pt x="2364" y="2576"/>
                    <a:pt x="2386" y="2576"/>
                  </a:cubicBezTo>
                  <a:cubicBezTo>
                    <a:pt x="2409" y="2576"/>
                    <a:pt x="2447" y="2584"/>
                    <a:pt x="2462" y="2584"/>
                  </a:cubicBezTo>
                  <a:cubicBezTo>
                    <a:pt x="2159" y="2432"/>
                    <a:pt x="2371" y="2462"/>
                    <a:pt x="2098" y="2340"/>
                  </a:cubicBezTo>
                  <a:cubicBezTo>
                    <a:pt x="2094" y="2337"/>
                    <a:pt x="2094" y="2336"/>
                    <a:pt x="2096" y="2336"/>
                  </a:cubicBezTo>
                  <a:cubicBezTo>
                    <a:pt x="2113" y="2336"/>
                    <a:pt x="2290" y="2435"/>
                    <a:pt x="2371" y="2462"/>
                  </a:cubicBezTo>
                  <a:cubicBezTo>
                    <a:pt x="2250" y="2401"/>
                    <a:pt x="2311" y="2401"/>
                    <a:pt x="2311" y="2340"/>
                  </a:cubicBezTo>
                  <a:lnTo>
                    <a:pt x="2311" y="2340"/>
                  </a:lnTo>
                  <a:lnTo>
                    <a:pt x="2371" y="2401"/>
                  </a:lnTo>
                  <a:cubicBezTo>
                    <a:pt x="2285" y="2315"/>
                    <a:pt x="2389" y="2338"/>
                    <a:pt x="2194" y="2211"/>
                  </a:cubicBezTo>
                  <a:lnTo>
                    <a:pt x="2194" y="2211"/>
                  </a:lnTo>
                  <a:cubicBezTo>
                    <a:pt x="2258" y="2250"/>
                    <a:pt x="2285" y="2254"/>
                    <a:pt x="2311" y="2280"/>
                  </a:cubicBezTo>
                  <a:cubicBezTo>
                    <a:pt x="2320" y="2282"/>
                    <a:pt x="2326" y="2283"/>
                    <a:pt x="2329" y="2283"/>
                  </a:cubicBezTo>
                  <a:cubicBezTo>
                    <a:pt x="2342" y="2283"/>
                    <a:pt x="2316" y="2268"/>
                    <a:pt x="2280" y="2249"/>
                  </a:cubicBezTo>
                  <a:lnTo>
                    <a:pt x="2280" y="2249"/>
                  </a:lnTo>
                  <a:cubicBezTo>
                    <a:pt x="2260" y="2219"/>
                    <a:pt x="2270" y="2212"/>
                    <a:pt x="2286" y="2212"/>
                  </a:cubicBezTo>
                  <a:cubicBezTo>
                    <a:pt x="2298" y="2212"/>
                    <a:pt x="2315" y="2216"/>
                    <a:pt x="2322" y="2216"/>
                  </a:cubicBezTo>
                  <a:cubicBezTo>
                    <a:pt x="2323" y="2216"/>
                    <a:pt x="2324" y="2216"/>
                    <a:pt x="2325" y="2216"/>
                  </a:cubicBezTo>
                  <a:lnTo>
                    <a:pt x="2325" y="2216"/>
                  </a:lnTo>
                  <a:cubicBezTo>
                    <a:pt x="2336" y="2225"/>
                    <a:pt x="2351" y="2236"/>
                    <a:pt x="2371" y="2249"/>
                  </a:cubicBezTo>
                  <a:cubicBezTo>
                    <a:pt x="2315" y="2193"/>
                    <a:pt x="2311" y="2189"/>
                    <a:pt x="2261" y="2164"/>
                  </a:cubicBezTo>
                  <a:lnTo>
                    <a:pt x="2261" y="2164"/>
                  </a:lnTo>
                  <a:cubicBezTo>
                    <a:pt x="2269" y="2169"/>
                    <a:pt x="2275" y="2175"/>
                    <a:pt x="2281" y="2179"/>
                  </a:cubicBezTo>
                  <a:lnTo>
                    <a:pt x="2281" y="2179"/>
                  </a:lnTo>
                  <a:cubicBezTo>
                    <a:pt x="2272" y="2173"/>
                    <a:pt x="2262" y="2166"/>
                    <a:pt x="2250" y="2158"/>
                  </a:cubicBezTo>
                  <a:lnTo>
                    <a:pt x="2250" y="2158"/>
                  </a:lnTo>
                  <a:cubicBezTo>
                    <a:pt x="2254" y="2160"/>
                    <a:pt x="2257" y="2162"/>
                    <a:pt x="2261" y="2164"/>
                  </a:cubicBezTo>
                  <a:lnTo>
                    <a:pt x="2261" y="2164"/>
                  </a:lnTo>
                  <a:cubicBezTo>
                    <a:pt x="2240" y="2148"/>
                    <a:pt x="2209" y="2128"/>
                    <a:pt x="2159" y="2097"/>
                  </a:cubicBezTo>
                  <a:lnTo>
                    <a:pt x="2159" y="2097"/>
                  </a:lnTo>
                  <a:cubicBezTo>
                    <a:pt x="2250" y="2128"/>
                    <a:pt x="2311" y="2158"/>
                    <a:pt x="2371" y="2188"/>
                  </a:cubicBezTo>
                  <a:cubicBezTo>
                    <a:pt x="2383" y="2196"/>
                    <a:pt x="2388" y="2200"/>
                    <a:pt x="2389" y="2200"/>
                  </a:cubicBezTo>
                  <a:cubicBezTo>
                    <a:pt x="2391" y="2200"/>
                    <a:pt x="2230" y="2086"/>
                    <a:pt x="2232" y="2086"/>
                  </a:cubicBezTo>
                  <a:cubicBezTo>
                    <a:pt x="2233" y="2086"/>
                    <a:pt x="2238" y="2090"/>
                    <a:pt x="2250" y="2097"/>
                  </a:cubicBezTo>
                  <a:lnTo>
                    <a:pt x="2371" y="2128"/>
                  </a:lnTo>
                  <a:lnTo>
                    <a:pt x="2371" y="2128"/>
                  </a:lnTo>
                  <a:lnTo>
                    <a:pt x="2250" y="2006"/>
                  </a:lnTo>
                  <a:lnTo>
                    <a:pt x="2250" y="2006"/>
                  </a:lnTo>
                  <a:cubicBezTo>
                    <a:pt x="2311" y="2037"/>
                    <a:pt x="2371" y="2037"/>
                    <a:pt x="2432" y="2097"/>
                  </a:cubicBezTo>
                  <a:cubicBezTo>
                    <a:pt x="2462" y="2006"/>
                    <a:pt x="2554" y="1945"/>
                    <a:pt x="2371" y="1733"/>
                  </a:cubicBezTo>
                  <a:lnTo>
                    <a:pt x="2371" y="1733"/>
                  </a:lnTo>
                  <a:cubicBezTo>
                    <a:pt x="2525" y="1809"/>
                    <a:pt x="2545" y="1838"/>
                    <a:pt x="2585" y="1871"/>
                  </a:cubicBezTo>
                  <a:lnTo>
                    <a:pt x="2585" y="1871"/>
                  </a:lnTo>
                  <a:cubicBezTo>
                    <a:pt x="2576" y="1852"/>
                    <a:pt x="2643" y="1863"/>
                    <a:pt x="2584" y="1824"/>
                  </a:cubicBezTo>
                  <a:lnTo>
                    <a:pt x="2614" y="1824"/>
                  </a:lnTo>
                  <a:cubicBezTo>
                    <a:pt x="2608" y="1817"/>
                    <a:pt x="2610" y="1815"/>
                    <a:pt x="2616" y="1815"/>
                  </a:cubicBezTo>
                  <a:cubicBezTo>
                    <a:pt x="2633" y="1815"/>
                    <a:pt x="2682" y="1833"/>
                    <a:pt x="2689" y="1833"/>
                  </a:cubicBezTo>
                  <a:cubicBezTo>
                    <a:pt x="2691" y="1833"/>
                    <a:pt x="2688" y="1830"/>
                    <a:pt x="2675" y="1824"/>
                  </a:cubicBezTo>
                  <a:lnTo>
                    <a:pt x="2584" y="1793"/>
                  </a:lnTo>
                  <a:cubicBezTo>
                    <a:pt x="2557" y="1773"/>
                    <a:pt x="2557" y="1766"/>
                    <a:pt x="2570" y="1766"/>
                  </a:cubicBezTo>
                  <a:cubicBezTo>
                    <a:pt x="2597" y="1766"/>
                    <a:pt x="2682" y="1796"/>
                    <a:pt x="2703" y="1796"/>
                  </a:cubicBezTo>
                  <a:cubicBezTo>
                    <a:pt x="2711" y="1796"/>
                    <a:pt x="2710" y="1792"/>
                    <a:pt x="2696" y="1782"/>
                  </a:cubicBezTo>
                  <a:lnTo>
                    <a:pt x="2696" y="1782"/>
                  </a:lnTo>
                  <a:lnTo>
                    <a:pt x="2766" y="1824"/>
                  </a:lnTo>
                  <a:cubicBezTo>
                    <a:pt x="2679" y="1762"/>
                    <a:pt x="2679" y="1750"/>
                    <a:pt x="2696" y="1750"/>
                  </a:cubicBezTo>
                  <a:cubicBezTo>
                    <a:pt x="2706" y="1750"/>
                    <a:pt x="2722" y="1754"/>
                    <a:pt x="2730" y="1754"/>
                  </a:cubicBezTo>
                  <a:cubicBezTo>
                    <a:pt x="2737" y="1754"/>
                    <a:pt x="2740" y="1752"/>
                    <a:pt x="2731" y="1743"/>
                  </a:cubicBezTo>
                  <a:lnTo>
                    <a:pt x="2731" y="1743"/>
                  </a:lnTo>
                  <a:cubicBezTo>
                    <a:pt x="2731" y="1743"/>
                    <a:pt x="2729" y="1741"/>
                    <a:pt x="2725" y="1738"/>
                  </a:cubicBezTo>
                  <a:lnTo>
                    <a:pt x="2725" y="1738"/>
                  </a:lnTo>
                  <a:cubicBezTo>
                    <a:pt x="2716" y="1730"/>
                    <a:pt x="2700" y="1719"/>
                    <a:pt x="2675" y="1702"/>
                  </a:cubicBezTo>
                  <a:lnTo>
                    <a:pt x="2675" y="1702"/>
                  </a:lnTo>
                  <a:lnTo>
                    <a:pt x="2680" y="1707"/>
                  </a:lnTo>
                  <a:lnTo>
                    <a:pt x="2680" y="1707"/>
                  </a:lnTo>
                  <a:cubicBezTo>
                    <a:pt x="2641" y="1680"/>
                    <a:pt x="2595" y="1649"/>
                    <a:pt x="2610" y="1649"/>
                  </a:cubicBezTo>
                  <a:cubicBezTo>
                    <a:pt x="2617" y="1649"/>
                    <a:pt x="2637" y="1655"/>
                    <a:pt x="2675" y="1672"/>
                  </a:cubicBezTo>
                  <a:cubicBezTo>
                    <a:pt x="2614" y="1641"/>
                    <a:pt x="2584" y="1581"/>
                    <a:pt x="2402" y="1489"/>
                  </a:cubicBezTo>
                  <a:cubicBezTo>
                    <a:pt x="2462" y="1489"/>
                    <a:pt x="2584" y="1550"/>
                    <a:pt x="2675" y="1581"/>
                  </a:cubicBezTo>
                  <a:cubicBezTo>
                    <a:pt x="2586" y="1491"/>
                    <a:pt x="2671" y="1431"/>
                    <a:pt x="2448" y="1259"/>
                  </a:cubicBezTo>
                  <a:lnTo>
                    <a:pt x="2448" y="1259"/>
                  </a:lnTo>
                  <a:cubicBezTo>
                    <a:pt x="2460" y="1266"/>
                    <a:pt x="2474" y="1271"/>
                    <a:pt x="2488" y="1278"/>
                  </a:cubicBezTo>
                  <a:lnTo>
                    <a:pt x="2488" y="1278"/>
                  </a:lnTo>
                  <a:cubicBezTo>
                    <a:pt x="2491" y="1276"/>
                    <a:pt x="2498" y="1275"/>
                    <a:pt x="2506" y="1275"/>
                  </a:cubicBezTo>
                  <a:cubicBezTo>
                    <a:pt x="2518" y="1275"/>
                    <a:pt x="2533" y="1277"/>
                    <a:pt x="2546" y="1277"/>
                  </a:cubicBezTo>
                  <a:cubicBezTo>
                    <a:pt x="2592" y="1277"/>
                    <a:pt x="2614" y="1261"/>
                    <a:pt x="2402" y="1125"/>
                  </a:cubicBezTo>
                  <a:lnTo>
                    <a:pt x="2219" y="1033"/>
                  </a:lnTo>
                  <a:lnTo>
                    <a:pt x="2219" y="1033"/>
                  </a:lnTo>
                  <a:cubicBezTo>
                    <a:pt x="2280" y="1064"/>
                    <a:pt x="2402" y="1094"/>
                    <a:pt x="2462" y="1125"/>
                  </a:cubicBezTo>
                  <a:cubicBezTo>
                    <a:pt x="2381" y="1071"/>
                    <a:pt x="2421" y="1065"/>
                    <a:pt x="2323" y="1000"/>
                  </a:cubicBezTo>
                  <a:lnTo>
                    <a:pt x="2323" y="1000"/>
                  </a:lnTo>
                  <a:cubicBezTo>
                    <a:pt x="2382" y="1034"/>
                    <a:pt x="2407" y="1039"/>
                    <a:pt x="2432" y="1064"/>
                  </a:cubicBezTo>
                  <a:cubicBezTo>
                    <a:pt x="2462" y="1064"/>
                    <a:pt x="2219" y="912"/>
                    <a:pt x="2280" y="912"/>
                  </a:cubicBezTo>
                  <a:lnTo>
                    <a:pt x="2371" y="942"/>
                  </a:lnTo>
                  <a:cubicBezTo>
                    <a:pt x="2509" y="980"/>
                    <a:pt x="2641" y="1007"/>
                    <a:pt x="2722" y="1007"/>
                  </a:cubicBezTo>
                  <a:cubicBezTo>
                    <a:pt x="2837" y="1007"/>
                    <a:pt x="2847" y="951"/>
                    <a:pt x="2614" y="790"/>
                  </a:cubicBezTo>
                  <a:cubicBezTo>
                    <a:pt x="2612" y="788"/>
                    <a:pt x="2611" y="786"/>
                    <a:pt x="2613" y="786"/>
                  </a:cubicBezTo>
                  <a:cubicBezTo>
                    <a:pt x="2632" y="786"/>
                    <a:pt x="2858" y="912"/>
                    <a:pt x="2858" y="912"/>
                  </a:cubicBezTo>
                  <a:cubicBezTo>
                    <a:pt x="2554" y="699"/>
                    <a:pt x="3131" y="881"/>
                    <a:pt x="2614" y="547"/>
                  </a:cubicBezTo>
                  <a:cubicBezTo>
                    <a:pt x="2552" y="463"/>
                    <a:pt x="2259" y="279"/>
                    <a:pt x="2141" y="1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0"/>
            <p:cNvSpPr/>
            <p:nvPr/>
          </p:nvSpPr>
          <p:spPr>
            <a:xfrm>
              <a:off x="-830300" y="4209325"/>
              <a:ext cx="7625" cy="3825"/>
            </a:xfrm>
            <a:custGeom>
              <a:avLst/>
              <a:gdLst/>
              <a:ahLst/>
              <a:cxnLst/>
              <a:rect l="l" t="t" r="r" b="b"/>
              <a:pathLst>
                <a:path w="305" h="153" extrusionOk="0">
                  <a:moveTo>
                    <a:pt x="1" y="0"/>
                  </a:moveTo>
                  <a:cubicBezTo>
                    <a:pt x="92" y="91"/>
                    <a:pt x="213" y="122"/>
                    <a:pt x="305" y="152"/>
                  </a:cubicBezTo>
                  <a:cubicBezTo>
                    <a:pt x="183" y="91"/>
                    <a:pt x="92" y="3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0"/>
            <p:cNvSpPr/>
            <p:nvPr/>
          </p:nvSpPr>
          <p:spPr>
            <a:xfrm>
              <a:off x="-797850" y="4216150"/>
              <a:ext cx="4200" cy="2075"/>
            </a:xfrm>
            <a:custGeom>
              <a:avLst/>
              <a:gdLst/>
              <a:ahLst/>
              <a:cxnLst/>
              <a:rect l="l" t="t" r="r" b="b"/>
              <a:pathLst>
                <a:path w="168" h="83" extrusionOk="0">
                  <a:moveTo>
                    <a:pt x="10" y="1"/>
                  </a:moveTo>
                  <a:cubicBezTo>
                    <a:pt x="0" y="1"/>
                    <a:pt x="3" y="1"/>
                    <a:pt x="12" y="2"/>
                  </a:cubicBezTo>
                  <a:lnTo>
                    <a:pt x="12" y="2"/>
                  </a:lnTo>
                  <a:cubicBezTo>
                    <a:pt x="11" y="1"/>
                    <a:pt x="10" y="1"/>
                    <a:pt x="10" y="1"/>
                  </a:cubicBezTo>
                  <a:close/>
                  <a:moveTo>
                    <a:pt x="12" y="2"/>
                  </a:moveTo>
                  <a:lnTo>
                    <a:pt x="12" y="2"/>
                  </a:lnTo>
                  <a:cubicBezTo>
                    <a:pt x="49" y="20"/>
                    <a:pt x="85" y="27"/>
                    <a:pt x="108" y="37"/>
                  </a:cubicBezTo>
                  <a:lnTo>
                    <a:pt x="108" y="37"/>
                  </a:lnTo>
                  <a:cubicBezTo>
                    <a:pt x="104" y="33"/>
                    <a:pt x="101" y="31"/>
                    <a:pt x="101" y="31"/>
                  </a:cubicBezTo>
                  <a:cubicBezTo>
                    <a:pt x="80" y="10"/>
                    <a:pt x="31" y="4"/>
                    <a:pt x="12" y="2"/>
                  </a:cubicBezTo>
                  <a:close/>
                  <a:moveTo>
                    <a:pt x="108" y="37"/>
                  </a:moveTo>
                  <a:cubicBezTo>
                    <a:pt x="114" y="41"/>
                    <a:pt x="121" y="47"/>
                    <a:pt x="129" y="53"/>
                  </a:cubicBezTo>
                  <a:lnTo>
                    <a:pt x="129" y="53"/>
                  </a:lnTo>
                  <a:cubicBezTo>
                    <a:pt x="126" y="46"/>
                    <a:pt x="118" y="41"/>
                    <a:pt x="108" y="37"/>
                  </a:cubicBezTo>
                  <a:close/>
                  <a:moveTo>
                    <a:pt x="129" y="53"/>
                  </a:moveTo>
                  <a:cubicBezTo>
                    <a:pt x="131" y="55"/>
                    <a:pt x="131" y="58"/>
                    <a:pt x="131" y="62"/>
                  </a:cubicBezTo>
                  <a:cubicBezTo>
                    <a:pt x="154" y="77"/>
                    <a:pt x="164" y="82"/>
                    <a:pt x="165" y="82"/>
                  </a:cubicBezTo>
                  <a:cubicBezTo>
                    <a:pt x="167" y="82"/>
                    <a:pt x="147" y="67"/>
                    <a:pt x="129" y="5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0"/>
            <p:cNvSpPr/>
            <p:nvPr/>
          </p:nvSpPr>
          <p:spPr>
            <a:xfrm>
              <a:off x="-794575" y="4213875"/>
              <a:ext cx="4575" cy="3075"/>
            </a:xfrm>
            <a:custGeom>
              <a:avLst/>
              <a:gdLst/>
              <a:ahLst/>
              <a:cxnLst/>
              <a:rect l="l" t="t" r="r" b="b"/>
              <a:pathLst>
                <a:path w="183" h="123" extrusionOk="0">
                  <a:moveTo>
                    <a:pt x="0" y="1"/>
                  </a:moveTo>
                  <a:lnTo>
                    <a:pt x="126" y="84"/>
                  </a:lnTo>
                  <a:lnTo>
                    <a:pt x="126" y="84"/>
                  </a:lnTo>
                  <a:cubicBezTo>
                    <a:pt x="99" y="61"/>
                    <a:pt x="61" y="31"/>
                    <a:pt x="0" y="1"/>
                  </a:cubicBezTo>
                  <a:close/>
                  <a:moveTo>
                    <a:pt x="126" y="84"/>
                  </a:moveTo>
                  <a:cubicBezTo>
                    <a:pt x="152" y="107"/>
                    <a:pt x="167" y="122"/>
                    <a:pt x="183" y="122"/>
                  </a:cubicBezTo>
                  <a:lnTo>
                    <a:pt x="126" y="8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0"/>
            <p:cNvSpPr/>
            <p:nvPr/>
          </p:nvSpPr>
          <p:spPr>
            <a:xfrm>
              <a:off x="-783175" y="4217675"/>
              <a:ext cx="3050" cy="2300"/>
            </a:xfrm>
            <a:custGeom>
              <a:avLst/>
              <a:gdLst/>
              <a:ahLst/>
              <a:cxnLst/>
              <a:rect l="l" t="t" r="r" b="b"/>
              <a:pathLst>
                <a:path w="122" h="92" extrusionOk="0">
                  <a:moveTo>
                    <a:pt x="0" y="1"/>
                  </a:moveTo>
                  <a:lnTo>
                    <a:pt x="0" y="1"/>
                  </a:lnTo>
                  <a:cubicBezTo>
                    <a:pt x="30" y="60"/>
                    <a:pt x="88" y="61"/>
                    <a:pt x="119" y="89"/>
                  </a:cubicBezTo>
                  <a:lnTo>
                    <a:pt x="119" y="89"/>
                  </a:lnTo>
                  <a:cubicBezTo>
                    <a:pt x="110" y="81"/>
                    <a:pt x="77" y="52"/>
                    <a:pt x="0" y="1"/>
                  </a:cubicBezTo>
                  <a:close/>
                  <a:moveTo>
                    <a:pt x="119" y="89"/>
                  </a:moveTo>
                  <a:cubicBezTo>
                    <a:pt x="121" y="91"/>
                    <a:pt x="122" y="92"/>
                    <a:pt x="122" y="92"/>
                  </a:cubicBezTo>
                  <a:cubicBezTo>
                    <a:pt x="121" y="91"/>
                    <a:pt x="120" y="90"/>
                    <a:pt x="119" y="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0"/>
            <p:cNvSpPr/>
            <p:nvPr/>
          </p:nvSpPr>
          <p:spPr>
            <a:xfrm>
              <a:off x="-788500" y="4215400"/>
              <a:ext cx="2300" cy="775"/>
            </a:xfrm>
            <a:custGeom>
              <a:avLst/>
              <a:gdLst/>
              <a:ahLst/>
              <a:cxnLst/>
              <a:rect l="l" t="t" r="r" b="b"/>
              <a:pathLst>
                <a:path w="92" h="31" extrusionOk="0">
                  <a:moveTo>
                    <a:pt x="0" y="0"/>
                  </a:moveTo>
                  <a:lnTo>
                    <a:pt x="0" y="0"/>
                  </a:lnTo>
                  <a:cubicBezTo>
                    <a:pt x="57" y="23"/>
                    <a:pt x="75" y="29"/>
                    <a:pt x="80" y="29"/>
                  </a:cubicBezTo>
                  <a:cubicBezTo>
                    <a:pt x="85" y="29"/>
                    <a:pt x="72" y="22"/>
                    <a:pt x="73" y="22"/>
                  </a:cubicBezTo>
                  <a:cubicBezTo>
                    <a:pt x="73" y="22"/>
                    <a:pt x="78" y="24"/>
                    <a:pt x="92" y="31"/>
                  </a:cubicBezTo>
                  <a:cubicBezTo>
                    <a:pt x="61" y="0"/>
                    <a:pt x="0"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0"/>
            <p:cNvSpPr/>
            <p:nvPr/>
          </p:nvSpPr>
          <p:spPr>
            <a:xfrm>
              <a:off x="-779500" y="4213750"/>
              <a:ext cx="1775" cy="1025"/>
            </a:xfrm>
            <a:custGeom>
              <a:avLst/>
              <a:gdLst/>
              <a:ahLst/>
              <a:cxnLst/>
              <a:rect l="l" t="t" r="r" b="b"/>
              <a:pathLst>
                <a:path w="71" h="41" extrusionOk="0">
                  <a:moveTo>
                    <a:pt x="2" y="1"/>
                  </a:moveTo>
                  <a:cubicBezTo>
                    <a:pt x="1" y="1"/>
                    <a:pt x="2" y="2"/>
                    <a:pt x="5" y="6"/>
                  </a:cubicBezTo>
                  <a:cubicBezTo>
                    <a:pt x="48" y="31"/>
                    <a:pt x="64" y="40"/>
                    <a:pt x="66" y="40"/>
                  </a:cubicBezTo>
                  <a:cubicBezTo>
                    <a:pt x="70" y="40"/>
                    <a:pt x="9" y="1"/>
                    <a:pt x="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0"/>
            <p:cNvSpPr/>
            <p:nvPr/>
          </p:nvSpPr>
          <p:spPr>
            <a:xfrm>
              <a:off x="-782425" y="4210075"/>
              <a:ext cx="3075" cy="2300"/>
            </a:xfrm>
            <a:custGeom>
              <a:avLst/>
              <a:gdLst/>
              <a:ahLst/>
              <a:cxnLst/>
              <a:rect l="l" t="t" r="r" b="b"/>
              <a:pathLst>
                <a:path w="123" h="92" extrusionOk="0">
                  <a:moveTo>
                    <a:pt x="1" y="1"/>
                  </a:moveTo>
                  <a:lnTo>
                    <a:pt x="122" y="92"/>
                  </a:lnTo>
                  <a:cubicBezTo>
                    <a:pt x="122" y="61"/>
                    <a:pt x="6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0"/>
            <p:cNvSpPr/>
            <p:nvPr/>
          </p:nvSpPr>
          <p:spPr>
            <a:xfrm>
              <a:off x="-773300" y="4167525"/>
              <a:ext cx="1550" cy="775"/>
            </a:xfrm>
            <a:custGeom>
              <a:avLst/>
              <a:gdLst/>
              <a:ahLst/>
              <a:cxnLst/>
              <a:rect l="l" t="t" r="r" b="b"/>
              <a:pathLst>
                <a:path w="62" h="31" extrusionOk="0">
                  <a:moveTo>
                    <a:pt x="0" y="0"/>
                  </a:moveTo>
                  <a:lnTo>
                    <a:pt x="61" y="31"/>
                  </a:lnTo>
                  <a:lnTo>
                    <a:pt x="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0"/>
            <p:cNvSpPr/>
            <p:nvPr/>
          </p:nvSpPr>
          <p:spPr>
            <a:xfrm>
              <a:off x="-764550" y="4151350"/>
              <a:ext cx="3425" cy="1000"/>
            </a:xfrm>
            <a:custGeom>
              <a:avLst/>
              <a:gdLst/>
              <a:ahLst/>
              <a:cxnLst/>
              <a:rect l="l" t="t" r="r" b="b"/>
              <a:pathLst>
                <a:path w="137" h="40" extrusionOk="0">
                  <a:moveTo>
                    <a:pt x="4" y="1"/>
                  </a:moveTo>
                  <a:cubicBezTo>
                    <a:pt x="0" y="1"/>
                    <a:pt x="3" y="3"/>
                    <a:pt x="15" y="9"/>
                  </a:cubicBezTo>
                  <a:cubicBezTo>
                    <a:pt x="15" y="6"/>
                    <a:pt x="16" y="4"/>
                    <a:pt x="18" y="3"/>
                  </a:cubicBezTo>
                  <a:lnTo>
                    <a:pt x="18" y="3"/>
                  </a:lnTo>
                  <a:cubicBezTo>
                    <a:pt x="53" y="12"/>
                    <a:pt x="137" y="40"/>
                    <a:pt x="137" y="40"/>
                  </a:cubicBezTo>
                  <a:cubicBezTo>
                    <a:pt x="137" y="40"/>
                    <a:pt x="59" y="1"/>
                    <a:pt x="28" y="1"/>
                  </a:cubicBezTo>
                  <a:cubicBezTo>
                    <a:pt x="23" y="1"/>
                    <a:pt x="20" y="1"/>
                    <a:pt x="18" y="3"/>
                  </a:cubicBezTo>
                  <a:lnTo>
                    <a:pt x="18" y="3"/>
                  </a:lnTo>
                  <a:cubicBezTo>
                    <a:pt x="11" y="2"/>
                    <a:pt x="7" y="1"/>
                    <a:pt x="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0"/>
            <p:cNvSpPr/>
            <p:nvPr/>
          </p:nvSpPr>
          <p:spPr>
            <a:xfrm>
              <a:off x="-776350" y="4133325"/>
              <a:ext cx="4600" cy="3075"/>
            </a:xfrm>
            <a:custGeom>
              <a:avLst/>
              <a:gdLst/>
              <a:ahLst/>
              <a:cxnLst/>
              <a:rect l="l" t="t" r="r" b="b"/>
              <a:pathLst>
                <a:path w="184" h="123" extrusionOk="0">
                  <a:moveTo>
                    <a:pt x="183" y="122"/>
                  </a:moveTo>
                  <a:lnTo>
                    <a:pt x="183" y="12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0"/>
            <p:cNvSpPr/>
            <p:nvPr/>
          </p:nvSpPr>
          <p:spPr>
            <a:xfrm>
              <a:off x="-1188925" y="4418000"/>
              <a:ext cx="6075" cy="2600"/>
            </a:xfrm>
            <a:custGeom>
              <a:avLst/>
              <a:gdLst/>
              <a:ahLst/>
              <a:cxnLst/>
              <a:rect l="l" t="t" r="r" b="b"/>
              <a:pathLst>
                <a:path w="243" h="104" extrusionOk="0">
                  <a:moveTo>
                    <a:pt x="18" y="1"/>
                  </a:moveTo>
                  <a:cubicBezTo>
                    <a:pt x="1" y="1"/>
                    <a:pt x="52" y="35"/>
                    <a:pt x="120" y="103"/>
                  </a:cubicBezTo>
                  <a:cubicBezTo>
                    <a:pt x="242" y="103"/>
                    <a:pt x="90" y="42"/>
                    <a:pt x="60" y="12"/>
                  </a:cubicBezTo>
                  <a:cubicBezTo>
                    <a:pt x="37" y="4"/>
                    <a:pt x="24" y="1"/>
                    <a:pt x="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0"/>
            <p:cNvSpPr/>
            <p:nvPr/>
          </p:nvSpPr>
          <p:spPr>
            <a:xfrm>
              <a:off x="-1184850" y="4217125"/>
              <a:ext cx="115200" cy="211825"/>
            </a:xfrm>
            <a:custGeom>
              <a:avLst/>
              <a:gdLst/>
              <a:ahLst/>
              <a:cxnLst/>
              <a:rect l="l" t="t" r="r" b="b"/>
              <a:pathLst>
                <a:path w="4608" h="8473" extrusionOk="0">
                  <a:moveTo>
                    <a:pt x="3722" y="2162"/>
                  </a:moveTo>
                  <a:cubicBezTo>
                    <a:pt x="3703" y="2176"/>
                    <a:pt x="3674" y="2154"/>
                    <a:pt x="3848" y="2241"/>
                  </a:cubicBezTo>
                  <a:cubicBezTo>
                    <a:pt x="3773" y="2204"/>
                    <a:pt x="3744" y="2182"/>
                    <a:pt x="3722" y="2162"/>
                  </a:cubicBezTo>
                  <a:close/>
                  <a:moveTo>
                    <a:pt x="3086" y="2997"/>
                  </a:moveTo>
                  <a:cubicBezTo>
                    <a:pt x="3088" y="2997"/>
                    <a:pt x="3100" y="3004"/>
                    <a:pt x="3118" y="3015"/>
                  </a:cubicBezTo>
                  <a:lnTo>
                    <a:pt x="3118" y="3015"/>
                  </a:lnTo>
                  <a:cubicBezTo>
                    <a:pt x="3109" y="3011"/>
                    <a:pt x="3099" y="3006"/>
                    <a:pt x="3088" y="3001"/>
                  </a:cubicBezTo>
                  <a:cubicBezTo>
                    <a:pt x="3085" y="2999"/>
                    <a:pt x="3085" y="2997"/>
                    <a:pt x="3086" y="2997"/>
                  </a:cubicBezTo>
                  <a:close/>
                  <a:moveTo>
                    <a:pt x="3117" y="3314"/>
                  </a:moveTo>
                  <a:cubicBezTo>
                    <a:pt x="3167" y="3341"/>
                    <a:pt x="3219" y="3371"/>
                    <a:pt x="3252" y="3405"/>
                  </a:cubicBezTo>
                  <a:lnTo>
                    <a:pt x="3252" y="3405"/>
                  </a:lnTo>
                  <a:lnTo>
                    <a:pt x="3117" y="3314"/>
                  </a:lnTo>
                  <a:close/>
                  <a:moveTo>
                    <a:pt x="3289" y="4105"/>
                  </a:moveTo>
                  <a:lnTo>
                    <a:pt x="3289" y="4105"/>
                  </a:lnTo>
                  <a:cubicBezTo>
                    <a:pt x="3296" y="4113"/>
                    <a:pt x="3301" y="4121"/>
                    <a:pt x="3301" y="4126"/>
                  </a:cubicBezTo>
                  <a:cubicBezTo>
                    <a:pt x="3319" y="4132"/>
                    <a:pt x="3329" y="4134"/>
                    <a:pt x="3333" y="4134"/>
                  </a:cubicBezTo>
                  <a:cubicBezTo>
                    <a:pt x="3343" y="4134"/>
                    <a:pt x="3311" y="4116"/>
                    <a:pt x="3289" y="4105"/>
                  </a:cubicBezTo>
                  <a:close/>
                  <a:moveTo>
                    <a:pt x="3163" y="4218"/>
                  </a:moveTo>
                  <a:cubicBezTo>
                    <a:pt x="3168" y="4218"/>
                    <a:pt x="3194" y="4242"/>
                    <a:pt x="3217" y="4268"/>
                  </a:cubicBezTo>
                  <a:lnTo>
                    <a:pt x="3217" y="4268"/>
                  </a:lnTo>
                  <a:cubicBezTo>
                    <a:pt x="3196" y="4251"/>
                    <a:pt x="3175" y="4234"/>
                    <a:pt x="3167" y="4230"/>
                  </a:cubicBezTo>
                  <a:lnTo>
                    <a:pt x="3167" y="4230"/>
                  </a:lnTo>
                  <a:cubicBezTo>
                    <a:pt x="3162" y="4222"/>
                    <a:pt x="3161" y="4218"/>
                    <a:pt x="3163" y="4218"/>
                  </a:cubicBezTo>
                  <a:close/>
                  <a:moveTo>
                    <a:pt x="3179" y="4278"/>
                  </a:moveTo>
                  <a:lnTo>
                    <a:pt x="3179" y="4278"/>
                  </a:lnTo>
                  <a:cubicBezTo>
                    <a:pt x="3217" y="4301"/>
                    <a:pt x="3240" y="4315"/>
                    <a:pt x="3254" y="4321"/>
                  </a:cubicBezTo>
                  <a:lnTo>
                    <a:pt x="3254" y="4321"/>
                  </a:lnTo>
                  <a:cubicBezTo>
                    <a:pt x="3259" y="4331"/>
                    <a:pt x="3258" y="4338"/>
                    <a:pt x="3248" y="4338"/>
                  </a:cubicBezTo>
                  <a:cubicBezTo>
                    <a:pt x="3241" y="4338"/>
                    <a:pt x="3229" y="4334"/>
                    <a:pt x="3210" y="4325"/>
                  </a:cubicBezTo>
                  <a:lnTo>
                    <a:pt x="3210" y="4325"/>
                  </a:lnTo>
                  <a:cubicBezTo>
                    <a:pt x="3194" y="4306"/>
                    <a:pt x="3179" y="4287"/>
                    <a:pt x="3179" y="4278"/>
                  </a:cubicBezTo>
                  <a:close/>
                  <a:moveTo>
                    <a:pt x="3258" y="4445"/>
                  </a:moveTo>
                  <a:cubicBezTo>
                    <a:pt x="3258" y="4445"/>
                    <a:pt x="3257" y="4445"/>
                    <a:pt x="3256" y="4445"/>
                  </a:cubicBezTo>
                  <a:lnTo>
                    <a:pt x="3256" y="4445"/>
                  </a:lnTo>
                  <a:cubicBezTo>
                    <a:pt x="3268" y="4449"/>
                    <a:pt x="3283" y="4454"/>
                    <a:pt x="3301" y="4460"/>
                  </a:cubicBezTo>
                  <a:cubicBezTo>
                    <a:pt x="3279" y="4449"/>
                    <a:pt x="3266" y="4445"/>
                    <a:pt x="3258" y="4445"/>
                  </a:cubicBezTo>
                  <a:close/>
                  <a:moveTo>
                    <a:pt x="3077" y="4662"/>
                  </a:moveTo>
                  <a:cubicBezTo>
                    <a:pt x="3095" y="4674"/>
                    <a:pt x="3125" y="4691"/>
                    <a:pt x="3149" y="4704"/>
                  </a:cubicBezTo>
                  <a:cubicBezTo>
                    <a:pt x="3138" y="4693"/>
                    <a:pt x="3112" y="4678"/>
                    <a:pt x="3077" y="4662"/>
                  </a:cubicBezTo>
                  <a:close/>
                  <a:moveTo>
                    <a:pt x="3130" y="4909"/>
                  </a:moveTo>
                  <a:lnTo>
                    <a:pt x="3149" y="4916"/>
                  </a:lnTo>
                  <a:cubicBezTo>
                    <a:pt x="3142" y="4913"/>
                    <a:pt x="3136" y="4911"/>
                    <a:pt x="3130" y="4909"/>
                  </a:cubicBezTo>
                  <a:close/>
                  <a:moveTo>
                    <a:pt x="2815" y="5038"/>
                  </a:moveTo>
                  <a:cubicBezTo>
                    <a:pt x="2860" y="5057"/>
                    <a:pt x="2898" y="5073"/>
                    <a:pt x="2929" y="5084"/>
                  </a:cubicBezTo>
                  <a:lnTo>
                    <a:pt x="2929" y="5084"/>
                  </a:lnTo>
                  <a:cubicBezTo>
                    <a:pt x="2954" y="5107"/>
                    <a:pt x="3002" y="5144"/>
                    <a:pt x="2983" y="5144"/>
                  </a:cubicBezTo>
                  <a:cubicBezTo>
                    <a:pt x="2976" y="5144"/>
                    <a:pt x="2962" y="5139"/>
                    <a:pt x="2936" y="5129"/>
                  </a:cubicBezTo>
                  <a:cubicBezTo>
                    <a:pt x="2815" y="5068"/>
                    <a:pt x="2845" y="5068"/>
                    <a:pt x="2815" y="5038"/>
                  </a:cubicBezTo>
                  <a:close/>
                  <a:moveTo>
                    <a:pt x="687" y="5494"/>
                  </a:moveTo>
                  <a:cubicBezTo>
                    <a:pt x="696" y="5498"/>
                    <a:pt x="706" y="5504"/>
                    <a:pt x="717" y="5511"/>
                  </a:cubicBezTo>
                  <a:lnTo>
                    <a:pt x="717" y="5511"/>
                  </a:lnTo>
                  <a:cubicBezTo>
                    <a:pt x="717" y="5505"/>
                    <a:pt x="717" y="5500"/>
                    <a:pt x="717" y="5494"/>
                  </a:cubicBezTo>
                  <a:close/>
                  <a:moveTo>
                    <a:pt x="2630" y="5524"/>
                  </a:moveTo>
                  <a:cubicBezTo>
                    <a:pt x="2631" y="5525"/>
                    <a:pt x="2632" y="5526"/>
                    <a:pt x="2634" y="5527"/>
                  </a:cubicBezTo>
                  <a:lnTo>
                    <a:pt x="2634" y="5527"/>
                  </a:lnTo>
                  <a:cubicBezTo>
                    <a:pt x="2633" y="5526"/>
                    <a:pt x="2633" y="5525"/>
                    <a:pt x="2632" y="5524"/>
                  </a:cubicBezTo>
                  <a:lnTo>
                    <a:pt x="2630" y="5524"/>
                  </a:lnTo>
                  <a:close/>
                  <a:moveTo>
                    <a:pt x="2602" y="5524"/>
                  </a:moveTo>
                  <a:cubicBezTo>
                    <a:pt x="2609" y="5529"/>
                    <a:pt x="2616" y="5533"/>
                    <a:pt x="2623" y="5537"/>
                  </a:cubicBezTo>
                  <a:lnTo>
                    <a:pt x="2623" y="5537"/>
                  </a:lnTo>
                  <a:cubicBezTo>
                    <a:pt x="2617" y="5530"/>
                    <a:pt x="2611" y="5524"/>
                    <a:pt x="2602" y="5524"/>
                  </a:cubicBezTo>
                  <a:close/>
                  <a:moveTo>
                    <a:pt x="2634" y="5527"/>
                  </a:moveTo>
                  <a:cubicBezTo>
                    <a:pt x="2665" y="5586"/>
                    <a:pt x="2754" y="5616"/>
                    <a:pt x="2784" y="5646"/>
                  </a:cubicBezTo>
                  <a:cubicBezTo>
                    <a:pt x="2917" y="5646"/>
                    <a:pt x="2725" y="5599"/>
                    <a:pt x="2634" y="5527"/>
                  </a:cubicBezTo>
                  <a:close/>
                  <a:moveTo>
                    <a:pt x="2498" y="6325"/>
                  </a:moveTo>
                  <a:cubicBezTo>
                    <a:pt x="2531" y="6348"/>
                    <a:pt x="2559" y="6354"/>
                    <a:pt x="2602" y="6375"/>
                  </a:cubicBezTo>
                  <a:cubicBezTo>
                    <a:pt x="2561" y="6355"/>
                    <a:pt x="2527" y="6338"/>
                    <a:pt x="2498" y="6325"/>
                  </a:cubicBezTo>
                  <a:close/>
                  <a:moveTo>
                    <a:pt x="2481" y="6419"/>
                  </a:moveTo>
                  <a:cubicBezTo>
                    <a:pt x="2491" y="6424"/>
                    <a:pt x="2500" y="6429"/>
                    <a:pt x="2507" y="6433"/>
                  </a:cubicBezTo>
                  <a:lnTo>
                    <a:pt x="2507" y="6433"/>
                  </a:lnTo>
                  <a:cubicBezTo>
                    <a:pt x="2501" y="6427"/>
                    <a:pt x="2492" y="6423"/>
                    <a:pt x="2481" y="6419"/>
                  </a:cubicBezTo>
                  <a:close/>
                  <a:moveTo>
                    <a:pt x="2507" y="6433"/>
                  </a:moveTo>
                  <a:cubicBezTo>
                    <a:pt x="2509" y="6434"/>
                    <a:pt x="2510" y="6435"/>
                    <a:pt x="2511" y="6436"/>
                  </a:cubicBezTo>
                  <a:cubicBezTo>
                    <a:pt x="2534" y="6448"/>
                    <a:pt x="2544" y="6453"/>
                    <a:pt x="2544" y="6453"/>
                  </a:cubicBezTo>
                  <a:cubicBezTo>
                    <a:pt x="2545" y="6453"/>
                    <a:pt x="2529" y="6445"/>
                    <a:pt x="2507" y="6433"/>
                  </a:cubicBezTo>
                  <a:close/>
                  <a:moveTo>
                    <a:pt x="2463" y="6549"/>
                  </a:moveTo>
                  <a:cubicBezTo>
                    <a:pt x="2480" y="6555"/>
                    <a:pt x="2497" y="6558"/>
                    <a:pt x="2511" y="6558"/>
                  </a:cubicBezTo>
                  <a:cubicBezTo>
                    <a:pt x="2493" y="6554"/>
                    <a:pt x="2477" y="6551"/>
                    <a:pt x="2463" y="6549"/>
                  </a:cubicBezTo>
                  <a:close/>
                  <a:moveTo>
                    <a:pt x="2335" y="7001"/>
                  </a:moveTo>
                  <a:cubicBezTo>
                    <a:pt x="2320" y="7005"/>
                    <a:pt x="2322" y="7012"/>
                    <a:pt x="2420" y="7044"/>
                  </a:cubicBezTo>
                  <a:lnTo>
                    <a:pt x="2335" y="7001"/>
                  </a:lnTo>
                  <a:close/>
                  <a:moveTo>
                    <a:pt x="1903" y="7135"/>
                  </a:moveTo>
                  <a:cubicBezTo>
                    <a:pt x="1921" y="7135"/>
                    <a:pt x="1954" y="7151"/>
                    <a:pt x="1997" y="7175"/>
                  </a:cubicBezTo>
                  <a:lnTo>
                    <a:pt x="1997" y="7175"/>
                  </a:lnTo>
                  <a:cubicBezTo>
                    <a:pt x="1970" y="7161"/>
                    <a:pt x="1939" y="7147"/>
                    <a:pt x="1903" y="7135"/>
                  </a:cubicBezTo>
                  <a:close/>
                  <a:moveTo>
                    <a:pt x="2160" y="7357"/>
                  </a:moveTo>
                  <a:lnTo>
                    <a:pt x="2237" y="7409"/>
                  </a:lnTo>
                  <a:cubicBezTo>
                    <a:pt x="2211" y="7383"/>
                    <a:pt x="2186" y="7368"/>
                    <a:pt x="2160" y="7357"/>
                  </a:cubicBezTo>
                  <a:close/>
                  <a:moveTo>
                    <a:pt x="2364" y="7650"/>
                  </a:moveTo>
                  <a:cubicBezTo>
                    <a:pt x="2374" y="7664"/>
                    <a:pt x="2391" y="7684"/>
                    <a:pt x="2420" y="7713"/>
                  </a:cubicBezTo>
                  <a:cubicBezTo>
                    <a:pt x="2406" y="7686"/>
                    <a:pt x="2387" y="7665"/>
                    <a:pt x="2364" y="7650"/>
                  </a:cubicBezTo>
                  <a:close/>
                  <a:moveTo>
                    <a:pt x="2149" y="7764"/>
                  </a:moveTo>
                  <a:cubicBezTo>
                    <a:pt x="2195" y="7787"/>
                    <a:pt x="2238" y="7804"/>
                    <a:pt x="2268" y="7804"/>
                  </a:cubicBezTo>
                  <a:cubicBezTo>
                    <a:pt x="2268" y="7804"/>
                    <a:pt x="2215" y="7786"/>
                    <a:pt x="2149" y="7764"/>
                  </a:cubicBezTo>
                  <a:close/>
                  <a:moveTo>
                    <a:pt x="2085" y="7925"/>
                  </a:moveTo>
                  <a:cubicBezTo>
                    <a:pt x="2080" y="7925"/>
                    <a:pt x="2086" y="7931"/>
                    <a:pt x="2100" y="7941"/>
                  </a:cubicBezTo>
                  <a:lnTo>
                    <a:pt x="2100" y="7941"/>
                  </a:lnTo>
                  <a:cubicBezTo>
                    <a:pt x="2096" y="7937"/>
                    <a:pt x="2092" y="7932"/>
                    <a:pt x="2085" y="7925"/>
                  </a:cubicBezTo>
                  <a:close/>
                  <a:moveTo>
                    <a:pt x="1872" y="7804"/>
                  </a:moveTo>
                  <a:cubicBezTo>
                    <a:pt x="1872" y="7834"/>
                    <a:pt x="1880" y="7849"/>
                    <a:pt x="1872" y="7849"/>
                  </a:cubicBezTo>
                  <a:cubicBezTo>
                    <a:pt x="1865" y="7849"/>
                    <a:pt x="1842" y="7834"/>
                    <a:pt x="1781" y="7804"/>
                  </a:cubicBezTo>
                  <a:lnTo>
                    <a:pt x="1781" y="7804"/>
                  </a:lnTo>
                  <a:cubicBezTo>
                    <a:pt x="1933" y="7925"/>
                    <a:pt x="2116" y="8017"/>
                    <a:pt x="2237" y="8077"/>
                  </a:cubicBezTo>
                  <a:cubicBezTo>
                    <a:pt x="2249" y="8080"/>
                    <a:pt x="2258" y="8081"/>
                    <a:pt x="2264" y="8081"/>
                  </a:cubicBezTo>
                  <a:cubicBezTo>
                    <a:pt x="2325" y="8081"/>
                    <a:pt x="2154" y="7980"/>
                    <a:pt x="2100" y="7941"/>
                  </a:cubicBezTo>
                  <a:lnTo>
                    <a:pt x="2100" y="7941"/>
                  </a:lnTo>
                  <a:cubicBezTo>
                    <a:pt x="2107" y="7950"/>
                    <a:pt x="2107" y="7954"/>
                    <a:pt x="2102" y="7954"/>
                  </a:cubicBezTo>
                  <a:cubicBezTo>
                    <a:pt x="2078" y="7954"/>
                    <a:pt x="1920" y="7851"/>
                    <a:pt x="1872" y="7804"/>
                  </a:cubicBezTo>
                  <a:close/>
                  <a:moveTo>
                    <a:pt x="1726" y="8022"/>
                  </a:moveTo>
                  <a:cubicBezTo>
                    <a:pt x="1762" y="8057"/>
                    <a:pt x="1788" y="8070"/>
                    <a:pt x="1832" y="8083"/>
                  </a:cubicBezTo>
                  <a:lnTo>
                    <a:pt x="1832" y="8083"/>
                  </a:lnTo>
                  <a:cubicBezTo>
                    <a:pt x="1817" y="8071"/>
                    <a:pt x="1800" y="8060"/>
                    <a:pt x="1781" y="8047"/>
                  </a:cubicBezTo>
                  <a:cubicBezTo>
                    <a:pt x="1759" y="8037"/>
                    <a:pt x="1741" y="8029"/>
                    <a:pt x="1726" y="8022"/>
                  </a:cubicBezTo>
                  <a:close/>
                  <a:moveTo>
                    <a:pt x="79" y="8077"/>
                  </a:moveTo>
                  <a:cubicBezTo>
                    <a:pt x="79" y="8097"/>
                    <a:pt x="91" y="8104"/>
                    <a:pt x="123" y="8130"/>
                  </a:cubicBezTo>
                  <a:lnTo>
                    <a:pt x="123" y="8130"/>
                  </a:lnTo>
                  <a:cubicBezTo>
                    <a:pt x="109" y="8116"/>
                    <a:pt x="94" y="8100"/>
                    <a:pt x="79" y="8077"/>
                  </a:cubicBezTo>
                  <a:close/>
                  <a:moveTo>
                    <a:pt x="123" y="8130"/>
                  </a:moveTo>
                  <a:lnTo>
                    <a:pt x="123" y="8130"/>
                  </a:lnTo>
                  <a:cubicBezTo>
                    <a:pt x="128" y="8134"/>
                    <a:pt x="132" y="8137"/>
                    <a:pt x="137" y="8141"/>
                  </a:cubicBezTo>
                  <a:lnTo>
                    <a:pt x="137" y="8141"/>
                  </a:lnTo>
                  <a:cubicBezTo>
                    <a:pt x="132" y="8137"/>
                    <a:pt x="128" y="8133"/>
                    <a:pt x="123" y="8130"/>
                  </a:cubicBezTo>
                  <a:close/>
                  <a:moveTo>
                    <a:pt x="137" y="8141"/>
                  </a:moveTo>
                  <a:cubicBezTo>
                    <a:pt x="147" y="8149"/>
                    <a:pt x="158" y="8159"/>
                    <a:pt x="172" y="8171"/>
                  </a:cubicBezTo>
                  <a:lnTo>
                    <a:pt x="172" y="8171"/>
                  </a:lnTo>
                  <a:cubicBezTo>
                    <a:pt x="177" y="8170"/>
                    <a:pt x="183" y="8169"/>
                    <a:pt x="188" y="8169"/>
                  </a:cubicBezTo>
                  <a:lnTo>
                    <a:pt x="188" y="8169"/>
                  </a:lnTo>
                  <a:cubicBezTo>
                    <a:pt x="171" y="8162"/>
                    <a:pt x="154" y="8153"/>
                    <a:pt x="137" y="8141"/>
                  </a:cubicBezTo>
                  <a:close/>
                  <a:moveTo>
                    <a:pt x="201" y="8169"/>
                  </a:moveTo>
                  <a:cubicBezTo>
                    <a:pt x="201" y="8169"/>
                    <a:pt x="195" y="8169"/>
                    <a:pt x="188" y="8169"/>
                  </a:cubicBezTo>
                  <a:lnTo>
                    <a:pt x="188" y="8169"/>
                  </a:lnTo>
                  <a:cubicBezTo>
                    <a:pt x="197" y="8173"/>
                    <a:pt x="207" y="8177"/>
                    <a:pt x="217" y="8180"/>
                  </a:cubicBezTo>
                  <a:lnTo>
                    <a:pt x="217" y="8180"/>
                  </a:lnTo>
                  <a:lnTo>
                    <a:pt x="201" y="8169"/>
                  </a:lnTo>
                  <a:close/>
                  <a:moveTo>
                    <a:pt x="172" y="8171"/>
                  </a:moveTo>
                  <a:cubicBezTo>
                    <a:pt x="156" y="8174"/>
                    <a:pt x="149" y="8182"/>
                    <a:pt x="201" y="8199"/>
                  </a:cubicBezTo>
                  <a:cubicBezTo>
                    <a:pt x="190" y="8189"/>
                    <a:pt x="181" y="8179"/>
                    <a:pt x="172" y="8171"/>
                  </a:cubicBezTo>
                  <a:close/>
                  <a:moveTo>
                    <a:pt x="1832" y="8083"/>
                  </a:moveTo>
                  <a:cubicBezTo>
                    <a:pt x="1923" y="8151"/>
                    <a:pt x="1943" y="8192"/>
                    <a:pt x="1900" y="8192"/>
                  </a:cubicBezTo>
                  <a:cubicBezTo>
                    <a:pt x="1882" y="8192"/>
                    <a:pt x="1852" y="8185"/>
                    <a:pt x="1812" y="8169"/>
                  </a:cubicBezTo>
                  <a:lnTo>
                    <a:pt x="1812" y="8169"/>
                  </a:lnTo>
                  <a:cubicBezTo>
                    <a:pt x="1904" y="8226"/>
                    <a:pt x="1935" y="8240"/>
                    <a:pt x="1949" y="8240"/>
                  </a:cubicBezTo>
                  <a:cubicBezTo>
                    <a:pt x="1963" y="8240"/>
                    <a:pt x="1962" y="8228"/>
                    <a:pt x="1983" y="8228"/>
                  </a:cubicBezTo>
                  <a:cubicBezTo>
                    <a:pt x="1999" y="8228"/>
                    <a:pt x="2028" y="8235"/>
                    <a:pt x="2085" y="8260"/>
                  </a:cubicBezTo>
                  <a:cubicBezTo>
                    <a:pt x="2055" y="8229"/>
                    <a:pt x="1933" y="8169"/>
                    <a:pt x="1933" y="8108"/>
                  </a:cubicBezTo>
                  <a:cubicBezTo>
                    <a:pt x="1889" y="8097"/>
                    <a:pt x="1858" y="8090"/>
                    <a:pt x="1832" y="8083"/>
                  </a:cubicBezTo>
                  <a:close/>
                  <a:moveTo>
                    <a:pt x="809" y="8229"/>
                  </a:moveTo>
                  <a:cubicBezTo>
                    <a:pt x="820" y="8229"/>
                    <a:pt x="858" y="8252"/>
                    <a:pt x="908" y="8281"/>
                  </a:cubicBezTo>
                  <a:lnTo>
                    <a:pt x="908" y="8281"/>
                  </a:lnTo>
                  <a:cubicBezTo>
                    <a:pt x="912" y="8277"/>
                    <a:pt x="911" y="8271"/>
                    <a:pt x="900" y="8260"/>
                  </a:cubicBezTo>
                  <a:lnTo>
                    <a:pt x="900" y="8260"/>
                  </a:lnTo>
                  <a:lnTo>
                    <a:pt x="939" y="8299"/>
                  </a:lnTo>
                  <a:lnTo>
                    <a:pt x="939" y="8299"/>
                  </a:lnTo>
                  <a:cubicBezTo>
                    <a:pt x="928" y="8292"/>
                    <a:pt x="918" y="8286"/>
                    <a:pt x="908" y="8281"/>
                  </a:cubicBezTo>
                  <a:lnTo>
                    <a:pt x="908" y="8281"/>
                  </a:lnTo>
                  <a:cubicBezTo>
                    <a:pt x="905" y="8283"/>
                    <a:pt x="899" y="8285"/>
                    <a:pt x="893" y="8286"/>
                  </a:cubicBezTo>
                  <a:lnTo>
                    <a:pt x="893" y="8286"/>
                  </a:lnTo>
                  <a:cubicBezTo>
                    <a:pt x="850" y="8265"/>
                    <a:pt x="809" y="8242"/>
                    <a:pt x="809" y="8229"/>
                  </a:cubicBezTo>
                  <a:close/>
                  <a:moveTo>
                    <a:pt x="953" y="8314"/>
                  </a:moveTo>
                  <a:lnTo>
                    <a:pt x="961" y="8321"/>
                  </a:lnTo>
                  <a:cubicBezTo>
                    <a:pt x="973" y="8325"/>
                    <a:pt x="979" y="8327"/>
                    <a:pt x="981" y="8327"/>
                  </a:cubicBezTo>
                  <a:cubicBezTo>
                    <a:pt x="983" y="8327"/>
                    <a:pt x="971" y="8322"/>
                    <a:pt x="953" y="8314"/>
                  </a:cubicBezTo>
                  <a:close/>
                  <a:moveTo>
                    <a:pt x="467" y="8316"/>
                  </a:moveTo>
                  <a:cubicBezTo>
                    <a:pt x="483" y="8329"/>
                    <a:pt x="506" y="8341"/>
                    <a:pt x="535" y="8351"/>
                  </a:cubicBezTo>
                  <a:cubicBezTo>
                    <a:pt x="509" y="8338"/>
                    <a:pt x="486" y="8326"/>
                    <a:pt x="467" y="8316"/>
                  </a:cubicBezTo>
                  <a:close/>
                  <a:moveTo>
                    <a:pt x="258" y="8193"/>
                  </a:moveTo>
                  <a:cubicBezTo>
                    <a:pt x="331" y="8227"/>
                    <a:pt x="331" y="8244"/>
                    <a:pt x="467" y="8316"/>
                  </a:cubicBezTo>
                  <a:lnTo>
                    <a:pt x="467" y="8316"/>
                  </a:lnTo>
                  <a:cubicBezTo>
                    <a:pt x="431" y="8288"/>
                    <a:pt x="423" y="8260"/>
                    <a:pt x="444" y="8260"/>
                  </a:cubicBezTo>
                  <a:cubicBezTo>
                    <a:pt x="553" y="8326"/>
                    <a:pt x="584" y="8375"/>
                    <a:pt x="558" y="8375"/>
                  </a:cubicBezTo>
                  <a:cubicBezTo>
                    <a:pt x="548" y="8375"/>
                    <a:pt x="530" y="8368"/>
                    <a:pt x="505" y="8351"/>
                  </a:cubicBezTo>
                  <a:cubicBezTo>
                    <a:pt x="386" y="8280"/>
                    <a:pt x="323" y="8227"/>
                    <a:pt x="258" y="8193"/>
                  </a:cubicBezTo>
                  <a:close/>
                  <a:moveTo>
                    <a:pt x="873" y="8300"/>
                  </a:moveTo>
                  <a:cubicBezTo>
                    <a:pt x="883" y="8314"/>
                    <a:pt x="928" y="8344"/>
                    <a:pt x="1052" y="8412"/>
                  </a:cubicBezTo>
                  <a:lnTo>
                    <a:pt x="873" y="8300"/>
                  </a:lnTo>
                  <a:close/>
                  <a:moveTo>
                    <a:pt x="1710" y="8386"/>
                  </a:moveTo>
                  <a:cubicBezTo>
                    <a:pt x="1721" y="8393"/>
                    <a:pt x="1734" y="8401"/>
                    <a:pt x="1751" y="8412"/>
                  </a:cubicBezTo>
                  <a:cubicBezTo>
                    <a:pt x="1739" y="8404"/>
                    <a:pt x="1726" y="8395"/>
                    <a:pt x="1710" y="8386"/>
                  </a:cubicBezTo>
                  <a:close/>
                  <a:moveTo>
                    <a:pt x="79" y="7925"/>
                  </a:moveTo>
                  <a:cubicBezTo>
                    <a:pt x="1" y="7925"/>
                    <a:pt x="258" y="8059"/>
                    <a:pt x="180" y="8059"/>
                  </a:cubicBezTo>
                  <a:cubicBezTo>
                    <a:pt x="167" y="8059"/>
                    <a:pt x="144" y="8056"/>
                    <a:pt x="109" y="8047"/>
                  </a:cubicBezTo>
                  <a:cubicBezTo>
                    <a:pt x="51" y="8047"/>
                    <a:pt x="77" y="8075"/>
                    <a:pt x="238" y="8184"/>
                  </a:cubicBezTo>
                  <a:lnTo>
                    <a:pt x="238" y="8184"/>
                  </a:lnTo>
                  <a:cubicBezTo>
                    <a:pt x="226" y="8178"/>
                    <a:pt x="214" y="8173"/>
                    <a:pt x="201" y="8169"/>
                  </a:cubicBezTo>
                  <a:lnTo>
                    <a:pt x="201" y="8169"/>
                  </a:lnTo>
                  <a:cubicBezTo>
                    <a:pt x="216" y="8175"/>
                    <a:pt x="230" y="8181"/>
                    <a:pt x="242" y="8186"/>
                  </a:cubicBezTo>
                  <a:lnTo>
                    <a:pt x="242" y="8186"/>
                  </a:lnTo>
                  <a:cubicBezTo>
                    <a:pt x="248" y="8190"/>
                    <a:pt x="255" y="8194"/>
                    <a:pt x="261" y="8199"/>
                  </a:cubicBezTo>
                  <a:cubicBezTo>
                    <a:pt x="247" y="8192"/>
                    <a:pt x="232" y="8186"/>
                    <a:pt x="217" y="8180"/>
                  </a:cubicBezTo>
                  <a:lnTo>
                    <a:pt x="217" y="8180"/>
                  </a:lnTo>
                  <a:lnTo>
                    <a:pt x="507" y="8391"/>
                  </a:lnTo>
                  <a:lnTo>
                    <a:pt x="507" y="8391"/>
                  </a:lnTo>
                  <a:cubicBezTo>
                    <a:pt x="491" y="8384"/>
                    <a:pt x="481" y="8380"/>
                    <a:pt x="479" y="8380"/>
                  </a:cubicBezTo>
                  <a:cubicBezTo>
                    <a:pt x="476" y="8380"/>
                    <a:pt x="492" y="8390"/>
                    <a:pt x="535" y="8412"/>
                  </a:cubicBezTo>
                  <a:lnTo>
                    <a:pt x="507" y="8391"/>
                  </a:lnTo>
                  <a:lnTo>
                    <a:pt x="507" y="8391"/>
                  </a:lnTo>
                  <a:cubicBezTo>
                    <a:pt x="538" y="8406"/>
                    <a:pt x="592" y="8434"/>
                    <a:pt x="657" y="8473"/>
                  </a:cubicBezTo>
                  <a:lnTo>
                    <a:pt x="565" y="8381"/>
                  </a:lnTo>
                  <a:lnTo>
                    <a:pt x="717" y="8473"/>
                  </a:lnTo>
                  <a:cubicBezTo>
                    <a:pt x="687" y="8381"/>
                    <a:pt x="869" y="8473"/>
                    <a:pt x="748" y="8351"/>
                  </a:cubicBezTo>
                  <a:lnTo>
                    <a:pt x="596" y="8260"/>
                  </a:lnTo>
                  <a:cubicBezTo>
                    <a:pt x="596" y="8246"/>
                    <a:pt x="560" y="8215"/>
                    <a:pt x="536" y="8193"/>
                  </a:cubicBezTo>
                  <a:lnTo>
                    <a:pt x="536" y="8193"/>
                  </a:lnTo>
                  <a:cubicBezTo>
                    <a:pt x="544" y="8194"/>
                    <a:pt x="554" y="8196"/>
                    <a:pt x="565" y="8199"/>
                  </a:cubicBezTo>
                  <a:cubicBezTo>
                    <a:pt x="551" y="8188"/>
                    <a:pt x="534" y="8177"/>
                    <a:pt x="517" y="8166"/>
                  </a:cubicBezTo>
                  <a:lnTo>
                    <a:pt x="517" y="8166"/>
                  </a:lnTo>
                  <a:cubicBezTo>
                    <a:pt x="509" y="8166"/>
                    <a:pt x="520" y="8177"/>
                    <a:pt x="536" y="8193"/>
                  </a:cubicBezTo>
                  <a:lnTo>
                    <a:pt x="536" y="8193"/>
                  </a:lnTo>
                  <a:cubicBezTo>
                    <a:pt x="527" y="8191"/>
                    <a:pt x="521" y="8190"/>
                    <a:pt x="516" y="8190"/>
                  </a:cubicBezTo>
                  <a:cubicBezTo>
                    <a:pt x="493" y="8190"/>
                    <a:pt x="516" y="8208"/>
                    <a:pt x="493" y="8208"/>
                  </a:cubicBezTo>
                  <a:cubicBezTo>
                    <a:pt x="484" y="8208"/>
                    <a:pt x="469" y="8205"/>
                    <a:pt x="444" y="8199"/>
                  </a:cubicBezTo>
                  <a:cubicBezTo>
                    <a:pt x="383" y="8108"/>
                    <a:pt x="261" y="8047"/>
                    <a:pt x="79" y="7925"/>
                  </a:cubicBezTo>
                  <a:close/>
                  <a:moveTo>
                    <a:pt x="3758" y="1"/>
                  </a:moveTo>
                  <a:cubicBezTo>
                    <a:pt x="3741" y="1"/>
                    <a:pt x="3776" y="40"/>
                    <a:pt x="3909" y="144"/>
                  </a:cubicBezTo>
                  <a:cubicBezTo>
                    <a:pt x="4030" y="448"/>
                    <a:pt x="3696" y="479"/>
                    <a:pt x="3301" y="479"/>
                  </a:cubicBezTo>
                  <a:cubicBezTo>
                    <a:pt x="3301" y="600"/>
                    <a:pt x="3331" y="722"/>
                    <a:pt x="3240" y="722"/>
                  </a:cubicBezTo>
                  <a:cubicBezTo>
                    <a:pt x="3149" y="934"/>
                    <a:pt x="2571" y="934"/>
                    <a:pt x="2663" y="1269"/>
                  </a:cubicBezTo>
                  <a:cubicBezTo>
                    <a:pt x="2723" y="1269"/>
                    <a:pt x="2815" y="1360"/>
                    <a:pt x="2845" y="1390"/>
                  </a:cubicBezTo>
                  <a:lnTo>
                    <a:pt x="2784" y="1360"/>
                  </a:lnTo>
                  <a:lnTo>
                    <a:pt x="2875" y="1421"/>
                  </a:lnTo>
                  <a:cubicBezTo>
                    <a:pt x="2875" y="1421"/>
                    <a:pt x="2693" y="1360"/>
                    <a:pt x="2693" y="1330"/>
                  </a:cubicBezTo>
                  <a:cubicBezTo>
                    <a:pt x="2663" y="1390"/>
                    <a:pt x="2663" y="1512"/>
                    <a:pt x="2571" y="1573"/>
                  </a:cubicBezTo>
                  <a:cubicBezTo>
                    <a:pt x="2750" y="1700"/>
                    <a:pt x="2608" y="1678"/>
                    <a:pt x="2700" y="1739"/>
                  </a:cubicBezTo>
                  <a:lnTo>
                    <a:pt x="2700" y="1739"/>
                  </a:lnTo>
                  <a:cubicBezTo>
                    <a:pt x="2698" y="1735"/>
                    <a:pt x="2696" y="1730"/>
                    <a:pt x="2693" y="1725"/>
                  </a:cubicBezTo>
                  <a:lnTo>
                    <a:pt x="2693" y="1725"/>
                  </a:lnTo>
                  <a:cubicBezTo>
                    <a:pt x="2698" y="1731"/>
                    <a:pt x="2703" y="1738"/>
                    <a:pt x="2707" y="1743"/>
                  </a:cubicBezTo>
                  <a:lnTo>
                    <a:pt x="2707" y="1743"/>
                  </a:lnTo>
                  <a:cubicBezTo>
                    <a:pt x="2705" y="1742"/>
                    <a:pt x="2702" y="1740"/>
                    <a:pt x="2700" y="1739"/>
                  </a:cubicBezTo>
                  <a:lnTo>
                    <a:pt x="2700" y="1739"/>
                  </a:lnTo>
                  <a:cubicBezTo>
                    <a:pt x="2713" y="1765"/>
                    <a:pt x="2721" y="1776"/>
                    <a:pt x="2734" y="1781"/>
                  </a:cubicBezTo>
                  <a:lnTo>
                    <a:pt x="2734" y="1781"/>
                  </a:lnTo>
                  <a:cubicBezTo>
                    <a:pt x="2727" y="1771"/>
                    <a:pt x="2718" y="1758"/>
                    <a:pt x="2707" y="1743"/>
                  </a:cubicBezTo>
                  <a:lnTo>
                    <a:pt x="2707" y="1743"/>
                  </a:lnTo>
                  <a:cubicBezTo>
                    <a:pt x="2725" y="1754"/>
                    <a:pt x="2749" y="1768"/>
                    <a:pt x="2784" y="1786"/>
                  </a:cubicBezTo>
                  <a:cubicBezTo>
                    <a:pt x="2759" y="1786"/>
                    <a:pt x="2744" y="1786"/>
                    <a:pt x="2734" y="1781"/>
                  </a:cubicBezTo>
                  <a:lnTo>
                    <a:pt x="2734" y="1781"/>
                  </a:lnTo>
                  <a:cubicBezTo>
                    <a:pt x="2753" y="1812"/>
                    <a:pt x="2752" y="1825"/>
                    <a:pt x="2717" y="1825"/>
                  </a:cubicBezTo>
                  <a:cubicBezTo>
                    <a:pt x="2680" y="1825"/>
                    <a:pt x="2606" y="1811"/>
                    <a:pt x="2480" y="1786"/>
                  </a:cubicBezTo>
                  <a:cubicBezTo>
                    <a:pt x="2116" y="1938"/>
                    <a:pt x="2176" y="2272"/>
                    <a:pt x="1964" y="2454"/>
                  </a:cubicBezTo>
                  <a:cubicBezTo>
                    <a:pt x="1872" y="2728"/>
                    <a:pt x="1933" y="3062"/>
                    <a:pt x="1872" y="3336"/>
                  </a:cubicBezTo>
                  <a:cubicBezTo>
                    <a:pt x="2176" y="3548"/>
                    <a:pt x="1964" y="3518"/>
                    <a:pt x="2237" y="3700"/>
                  </a:cubicBezTo>
                  <a:lnTo>
                    <a:pt x="2116" y="3640"/>
                  </a:lnTo>
                  <a:lnTo>
                    <a:pt x="2116" y="3640"/>
                  </a:lnTo>
                  <a:cubicBezTo>
                    <a:pt x="2166" y="3680"/>
                    <a:pt x="2180" y="3694"/>
                    <a:pt x="2170" y="3694"/>
                  </a:cubicBezTo>
                  <a:cubicBezTo>
                    <a:pt x="2149" y="3694"/>
                    <a:pt x="2034" y="3640"/>
                    <a:pt x="1933" y="3640"/>
                  </a:cubicBezTo>
                  <a:cubicBezTo>
                    <a:pt x="2055" y="3670"/>
                    <a:pt x="1964" y="3640"/>
                    <a:pt x="2176" y="3761"/>
                  </a:cubicBezTo>
                  <a:cubicBezTo>
                    <a:pt x="2204" y="3778"/>
                    <a:pt x="2211" y="3784"/>
                    <a:pt x="2206" y="3784"/>
                  </a:cubicBezTo>
                  <a:cubicBezTo>
                    <a:pt x="2184" y="3784"/>
                    <a:pt x="1970" y="3689"/>
                    <a:pt x="1933" y="3689"/>
                  </a:cubicBezTo>
                  <a:cubicBezTo>
                    <a:pt x="1926" y="3689"/>
                    <a:pt x="1925" y="3693"/>
                    <a:pt x="1933" y="3700"/>
                  </a:cubicBezTo>
                  <a:cubicBezTo>
                    <a:pt x="1926" y="3697"/>
                    <a:pt x="1923" y="3696"/>
                    <a:pt x="1921" y="3696"/>
                  </a:cubicBezTo>
                  <a:cubicBezTo>
                    <a:pt x="1911" y="3696"/>
                    <a:pt x="2013" y="3766"/>
                    <a:pt x="1985" y="3766"/>
                  </a:cubicBezTo>
                  <a:cubicBezTo>
                    <a:pt x="1981" y="3766"/>
                    <a:pt x="1974" y="3765"/>
                    <a:pt x="1964" y="3761"/>
                  </a:cubicBezTo>
                  <a:lnTo>
                    <a:pt x="1964" y="3761"/>
                  </a:lnTo>
                  <a:cubicBezTo>
                    <a:pt x="2021" y="3810"/>
                    <a:pt x="2041" y="3828"/>
                    <a:pt x="2034" y="3828"/>
                  </a:cubicBezTo>
                  <a:cubicBezTo>
                    <a:pt x="2018" y="3828"/>
                    <a:pt x="1807" y="3692"/>
                    <a:pt x="1629" y="3670"/>
                  </a:cubicBezTo>
                  <a:lnTo>
                    <a:pt x="1629" y="3670"/>
                  </a:lnTo>
                  <a:cubicBezTo>
                    <a:pt x="1629" y="3822"/>
                    <a:pt x="1781" y="4065"/>
                    <a:pt x="1599" y="4096"/>
                  </a:cubicBezTo>
                  <a:lnTo>
                    <a:pt x="1629" y="4108"/>
                  </a:lnTo>
                  <a:lnTo>
                    <a:pt x="1629" y="4108"/>
                  </a:lnTo>
                  <a:cubicBezTo>
                    <a:pt x="1624" y="4106"/>
                    <a:pt x="1621" y="4106"/>
                    <a:pt x="1618" y="4106"/>
                  </a:cubicBezTo>
                  <a:cubicBezTo>
                    <a:pt x="1579" y="4106"/>
                    <a:pt x="1745" y="4220"/>
                    <a:pt x="1681" y="4220"/>
                  </a:cubicBezTo>
                  <a:cubicBezTo>
                    <a:pt x="1676" y="4220"/>
                    <a:pt x="1669" y="4219"/>
                    <a:pt x="1660" y="4217"/>
                  </a:cubicBezTo>
                  <a:cubicBezTo>
                    <a:pt x="1599" y="4156"/>
                    <a:pt x="1599" y="4156"/>
                    <a:pt x="1568" y="4126"/>
                  </a:cubicBezTo>
                  <a:cubicBezTo>
                    <a:pt x="1430" y="4126"/>
                    <a:pt x="1543" y="4252"/>
                    <a:pt x="1451" y="4252"/>
                  </a:cubicBezTo>
                  <a:cubicBezTo>
                    <a:pt x="1442" y="4252"/>
                    <a:pt x="1430" y="4250"/>
                    <a:pt x="1416" y="4248"/>
                  </a:cubicBezTo>
                  <a:lnTo>
                    <a:pt x="1356" y="4217"/>
                  </a:lnTo>
                  <a:lnTo>
                    <a:pt x="1356" y="4217"/>
                  </a:lnTo>
                  <a:cubicBezTo>
                    <a:pt x="1599" y="4369"/>
                    <a:pt x="1204" y="4248"/>
                    <a:pt x="1356" y="4369"/>
                  </a:cubicBezTo>
                  <a:cubicBezTo>
                    <a:pt x="1297" y="4334"/>
                    <a:pt x="1270" y="4326"/>
                    <a:pt x="1254" y="4326"/>
                  </a:cubicBezTo>
                  <a:cubicBezTo>
                    <a:pt x="1240" y="4326"/>
                    <a:pt x="1234" y="4331"/>
                    <a:pt x="1224" y="4331"/>
                  </a:cubicBezTo>
                  <a:cubicBezTo>
                    <a:pt x="1214" y="4331"/>
                    <a:pt x="1200" y="4326"/>
                    <a:pt x="1173" y="4308"/>
                  </a:cubicBezTo>
                  <a:lnTo>
                    <a:pt x="1173" y="4308"/>
                  </a:lnTo>
                  <a:cubicBezTo>
                    <a:pt x="1315" y="4412"/>
                    <a:pt x="1304" y="4427"/>
                    <a:pt x="1260" y="4427"/>
                  </a:cubicBezTo>
                  <a:cubicBezTo>
                    <a:pt x="1241" y="4427"/>
                    <a:pt x="1216" y="4424"/>
                    <a:pt x="1195" y="4424"/>
                  </a:cubicBezTo>
                  <a:cubicBezTo>
                    <a:pt x="1149" y="4424"/>
                    <a:pt x="1120" y="4438"/>
                    <a:pt x="1204" y="4521"/>
                  </a:cubicBezTo>
                  <a:lnTo>
                    <a:pt x="1143" y="4460"/>
                  </a:lnTo>
                  <a:cubicBezTo>
                    <a:pt x="1112" y="4582"/>
                    <a:pt x="961" y="4673"/>
                    <a:pt x="1052" y="4886"/>
                  </a:cubicBezTo>
                  <a:cubicBezTo>
                    <a:pt x="1052" y="4977"/>
                    <a:pt x="687" y="4886"/>
                    <a:pt x="809" y="5038"/>
                  </a:cubicBezTo>
                  <a:cubicBezTo>
                    <a:pt x="824" y="5053"/>
                    <a:pt x="848" y="5077"/>
                    <a:pt x="875" y="5100"/>
                  </a:cubicBezTo>
                  <a:lnTo>
                    <a:pt x="875" y="5100"/>
                  </a:lnTo>
                  <a:cubicBezTo>
                    <a:pt x="847" y="5083"/>
                    <a:pt x="821" y="5068"/>
                    <a:pt x="809" y="5068"/>
                  </a:cubicBezTo>
                  <a:cubicBezTo>
                    <a:pt x="900" y="5190"/>
                    <a:pt x="717" y="5159"/>
                    <a:pt x="687" y="5190"/>
                  </a:cubicBezTo>
                  <a:cubicBezTo>
                    <a:pt x="717" y="5220"/>
                    <a:pt x="748" y="5281"/>
                    <a:pt x="839" y="5311"/>
                  </a:cubicBezTo>
                  <a:cubicBezTo>
                    <a:pt x="795" y="5297"/>
                    <a:pt x="766" y="5291"/>
                    <a:pt x="748" y="5291"/>
                  </a:cubicBezTo>
                  <a:cubicBezTo>
                    <a:pt x="656" y="5291"/>
                    <a:pt x="810" y="5436"/>
                    <a:pt x="689" y="5436"/>
                  </a:cubicBezTo>
                  <a:cubicBezTo>
                    <a:pt x="680" y="5436"/>
                    <a:pt x="669" y="5435"/>
                    <a:pt x="657" y="5433"/>
                  </a:cubicBezTo>
                  <a:lnTo>
                    <a:pt x="657" y="5433"/>
                  </a:lnTo>
                  <a:cubicBezTo>
                    <a:pt x="991" y="5585"/>
                    <a:pt x="809" y="5524"/>
                    <a:pt x="869" y="5615"/>
                  </a:cubicBezTo>
                  <a:cubicBezTo>
                    <a:pt x="869" y="5615"/>
                    <a:pt x="781" y="5549"/>
                    <a:pt x="717" y="5511"/>
                  </a:cubicBezTo>
                  <a:lnTo>
                    <a:pt x="717" y="5511"/>
                  </a:lnTo>
                  <a:cubicBezTo>
                    <a:pt x="717" y="5589"/>
                    <a:pt x="709" y="5615"/>
                    <a:pt x="596" y="5615"/>
                  </a:cubicBezTo>
                  <a:cubicBezTo>
                    <a:pt x="657" y="5646"/>
                    <a:pt x="839" y="5767"/>
                    <a:pt x="748" y="5767"/>
                  </a:cubicBezTo>
                  <a:cubicBezTo>
                    <a:pt x="678" y="5733"/>
                    <a:pt x="646" y="5720"/>
                    <a:pt x="633" y="5720"/>
                  </a:cubicBezTo>
                  <a:cubicBezTo>
                    <a:pt x="599" y="5720"/>
                    <a:pt x="683" y="5798"/>
                    <a:pt x="596" y="5798"/>
                  </a:cubicBezTo>
                  <a:cubicBezTo>
                    <a:pt x="809" y="5889"/>
                    <a:pt x="961" y="5980"/>
                    <a:pt x="839" y="5980"/>
                  </a:cubicBezTo>
                  <a:lnTo>
                    <a:pt x="565" y="5828"/>
                  </a:lnTo>
                  <a:lnTo>
                    <a:pt x="565" y="5828"/>
                  </a:lnTo>
                  <a:cubicBezTo>
                    <a:pt x="687" y="6041"/>
                    <a:pt x="292" y="5980"/>
                    <a:pt x="596" y="6254"/>
                  </a:cubicBezTo>
                  <a:lnTo>
                    <a:pt x="444" y="6193"/>
                  </a:lnTo>
                  <a:lnTo>
                    <a:pt x="444" y="6193"/>
                  </a:lnTo>
                  <a:cubicBezTo>
                    <a:pt x="596" y="6375"/>
                    <a:pt x="353" y="6375"/>
                    <a:pt x="596" y="6649"/>
                  </a:cubicBezTo>
                  <a:cubicBezTo>
                    <a:pt x="505" y="6649"/>
                    <a:pt x="413" y="6649"/>
                    <a:pt x="413" y="6679"/>
                  </a:cubicBezTo>
                  <a:cubicBezTo>
                    <a:pt x="535" y="6801"/>
                    <a:pt x="535" y="6801"/>
                    <a:pt x="717" y="6953"/>
                  </a:cubicBezTo>
                  <a:cubicBezTo>
                    <a:pt x="717" y="6953"/>
                    <a:pt x="596" y="6892"/>
                    <a:pt x="535" y="6862"/>
                  </a:cubicBezTo>
                  <a:cubicBezTo>
                    <a:pt x="498" y="6862"/>
                    <a:pt x="443" y="6852"/>
                    <a:pt x="402" y="6852"/>
                  </a:cubicBezTo>
                  <a:cubicBezTo>
                    <a:pt x="342" y="6852"/>
                    <a:pt x="316" y="6874"/>
                    <a:pt x="444" y="6983"/>
                  </a:cubicBezTo>
                  <a:lnTo>
                    <a:pt x="292" y="6892"/>
                  </a:lnTo>
                  <a:lnTo>
                    <a:pt x="292" y="6892"/>
                  </a:lnTo>
                  <a:cubicBezTo>
                    <a:pt x="403" y="6975"/>
                    <a:pt x="539" y="7109"/>
                    <a:pt x="424" y="7109"/>
                  </a:cubicBezTo>
                  <a:cubicBezTo>
                    <a:pt x="413" y="7109"/>
                    <a:pt x="399" y="7107"/>
                    <a:pt x="383" y="7105"/>
                  </a:cubicBezTo>
                  <a:lnTo>
                    <a:pt x="383" y="7105"/>
                  </a:lnTo>
                  <a:cubicBezTo>
                    <a:pt x="505" y="7166"/>
                    <a:pt x="535" y="7196"/>
                    <a:pt x="687" y="7287"/>
                  </a:cubicBezTo>
                  <a:cubicBezTo>
                    <a:pt x="687" y="7287"/>
                    <a:pt x="542" y="7223"/>
                    <a:pt x="522" y="7223"/>
                  </a:cubicBezTo>
                  <a:cubicBezTo>
                    <a:pt x="519" y="7223"/>
                    <a:pt x="518" y="7224"/>
                    <a:pt x="522" y="7228"/>
                  </a:cubicBezTo>
                  <a:lnTo>
                    <a:pt x="522" y="7228"/>
                  </a:lnTo>
                  <a:lnTo>
                    <a:pt x="383" y="7135"/>
                  </a:lnTo>
                  <a:lnTo>
                    <a:pt x="383" y="7135"/>
                  </a:lnTo>
                  <a:cubicBezTo>
                    <a:pt x="292" y="7196"/>
                    <a:pt x="353" y="7318"/>
                    <a:pt x="413" y="7470"/>
                  </a:cubicBezTo>
                  <a:cubicBezTo>
                    <a:pt x="358" y="7445"/>
                    <a:pt x="324" y="7435"/>
                    <a:pt x="303" y="7435"/>
                  </a:cubicBezTo>
                  <a:cubicBezTo>
                    <a:pt x="228" y="7435"/>
                    <a:pt x="334" y="7563"/>
                    <a:pt x="254" y="7563"/>
                  </a:cubicBezTo>
                  <a:cubicBezTo>
                    <a:pt x="248" y="7563"/>
                    <a:pt x="240" y="7563"/>
                    <a:pt x="231" y="7561"/>
                  </a:cubicBezTo>
                  <a:lnTo>
                    <a:pt x="231" y="7561"/>
                  </a:lnTo>
                  <a:cubicBezTo>
                    <a:pt x="353" y="7652"/>
                    <a:pt x="140" y="7591"/>
                    <a:pt x="413" y="7773"/>
                  </a:cubicBezTo>
                  <a:lnTo>
                    <a:pt x="261" y="7713"/>
                  </a:lnTo>
                  <a:cubicBezTo>
                    <a:pt x="231" y="7743"/>
                    <a:pt x="201" y="7804"/>
                    <a:pt x="109" y="7804"/>
                  </a:cubicBezTo>
                  <a:cubicBezTo>
                    <a:pt x="49" y="7865"/>
                    <a:pt x="261" y="7925"/>
                    <a:pt x="292" y="8017"/>
                  </a:cubicBezTo>
                  <a:lnTo>
                    <a:pt x="140" y="7925"/>
                  </a:lnTo>
                  <a:lnTo>
                    <a:pt x="140" y="7925"/>
                  </a:lnTo>
                  <a:cubicBezTo>
                    <a:pt x="220" y="8006"/>
                    <a:pt x="394" y="8086"/>
                    <a:pt x="517" y="8166"/>
                  </a:cubicBezTo>
                  <a:lnTo>
                    <a:pt x="517" y="8166"/>
                  </a:lnTo>
                  <a:cubicBezTo>
                    <a:pt x="517" y="8166"/>
                    <a:pt x="517" y="8166"/>
                    <a:pt x="518" y="8166"/>
                  </a:cubicBezTo>
                  <a:cubicBezTo>
                    <a:pt x="525" y="8166"/>
                    <a:pt x="548" y="8175"/>
                    <a:pt x="596" y="8199"/>
                  </a:cubicBezTo>
                  <a:lnTo>
                    <a:pt x="839" y="8321"/>
                  </a:lnTo>
                  <a:cubicBezTo>
                    <a:pt x="839" y="8321"/>
                    <a:pt x="748" y="8260"/>
                    <a:pt x="809" y="8260"/>
                  </a:cubicBezTo>
                  <a:lnTo>
                    <a:pt x="873" y="8300"/>
                  </a:lnTo>
                  <a:lnTo>
                    <a:pt x="873" y="8300"/>
                  </a:lnTo>
                  <a:cubicBezTo>
                    <a:pt x="865" y="8289"/>
                    <a:pt x="879" y="8288"/>
                    <a:pt x="893" y="8286"/>
                  </a:cubicBezTo>
                  <a:lnTo>
                    <a:pt x="893" y="8286"/>
                  </a:lnTo>
                  <a:cubicBezTo>
                    <a:pt x="915" y="8296"/>
                    <a:pt x="937" y="8306"/>
                    <a:pt x="953" y="8314"/>
                  </a:cubicBezTo>
                  <a:lnTo>
                    <a:pt x="953" y="8314"/>
                  </a:lnTo>
                  <a:lnTo>
                    <a:pt x="939" y="8299"/>
                  </a:lnTo>
                  <a:lnTo>
                    <a:pt x="939" y="8299"/>
                  </a:lnTo>
                  <a:cubicBezTo>
                    <a:pt x="1015" y="8343"/>
                    <a:pt x="1107" y="8395"/>
                    <a:pt x="1173" y="8412"/>
                  </a:cubicBezTo>
                  <a:cubicBezTo>
                    <a:pt x="1197" y="8388"/>
                    <a:pt x="1093" y="8292"/>
                    <a:pt x="1158" y="8292"/>
                  </a:cubicBezTo>
                  <a:cubicBezTo>
                    <a:pt x="1176" y="8292"/>
                    <a:pt x="1210" y="8300"/>
                    <a:pt x="1264" y="8321"/>
                  </a:cubicBezTo>
                  <a:cubicBezTo>
                    <a:pt x="1264" y="8229"/>
                    <a:pt x="1173" y="8169"/>
                    <a:pt x="1052" y="8077"/>
                  </a:cubicBezTo>
                  <a:cubicBezTo>
                    <a:pt x="1052" y="8075"/>
                    <a:pt x="1054" y="8073"/>
                    <a:pt x="1058" y="8073"/>
                  </a:cubicBezTo>
                  <a:cubicBezTo>
                    <a:pt x="1089" y="8073"/>
                    <a:pt x="1214" y="8137"/>
                    <a:pt x="1232" y="8137"/>
                  </a:cubicBezTo>
                  <a:cubicBezTo>
                    <a:pt x="1239" y="8137"/>
                    <a:pt x="1232" y="8129"/>
                    <a:pt x="1204" y="8108"/>
                  </a:cubicBezTo>
                  <a:lnTo>
                    <a:pt x="1204" y="8108"/>
                  </a:lnTo>
                  <a:cubicBezTo>
                    <a:pt x="1416" y="8214"/>
                    <a:pt x="1605" y="8320"/>
                    <a:pt x="1710" y="8386"/>
                  </a:cubicBezTo>
                  <a:lnTo>
                    <a:pt x="1710" y="8386"/>
                  </a:lnTo>
                  <a:cubicBezTo>
                    <a:pt x="1677" y="8363"/>
                    <a:pt x="1669" y="8355"/>
                    <a:pt x="1677" y="8355"/>
                  </a:cubicBezTo>
                  <a:cubicBezTo>
                    <a:pt x="1694" y="8355"/>
                    <a:pt x="1802" y="8405"/>
                    <a:pt x="1814" y="8405"/>
                  </a:cubicBezTo>
                  <a:cubicBezTo>
                    <a:pt x="1818" y="8405"/>
                    <a:pt x="1810" y="8399"/>
                    <a:pt x="1781" y="8381"/>
                  </a:cubicBezTo>
                  <a:cubicBezTo>
                    <a:pt x="1872" y="8381"/>
                    <a:pt x="1933" y="8473"/>
                    <a:pt x="1964" y="8473"/>
                  </a:cubicBezTo>
                  <a:cubicBezTo>
                    <a:pt x="1872" y="8381"/>
                    <a:pt x="1660" y="8260"/>
                    <a:pt x="1599" y="8260"/>
                  </a:cubicBezTo>
                  <a:cubicBezTo>
                    <a:pt x="1356" y="8169"/>
                    <a:pt x="1599" y="8199"/>
                    <a:pt x="1325" y="8077"/>
                  </a:cubicBezTo>
                  <a:cubicBezTo>
                    <a:pt x="1410" y="8077"/>
                    <a:pt x="1442" y="8051"/>
                    <a:pt x="1422" y="7975"/>
                  </a:cubicBezTo>
                  <a:lnTo>
                    <a:pt x="1422" y="7975"/>
                  </a:lnTo>
                  <a:cubicBezTo>
                    <a:pt x="1454" y="8029"/>
                    <a:pt x="1605" y="8081"/>
                    <a:pt x="1660" y="8108"/>
                  </a:cubicBezTo>
                  <a:cubicBezTo>
                    <a:pt x="1508" y="8017"/>
                    <a:pt x="1447" y="7925"/>
                    <a:pt x="1508" y="7925"/>
                  </a:cubicBezTo>
                  <a:cubicBezTo>
                    <a:pt x="1325" y="7865"/>
                    <a:pt x="1325" y="7865"/>
                    <a:pt x="1173" y="7773"/>
                  </a:cubicBezTo>
                  <a:lnTo>
                    <a:pt x="1112" y="7713"/>
                  </a:lnTo>
                  <a:lnTo>
                    <a:pt x="1112" y="7713"/>
                  </a:lnTo>
                  <a:cubicBezTo>
                    <a:pt x="1251" y="7768"/>
                    <a:pt x="1465" y="7899"/>
                    <a:pt x="1548" y="7899"/>
                  </a:cubicBezTo>
                  <a:cubicBezTo>
                    <a:pt x="1556" y="7899"/>
                    <a:pt x="1563" y="7898"/>
                    <a:pt x="1568" y="7895"/>
                  </a:cubicBezTo>
                  <a:lnTo>
                    <a:pt x="1568" y="7895"/>
                  </a:lnTo>
                  <a:cubicBezTo>
                    <a:pt x="1792" y="8035"/>
                    <a:pt x="1553" y="7943"/>
                    <a:pt x="1726" y="8022"/>
                  </a:cubicBezTo>
                  <a:lnTo>
                    <a:pt x="1726" y="8022"/>
                  </a:lnTo>
                  <a:cubicBezTo>
                    <a:pt x="1724" y="8020"/>
                    <a:pt x="1722" y="8019"/>
                    <a:pt x="1720" y="8017"/>
                  </a:cubicBezTo>
                  <a:cubicBezTo>
                    <a:pt x="1646" y="7952"/>
                    <a:pt x="1634" y="7929"/>
                    <a:pt x="1653" y="7929"/>
                  </a:cubicBezTo>
                  <a:cubicBezTo>
                    <a:pt x="1697" y="7929"/>
                    <a:pt x="1903" y="8047"/>
                    <a:pt x="1903" y="8047"/>
                  </a:cubicBezTo>
                  <a:lnTo>
                    <a:pt x="1933" y="8077"/>
                  </a:lnTo>
                  <a:cubicBezTo>
                    <a:pt x="1946" y="8082"/>
                    <a:pt x="1954" y="8084"/>
                    <a:pt x="1959" y="8084"/>
                  </a:cubicBezTo>
                  <a:cubicBezTo>
                    <a:pt x="1985" y="8084"/>
                    <a:pt x="1877" y="8017"/>
                    <a:pt x="1903" y="8017"/>
                  </a:cubicBezTo>
                  <a:cubicBezTo>
                    <a:pt x="2207" y="8169"/>
                    <a:pt x="1903" y="8047"/>
                    <a:pt x="2085" y="8169"/>
                  </a:cubicBezTo>
                  <a:lnTo>
                    <a:pt x="2328" y="8260"/>
                  </a:lnTo>
                  <a:cubicBezTo>
                    <a:pt x="2359" y="8229"/>
                    <a:pt x="2055" y="8108"/>
                    <a:pt x="2176" y="8108"/>
                  </a:cubicBezTo>
                  <a:lnTo>
                    <a:pt x="2268" y="8199"/>
                  </a:lnTo>
                  <a:lnTo>
                    <a:pt x="2268" y="8199"/>
                  </a:lnTo>
                  <a:lnTo>
                    <a:pt x="2207" y="8108"/>
                  </a:lnTo>
                  <a:cubicBezTo>
                    <a:pt x="2113" y="8061"/>
                    <a:pt x="2002" y="7997"/>
                    <a:pt x="1956" y="7997"/>
                  </a:cubicBezTo>
                  <a:cubicBezTo>
                    <a:pt x="1941" y="7997"/>
                    <a:pt x="1933" y="8002"/>
                    <a:pt x="1933" y="8017"/>
                  </a:cubicBezTo>
                  <a:cubicBezTo>
                    <a:pt x="1794" y="7919"/>
                    <a:pt x="1776" y="7898"/>
                    <a:pt x="1794" y="7898"/>
                  </a:cubicBezTo>
                  <a:cubicBezTo>
                    <a:pt x="1808" y="7898"/>
                    <a:pt x="1843" y="7911"/>
                    <a:pt x="1862" y="7911"/>
                  </a:cubicBezTo>
                  <a:cubicBezTo>
                    <a:pt x="1873" y="7911"/>
                    <a:pt x="1878" y="7907"/>
                    <a:pt x="1872" y="7895"/>
                  </a:cubicBezTo>
                  <a:cubicBezTo>
                    <a:pt x="1812" y="7846"/>
                    <a:pt x="1799" y="7837"/>
                    <a:pt x="1797" y="7837"/>
                  </a:cubicBezTo>
                  <a:cubicBezTo>
                    <a:pt x="1795" y="7837"/>
                    <a:pt x="1798" y="7841"/>
                    <a:pt x="1794" y="7841"/>
                  </a:cubicBezTo>
                  <a:cubicBezTo>
                    <a:pt x="1788" y="7841"/>
                    <a:pt x="1771" y="7834"/>
                    <a:pt x="1720" y="7804"/>
                  </a:cubicBezTo>
                  <a:cubicBezTo>
                    <a:pt x="1568" y="7713"/>
                    <a:pt x="1599" y="7713"/>
                    <a:pt x="1568" y="7652"/>
                  </a:cubicBezTo>
                  <a:lnTo>
                    <a:pt x="1568" y="7652"/>
                  </a:lnTo>
                  <a:cubicBezTo>
                    <a:pt x="1568" y="7652"/>
                    <a:pt x="1751" y="7773"/>
                    <a:pt x="1872" y="7804"/>
                  </a:cubicBezTo>
                  <a:cubicBezTo>
                    <a:pt x="1770" y="7746"/>
                    <a:pt x="1738" y="7724"/>
                    <a:pt x="1747" y="7724"/>
                  </a:cubicBezTo>
                  <a:cubicBezTo>
                    <a:pt x="1774" y="7724"/>
                    <a:pt x="2141" y="7901"/>
                    <a:pt x="2177" y="7901"/>
                  </a:cubicBezTo>
                  <a:cubicBezTo>
                    <a:pt x="2181" y="7901"/>
                    <a:pt x="2181" y="7899"/>
                    <a:pt x="2176" y="7895"/>
                  </a:cubicBezTo>
                  <a:cubicBezTo>
                    <a:pt x="1872" y="7743"/>
                    <a:pt x="1781" y="7621"/>
                    <a:pt x="1447" y="7470"/>
                  </a:cubicBezTo>
                  <a:cubicBezTo>
                    <a:pt x="1416" y="7439"/>
                    <a:pt x="1325" y="7409"/>
                    <a:pt x="1356" y="7409"/>
                  </a:cubicBezTo>
                  <a:cubicBezTo>
                    <a:pt x="1568" y="7500"/>
                    <a:pt x="1508" y="7470"/>
                    <a:pt x="1720" y="7591"/>
                  </a:cubicBezTo>
                  <a:lnTo>
                    <a:pt x="1933" y="7743"/>
                  </a:lnTo>
                  <a:cubicBezTo>
                    <a:pt x="2055" y="7804"/>
                    <a:pt x="2207" y="7865"/>
                    <a:pt x="2328" y="7895"/>
                  </a:cubicBezTo>
                  <a:cubicBezTo>
                    <a:pt x="2237" y="7804"/>
                    <a:pt x="2116" y="7773"/>
                    <a:pt x="2085" y="7743"/>
                  </a:cubicBezTo>
                  <a:lnTo>
                    <a:pt x="2085" y="7743"/>
                  </a:lnTo>
                  <a:cubicBezTo>
                    <a:pt x="2107" y="7750"/>
                    <a:pt x="2129" y="7758"/>
                    <a:pt x="2149" y="7764"/>
                  </a:cubicBezTo>
                  <a:lnTo>
                    <a:pt x="2149" y="7764"/>
                  </a:lnTo>
                  <a:cubicBezTo>
                    <a:pt x="2056" y="7717"/>
                    <a:pt x="1954" y="7642"/>
                    <a:pt x="1933" y="7621"/>
                  </a:cubicBezTo>
                  <a:cubicBezTo>
                    <a:pt x="1939" y="7616"/>
                    <a:pt x="1950" y="7613"/>
                    <a:pt x="1966" y="7613"/>
                  </a:cubicBezTo>
                  <a:cubicBezTo>
                    <a:pt x="2036" y="7613"/>
                    <a:pt x="2182" y="7663"/>
                    <a:pt x="2207" y="7713"/>
                  </a:cubicBezTo>
                  <a:lnTo>
                    <a:pt x="2359" y="7804"/>
                  </a:lnTo>
                  <a:cubicBezTo>
                    <a:pt x="2333" y="7791"/>
                    <a:pt x="2321" y="7786"/>
                    <a:pt x="2317" y="7786"/>
                  </a:cubicBezTo>
                  <a:cubicBezTo>
                    <a:pt x="2308" y="7786"/>
                    <a:pt x="2364" y="7821"/>
                    <a:pt x="2385" y="7821"/>
                  </a:cubicBezTo>
                  <a:cubicBezTo>
                    <a:pt x="2392" y="7821"/>
                    <a:pt x="2396" y="7817"/>
                    <a:pt x="2389" y="7804"/>
                  </a:cubicBezTo>
                  <a:cubicBezTo>
                    <a:pt x="2268" y="7743"/>
                    <a:pt x="2116" y="7621"/>
                    <a:pt x="1964" y="7561"/>
                  </a:cubicBezTo>
                  <a:cubicBezTo>
                    <a:pt x="1953" y="7540"/>
                    <a:pt x="1964" y="7534"/>
                    <a:pt x="1980" y="7534"/>
                  </a:cubicBezTo>
                  <a:cubicBezTo>
                    <a:pt x="2014" y="7534"/>
                    <a:pt x="2075" y="7561"/>
                    <a:pt x="2055" y="7561"/>
                  </a:cubicBezTo>
                  <a:lnTo>
                    <a:pt x="2176" y="7621"/>
                  </a:lnTo>
                  <a:cubicBezTo>
                    <a:pt x="2176" y="7614"/>
                    <a:pt x="2182" y="7610"/>
                    <a:pt x="2191" y="7610"/>
                  </a:cubicBezTo>
                  <a:cubicBezTo>
                    <a:pt x="2245" y="7610"/>
                    <a:pt x="2432" y="7724"/>
                    <a:pt x="2435" y="7724"/>
                  </a:cubicBezTo>
                  <a:cubicBezTo>
                    <a:pt x="2436" y="7724"/>
                    <a:pt x="2431" y="7720"/>
                    <a:pt x="2420" y="7713"/>
                  </a:cubicBezTo>
                  <a:lnTo>
                    <a:pt x="2268" y="7621"/>
                  </a:lnTo>
                  <a:cubicBezTo>
                    <a:pt x="2301" y="7621"/>
                    <a:pt x="2335" y="7631"/>
                    <a:pt x="2364" y="7650"/>
                  </a:cubicBezTo>
                  <a:lnTo>
                    <a:pt x="2364" y="7650"/>
                  </a:lnTo>
                  <a:cubicBezTo>
                    <a:pt x="2341" y="7618"/>
                    <a:pt x="2349" y="7612"/>
                    <a:pt x="2328" y="7591"/>
                  </a:cubicBezTo>
                  <a:lnTo>
                    <a:pt x="2328" y="7591"/>
                  </a:lnTo>
                  <a:lnTo>
                    <a:pt x="2420" y="7621"/>
                  </a:lnTo>
                  <a:cubicBezTo>
                    <a:pt x="2375" y="7599"/>
                    <a:pt x="2231" y="7527"/>
                    <a:pt x="2255" y="7527"/>
                  </a:cubicBezTo>
                  <a:cubicBezTo>
                    <a:pt x="2264" y="7527"/>
                    <a:pt x="2294" y="7537"/>
                    <a:pt x="2359" y="7561"/>
                  </a:cubicBezTo>
                  <a:cubicBezTo>
                    <a:pt x="2260" y="7506"/>
                    <a:pt x="2229" y="7491"/>
                    <a:pt x="2223" y="7491"/>
                  </a:cubicBezTo>
                  <a:cubicBezTo>
                    <a:pt x="2216" y="7491"/>
                    <a:pt x="2250" y="7515"/>
                    <a:pt x="2242" y="7515"/>
                  </a:cubicBezTo>
                  <a:cubicBezTo>
                    <a:pt x="2239" y="7515"/>
                    <a:pt x="2229" y="7511"/>
                    <a:pt x="2207" y="7500"/>
                  </a:cubicBezTo>
                  <a:cubicBezTo>
                    <a:pt x="2024" y="7409"/>
                    <a:pt x="2055" y="7409"/>
                    <a:pt x="2024" y="7348"/>
                  </a:cubicBezTo>
                  <a:lnTo>
                    <a:pt x="2024" y="7348"/>
                  </a:lnTo>
                  <a:cubicBezTo>
                    <a:pt x="2096" y="7393"/>
                    <a:pt x="2128" y="7408"/>
                    <a:pt x="2138" y="7408"/>
                  </a:cubicBezTo>
                  <a:cubicBezTo>
                    <a:pt x="2161" y="7408"/>
                    <a:pt x="2055" y="7318"/>
                    <a:pt x="2055" y="7318"/>
                  </a:cubicBezTo>
                  <a:lnTo>
                    <a:pt x="2055" y="7318"/>
                  </a:lnTo>
                  <a:cubicBezTo>
                    <a:pt x="2090" y="7335"/>
                    <a:pt x="2125" y="7342"/>
                    <a:pt x="2160" y="7357"/>
                  </a:cubicBezTo>
                  <a:lnTo>
                    <a:pt x="2160" y="7357"/>
                  </a:lnTo>
                  <a:lnTo>
                    <a:pt x="2055" y="7287"/>
                  </a:lnTo>
                  <a:lnTo>
                    <a:pt x="2055" y="7287"/>
                  </a:lnTo>
                  <a:cubicBezTo>
                    <a:pt x="2141" y="7334"/>
                    <a:pt x="2177" y="7351"/>
                    <a:pt x="2184" y="7351"/>
                  </a:cubicBezTo>
                  <a:cubicBezTo>
                    <a:pt x="2203" y="7351"/>
                    <a:pt x="2049" y="7248"/>
                    <a:pt x="2064" y="7248"/>
                  </a:cubicBezTo>
                  <a:cubicBezTo>
                    <a:pt x="2066" y="7248"/>
                    <a:pt x="2073" y="7250"/>
                    <a:pt x="2085" y="7257"/>
                  </a:cubicBezTo>
                  <a:cubicBezTo>
                    <a:pt x="2207" y="7318"/>
                    <a:pt x="2359" y="7409"/>
                    <a:pt x="2389" y="7409"/>
                  </a:cubicBezTo>
                  <a:cubicBezTo>
                    <a:pt x="2206" y="7327"/>
                    <a:pt x="2132" y="7260"/>
                    <a:pt x="2048" y="7206"/>
                  </a:cubicBezTo>
                  <a:lnTo>
                    <a:pt x="2048" y="7206"/>
                  </a:lnTo>
                  <a:cubicBezTo>
                    <a:pt x="2149" y="7267"/>
                    <a:pt x="2280" y="7354"/>
                    <a:pt x="2389" y="7409"/>
                  </a:cubicBezTo>
                  <a:cubicBezTo>
                    <a:pt x="2324" y="7365"/>
                    <a:pt x="2325" y="7357"/>
                    <a:pt x="2340" y="7357"/>
                  </a:cubicBezTo>
                  <a:cubicBezTo>
                    <a:pt x="2350" y="7357"/>
                    <a:pt x="2367" y="7361"/>
                    <a:pt x="2375" y="7361"/>
                  </a:cubicBezTo>
                  <a:cubicBezTo>
                    <a:pt x="2390" y="7361"/>
                    <a:pt x="2379" y="7349"/>
                    <a:pt x="2268" y="7287"/>
                  </a:cubicBezTo>
                  <a:cubicBezTo>
                    <a:pt x="2207" y="7287"/>
                    <a:pt x="2116" y="7196"/>
                    <a:pt x="2024" y="7135"/>
                  </a:cubicBezTo>
                  <a:cubicBezTo>
                    <a:pt x="2030" y="7129"/>
                    <a:pt x="2037" y="7127"/>
                    <a:pt x="2045" y="7127"/>
                  </a:cubicBezTo>
                  <a:cubicBezTo>
                    <a:pt x="2080" y="7127"/>
                    <a:pt x="2139" y="7171"/>
                    <a:pt x="2237" y="7196"/>
                  </a:cubicBezTo>
                  <a:cubicBezTo>
                    <a:pt x="2207" y="7166"/>
                    <a:pt x="2024" y="7044"/>
                    <a:pt x="1933" y="7014"/>
                  </a:cubicBezTo>
                  <a:cubicBezTo>
                    <a:pt x="2003" y="7014"/>
                    <a:pt x="1876" y="6924"/>
                    <a:pt x="1882" y="6924"/>
                  </a:cubicBezTo>
                  <a:cubicBezTo>
                    <a:pt x="1884" y="6924"/>
                    <a:pt x="1898" y="6932"/>
                    <a:pt x="1933" y="6953"/>
                  </a:cubicBezTo>
                  <a:cubicBezTo>
                    <a:pt x="2116" y="7014"/>
                    <a:pt x="2024" y="7014"/>
                    <a:pt x="2116" y="7044"/>
                  </a:cubicBezTo>
                  <a:cubicBezTo>
                    <a:pt x="2176" y="7014"/>
                    <a:pt x="1751" y="6831"/>
                    <a:pt x="1720" y="6740"/>
                  </a:cubicBezTo>
                  <a:cubicBezTo>
                    <a:pt x="1629" y="6710"/>
                    <a:pt x="1325" y="6558"/>
                    <a:pt x="1264" y="6497"/>
                  </a:cubicBezTo>
                  <a:cubicBezTo>
                    <a:pt x="1356" y="6497"/>
                    <a:pt x="1325" y="6558"/>
                    <a:pt x="1568" y="6649"/>
                  </a:cubicBezTo>
                  <a:lnTo>
                    <a:pt x="1508" y="6588"/>
                  </a:lnTo>
                  <a:lnTo>
                    <a:pt x="1508" y="6588"/>
                  </a:lnTo>
                  <a:cubicBezTo>
                    <a:pt x="1812" y="6710"/>
                    <a:pt x="1964" y="6862"/>
                    <a:pt x="2207" y="6983"/>
                  </a:cubicBezTo>
                  <a:lnTo>
                    <a:pt x="2116" y="6892"/>
                  </a:lnTo>
                  <a:lnTo>
                    <a:pt x="2335" y="7001"/>
                  </a:lnTo>
                  <a:lnTo>
                    <a:pt x="2335" y="7001"/>
                  </a:lnTo>
                  <a:cubicBezTo>
                    <a:pt x="2347" y="6998"/>
                    <a:pt x="2373" y="6997"/>
                    <a:pt x="2359" y="6983"/>
                  </a:cubicBezTo>
                  <a:cubicBezTo>
                    <a:pt x="2312" y="6946"/>
                    <a:pt x="2297" y="6934"/>
                    <a:pt x="2295" y="6934"/>
                  </a:cubicBezTo>
                  <a:cubicBezTo>
                    <a:pt x="2291" y="6934"/>
                    <a:pt x="2324" y="6968"/>
                    <a:pt x="2307" y="6968"/>
                  </a:cubicBezTo>
                  <a:cubicBezTo>
                    <a:pt x="2301" y="6968"/>
                    <a:pt x="2289" y="6964"/>
                    <a:pt x="2268" y="6953"/>
                  </a:cubicBezTo>
                  <a:cubicBezTo>
                    <a:pt x="2242" y="6902"/>
                    <a:pt x="2046" y="6787"/>
                    <a:pt x="2054" y="6787"/>
                  </a:cubicBezTo>
                  <a:cubicBezTo>
                    <a:pt x="2056" y="6787"/>
                    <a:pt x="2066" y="6791"/>
                    <a:pt x="2085" y="6801"/>
                  </a:cubicBezTo>
                  <a:cubicBezTo>
                    <a:pt x="2176" y="6862"/>
                    <a:pt x="2328" y="6892"/>
                    <a:pt x="2389" y="6953"/>
                  </a:cubicBezTo>
                  <a:cubicBezTo>
                    <a:pt x="2397" y="6956"/>
                    <a:pt x="2403" y="6957"/>
                    <a:pt x="2406" y="6957"/>
                  </a:cubicBezTo>
                  <a:cubicBezTo>
                    <a:pt x="2431" y="6957"/>
                    <a:pt x="2259" y="6858"/>
                    <a:pt x="2304" y="6858"/>
                  </a:cubicBezTo>
                  <a:cubicBezTo>
                    <a:pt x="2309" y="6858"/>
                    <a:pt x="2317" y="6859"/>
                    <a:pt x="2328" y="6862"/>
                  </a:cubicBezTo>
                  <a:lnTo>
                    <a:pt x="2450" y="6892"/>
                  </a:lnTo>
                  <a:cubicBezTo>
                    <a:pt x="2511" y="6862"/>
                    <a:pt x="2541" y="6740"/>
                    <a:pt x="2176" y="6497"/>
                  </a:cubicBezTo>
                  <a:lnTo>
                    <a:pt x="2176" y="6497"/>
                  </a:lnTo>
                  <a:cubicBezTo>
                    <a:pt x="2337" y="6550"/>
                    <a:pt x="2356" y="6533"/>
                    <a:pt x="2463" y="6549"/>
                  </a:cubicBezTo>
                  <a:lnTo>
                    <a:pt x="2463" y="6549"/>
                  </a:lnTo>
                  <a:cubicBezTo>
                    <a:pt x="2402" y="6530"/>
                    <a:pt x="2328" y="6483"/>
                    <a:pt x="2328" y="6436"/>
                  </a:cubicBezTo>
                  <a:lnTo>
                    <a:pt x="2328" y="6436"/>
                  </a:lnTo>
                  <a:lnTo>
                    <a:pt x="2511" y="6527"/>
                  </a:lnTo>
                  <a:cubicBezTo>
                    <a:pt x="2524" y="6531"/>
                    <a:pt x="2534" y="6532"/>
                    <a:pt x="2541" y="6532"/>
                  </a:cubicBezTo>
                  <a:cubicBezTo>
                    <a:pt x="2593" y="6532"/>
                    <a:pt x="2494" y="6451"/>
                    <a:pt x="2395" y="6395"/>
                  </a:cubicBezTo>
                  <a:lnTo>
                    <a:pt x="2395" y="6395"/>
                  </a:lnTo>
                  <a:cubicBezTo>
                    <a:pt x="2422" y="6404"/>
                    <a:pt x="2456" y="6409"/>
                    <a:pt x="2481" y="6419"/>
                  </a:cubicBezTo>
                  <a:lnTo>
                    <a:pt x="2481" y="6419"/>
                  </a:lnTo>
                  <a:cubicBezTo>
                    <a:pt x="2433" y="6393"/>
                    <a:pt x="2373" y="6359"/>
                    <a:pt x="2359" y="6345"/>
                  </a:cubicBezTo>
                  <a:lnTo>
                    <a:pt x="2359" y="6345"/>
                  </a:lnTo>
                  <a:lnTo>
                    <a:pt x="2511" y="6406"/>
                  </a:lnTo>
                  <a:lnTo>
                    <a:pt x="2389" y="6345"/>
                  </a:lnTo>
                  <a:cubicBezTo>
                    <a:pt x="2361" y="6303"/>
                    <a:pt x="2352" y="6280"/>
                    <a:pt x="2376" y="6280"/>
                  </a:cubicBezTo>
                  <a:cubicBezTo>
                    <a:pt x="2394" y="6280"/>
                    <a:pt x="2433" y="6294"/>
                    <a:pt x="2498" y="6325"/>
                  </a:cubicBezTo>
                  <a:lnTo>
                    <a:pt x="2498" y="6325"/>
                  </a:lnTo>
                  <a:cubicBezTo>
                    <a:pt x="2483" y="6315"/>
                    <a:pt x="2468" y="6302"/>
                    <a:pt x="2450" y="6284"/>
                  </a:cubicBezTo>
                  <a:lnTo>
                    <a:pt x="2450" y="6284"/>
                  </a:lnTo>
                  <a:cubicBezTo>
                    <a:pt x="2494" y="6302"/>
                    <a:pt x="2526" y="6309"/>
                    <a:pt x="2547" y="6309"/>
                  </a:cubicBezTo>
                  <a:cubicBezTo>
                    <a:pt x="2597" y="6309"/>
                    <a:pt x="2584" y="6266"/>
                    <a:pt x="2541" y="6223"/>
                  </a:cubicBezTo>
                  <a:cubicBezTo>
                    <a:pt x="2480" y="6223"/>
                    <a:pt x="2450" y="6193"/>
                    <a:pt x="2298" y="6102"/>
                  </a:cubicBezTo>
                  <a:cubicBezTo>
                    <a:pt x="2210" y="6047"/>
                    <a:pt x="2190" y="6032"/>
                    <a:pt x="2194" y="6032"/>
                  </a:cubicBezTo>
                  <a:cubicBezTo>
                    <a:pt x="2197" y="6032"/>
                    <a:pt x="2213" y="6040"/>
                    <a:pt x="2226" y="6047"/>
                  </a:cubicBezTo>
                  <a:lnTo>
                    <a:pt x="2226" y="6047"/>
                  </a:lnTo>
                  <a:cubicBezTo>
                    <a:pt x="2219" y="6045"/>
                    <a:pt x="2213" y="6043"/>
                    <a:pt x="2207" y="6041"/>
                  </a:cubicBezTo>
                  <a:lnTo>
                    <a:pt x="2207" y="6041"/>
                  </a:lnTo>
                  <a:cubicBezTo>
                    <a:pt x="2229" y="6052"/>
                    <a:pt x="2238" y="6056"/>
                    <a:pt x="2239" y="6056"/>
                  </a:cubicBezTo>
                  <a:cubicBezTo>
                    <a:pt x="2241" y="6056"/>
                    <a:pt x="2234" y="6052"/>
                    <a:pt x="2226" y="6047"/>
                  </a:cubicBezTo>
                  <a:lnTo>
                    <a:pt x="2226" y="6047"/>
                  </a:lnTo>
                  <a:cubicBezTo>
                    <a:pt x="2310" y="6076"/>
                    <a:pt x="2393" y="6104"/>
                    <a:pt x="2450" y="6132"/>
                  </a:cubicBezTo>
                  <a:cubicBezTo>
                    <a:pt x="2524" y="6162"/>
                    <a:pt x="2568" y="6173"/>
                    <a:pt x="2592" y="6173"/>
                  </a:cubicBezTo>
                  <a:cubicBezTo>
                    <a:pt x="2668" y="6173"/>
                    <a:pt x="2563" y="6064"/>
                    <a:pt x="2632" y="6041"/>
                  </a:cubicBezTo>
                  <a:cubicBezTo>
                    <a:pt x="2632" y="5986"/>
                    <a:pt x="2607" y="5981"/>
                    <a:pt x="2534" y="5957"/>
                  </a:cubicBezTo>
                  <a:lnTo>
                    <a:pt x="2534" y="5957"/>
                  </a:lnTo>
                  <a:cubicBezTo>
                    <a:pt x="2583" y="5973"/>
                    <a:pt x="2612" y="5979"/>
                    <a:pt x="2628" y="5979"/>
                  </a:cubicBezTo>
                  <a:cubicBezTo>
                    <a:pt x="2691" y="5979"/>
                    <a:pt x="2569" y="5889"/>
                    <a:pt x="2663" y="5889"/>
                  </a:cubicBezTo>
                  <a:cubicBezTo>
                    <a:pt x="2602" y="5828"/>
                    <a:pt x="2328" y="5676"/>
                    <a:pt x="2328" y="5646"/>
                  </a:cubicBezTo>
                  <a:cubicBezTo>
                    <a:pt x="2289" y="5613"/>
                    <a:pt x="2279" y="5600"/>
                    <a:pt x="2289" y="5600"/>
                  </a:cubicBezTo>
                  <a:cubicBezTo>
                    <a:pt x="2325" y="5600"/>
                    <a:pt x="2621" y="5774"/>
                    <a:pt x="2693" y="5798"/>
                  </a:cubicBezTo>
                  <a:cubicBezTo>
                    <a:pt x="2632" y="5767"/>
                    <a:pt x="2632" y="5737"/>
                    <a:pt x="2632" y="5737"/>
                  </a:cubicBezTo>
                  <a:lnTo>
                    <a:pt x="2663" y="5737"/>
                  </a:lnTo>
                  <a:cubicBezTo>
                    <a:pt x="2613" y="5687"/>
                    <a:pt x="2543" y="5638"/>
                    <a:pt x="2585" y="5638"/>
                  </a:cubicBezTo>
                  <a:cubicBezTo>
                    <a:pt x="2595" y="5638"/>
                    <a:pt x="2610" y="5640"/>
                    <a:pt x="2632" y="5646"/>
                  </a:cubicBezTo>
                  <a:cubicBezTo>
                    <a:pt x="2655" y="5646"/>
                    <a:pt x="2729" y="5697"/>
                    <a:pt x="2765" y="5697"/>
                  </a:cubicBezTo>
                  <a:cubicBezTo>
                    <a:pt x="2777" y="5697"/>
                    <a:pt x="2784" y="5691"/>
                    <a:pt x="2784" y="5676"/>
                  </a:cubicBezTo>
                  <a:cubicBezTo>
                    <a:pt x="2640" y="5618"/>
                    <a:pt x="2742" y="5616"/>
                    <a:pt x="2623" y="5537"/>
                  </a:cubicBezTo>
                  <a:lnTo>
                    <a:pt x="2623" y="5537"/>
                  </a:lnTo>
                  <a:cubicBezTo>
                    <a:pt x="2630" y="5548"/>
                    <a:pt x="2635" y="5563"/>
                    <a:pt x="2643" y="5573"/>
                  </a:cubicBezTo>
                  <a:lnTo>
                    <a:pt x="2643" y="5573"/>
                  </a:lnTo>
                  <a:lnTo>
                    <a:pt x="2511" y="5494"/>
                  </a:lnTo>
                  <a:lnTo>
                    <a:pt x="2630" y="5524"/>
                  </a:lnTo>
                  <a:lnTo>
                    <a:pt x="2630" y="5524"/>
                  </a:lnTo>
                  <a:cubicBezTo>
                    <a:pt x="2618" y="5514"/>
                    <a:pt x="2609" y="5504"/>
                    <a:pt x="2602" y="5494"/>
                  </a:cubicBezTo>
                  <a:cubicBezTo>
                    <a:pt x="2564" y="5475"/>
                    <a:pt x="2553" y="5468"/>
                    <a:pt x="2557" y="5468"/>
                  </a:cubicBezTo>
                  <a:cubicBezTo>
                    <a:pt x="2566" y="5468"/>
                    <a:pt x="2651" y="5503"/>
                    <a:pt x="2693" y="5524"/>
                  </a:cubicBezTo>
                  <a:cubicBezTo>
                    <a:pt x="2815" y="5615"/>
                    <a:pt x="2784" y="5585"/>
                    <a:pt x="2845" y="5615"/>
                  </a:cubicBezTo>
                  <a:cubicBezTo>
                    <a:pt x="2906" y="5585"/>
                    <a:pt x="2693" y="5494"/>
                    <a:pt x="2754" y="5494"/>
                  </a:cubicBezTo>
                  <a:cubicBezTo>
                    <a:pt x="2769" y="5494"/>
                    <a:pt x="2769" y="5486"/>
                    <a:pt x="2784" y="5486"/>
                  </a:cubicBezTo>
                  <a:cubicBezTo>
                    <a:pt x="2799" y="5486"/>
                    <a:pt x="2830" y="5494"/>
                    <a:pt x="2906" y="5524"/>
                  </a:cubicBezTo>
                  <a:cubicBezTo>
                    <a:pt x="2815" y="5463"/>
                    <a:pt x="2845" y="5463"/>
                    <a:pt x="2784" y="5433"/>
                  </a:cubicBezTo>
                  <a:cubicBezTo>
                    <a:pt x="2754" y="5372"/>
                    <a:pt x="2693" y="5372"/>
                    <a:pt x="2602" y="5342"/>
                  </a:cubicBezTo>
                  <a:cubicBezTo>
                    <a:pt x="2602" y="5320"/>
                    <a:pt x="2571" y="5299"/>
                    <a:pt x="2586" y="5299"/>
                  </a:cubicBezTo>
                  <a:cubicBezTo>
                    <a:pt x="2592" y="5299"/>
                    <a:pt x="2606" y="5303"/>
                    <a:pt x="2632" y="5311"/>
                  </a:cubicBezTo>
                  <a:lnTo>
                    <a:pt x="2663" y="5342"/>
                  </a:lnTo>
                  <a:cubicBezTo>
                    <a:pt x="2632" y="5311"/>
                    <a:pt x="2693" y="5311"/>
                    <a:pt x="2541" y="5220"/>
                  </a:cubicBezTo>
                  <a:lnTo>
                    <a:pt x="2541" y="5220"/>
                  </a:lnTo>
                  <a:lnTo>
                    <a:pt x="2784" y="5311"/>
                  </a:lnTo>
                  <a:cubicBezTo>
                    <a:pt x="2663" y="5220"/>
                    <a:pt x="2693" y="5220"/>
                    <a:pt x="2663" y="5190"/>
                  </a:cubicBezTo>
                  <a:lnTo>
                    <a:pt x="2663" y="5190"/>
                  </a:lnTo>
                  <a:cubicBezTo>
                    <a:pt x="2845" y="5281"/>
                    <a:pt x="3058" y="5372"/>
                    <a:pt x="3088" y="5372"/>
                  </a:cubicBezTo>
                  <a:lnTo>
                    <a:pt x="2936" y="5281"/>
                  </a:lnTo>
                  <a:cubicBezTo>
                    <a:pt x="2927" y="5262"/>
                    <a:pt x="2923" y="5255"/>
                    <a:pt x="2926" y="5255"/>
                  </a:cubicBezTo>
                  <a:cubicBezTo>
                    <a:pt x="2933" y="5255"/>
                    <a:pt x="2974" y="5290"/>
                    <a:pt x="3058" y="5311"/>
                  </a:cubicBezTo>
                  <a:cubicBezTo>
                    <a:pt x="3145" y="5311"/>
                    <a:pt x="2680" y="5036"/>
                    <a:pt x="2767" y="5036"/>
                  </a:cubicBezTo>
                  <a:cubicBezTo>
                    <a:pt x="2771" y="5036"/>
                    <a:pt x="2777" y="5036"/>
                    <a:pt x="2784" y="5038"/>
                  </a:cubicBezTo>
                  <a:cubicBezTo>
                    <a:pt x="2967" y="5159"/>
                    <a:pt x="2967" y="5159"/>
                    <a:pt x="3058" y="5159"/>
                  </a:cubicBezTo>
                  <a:cubicBezTo>
                    <a:pt x="3024" y="5143"/>
                    <a:pt x="2991" y="5117"/>
                    <a:pt x="2968" y="5097"/>
                  </a:cubicBezTo>
                  <a:lnTo>
                    <a:pt x="2968" y="5097"/>
                  </a:lnTo>
                  <a:cubicBezTo>
                    <a:pt x="3003" y="5108"/>
                    <a:pt x="3027" y="5113"/>
                    <a:pt x="3043" y="5113"/>
                  </a:cubicBezTo>
                  <a:cubicBezTo>
                    <a:pt x="3111" y="5113"/>
                    <a:pt x="3047" y="5035"/>
                    <a:pt x="3142" y="5035"/>
                  </a:cubicBezTo>
                  <a:cubicBezTo>
                    <a:pt x="3152" y="5035"/>
                    <a:pt x="3165" y="5036"/>
                    <a:pt x="3179" y="5038"/>
                  </a:cubicBezTo>
                  <a:cubicBezTo>
                    <a:pt x="2936" y="4916"/>
                    <a:pt x="3119" y="5007"/>
                    <a:pt x="3027" y="4916"/>
                  </a:cubicBezTo>
                  <a:lnTo>
                    <a:pt x="3027" y="4916"/>
                  </a:lnTo>
                  <a:cubicBezTo>
                    <a:pt x="3091" y="4948"/>
                    <a:pt x="3119" y="4959"/>
                    <a:pt x="3129" y="4959"/>
                  </a:cubicBezTo>
                  <a:cubicBezTo>
                    <a:pt x="3151" y="4959"/>
                    <a:pt x="3079" y="4903"/>
                    <a:pt x="3106" y="4903"/>
                  </a:cubicBezTo>
                  <a:cubicBezTo>
                    <a:pt x="3111" y="4903"/>
                    <a:pt x="3118" y="4905"/>
                    <a:pt x="3130" y="4909"/>
                  </a:cubicBezTo>
                  <a:lnTo>
                    <a:pt x="3130" y="4909"/>
                  </a:lnTo>
                  <a:lnTo>
                    <a:pt x="2906" y="4825"/>
                  </a:lnTo>
                  <a:lnTo>
                    <a:pt x="2906" y="4825"/>
                  </a:lnTo>
                  <a:cubicBezTo>
                    <a:pt x="2913" y="4827"/>
                    <a:pt x="2919" y="4827"/>
                    <a:pt x="2923" y="4827"/>
                  </a:cubicBezTo>
                  <a:cubicBezTo>
                    <a:pt x="2992" y="4827"/>
                    <a:pt x="2724" y="4661"/>
                    <a:pt x="2749" y="4661"/>
                  </a:cubicBezTo>
                  <a:cubicBezTo>
                    <a:pt x="2756" y="4661"/>
                    <a:pt x="2784" y="4673"/>
                    <a:pt x="2845" y="4704"/>
                  </a:cubicBezTo>
                  <a:cubicBezTo>
                    <a:pt x="2967" y="4704"/>
                    <a:pt x="3058" y="4764"/>
                    <a:pt x="3088" y="4825"/>
                  </a:cubicBezTo>
                  <a:cubicBezTo>
                    <a:pt x="3125" y="4837"/>
                    <a:pt x="3149" y="4843"/>
                    <a:pt x="3163" y="4843"/>
                  </a:cubicBezTo>
                  <a:cubicBezTo>
                    <a:pt x="3218" y="4843"/>
                    <a:pt x="3122" y="4762"/>
                    <a:pt x="3103" y="4732"/>
                  </a:cubicBezTo>
                  <a:lnTo>
                    <a:pt x="3103" y="4732"/>
                  </a:lnTo>
                  <a:cubicBezTo>
                    <a:pt x="3140" y="4745"/>
                    <a:pt x="3176" y="4756"/>
                    <a:pt x="3210" y="4764"/>
                  </a:cubicBezTo>
                  <a:cubicBezTo>
                    <a:pt x="3147" y="4733"/>
                    <a:pt x="3117" y="4721"/>
                    <a:pt x="3106" y="4721"/>
                  </a:cubicBezTo>
                  <a:cubicBezTo>
                    <a:pt x="3099" y="4721"/>
                    <a:pt x="3099" y="4725"/>
                    <a:pt x="3103" y="4732"/>
                  </a:cubicBezTo>
                  <a:lnTo>
                    <a:pt x="3103" y="4732"/>
                  </a:lnTo>
                  <a:cubicBezTo>
                    <a:pt x="3009" y="4698"/>
                    <a:pt x="2911" y="4648"/>
                    <a:pt x="2845" y="4582"/>
                  </a:cubicBezTo>
                  <a:lnTo>
                    <a:pt x="2845" y="4582"/>
                  </a:lnTo>
                  <a:cubicBezTo>
                    <a:pt x="2923" y="4601"/>
                    <a:pt x="3014" y="4634"/>
                    <a:pt x="3077" y="4662"/>
                  </a:cubicBezTo>
                  <a:lnTo>
                    <a:pt x="3077" y="4662"/>
                  </a:lnTo>
                  <a:cubicBezTo>
                    <a:pt x="3064" y="4653"/>
                    <a:pt x="3056" y="4647"/>
                    <a:pt x="3060" y="4647"/>
                  </a:cubicBezTo>
                  <a:cubicBezTo>
                    <a:pt x="3064" y="4647"/>
                    <a:pt x="3081" y="4654"/>
                    <a:pt x="3119" y="4673"/>
                  </a:cubicBezTo>
                  <a:lnTo>
                    <a:pt x="3210" y="4734"/>
                  </a:lnTo>
                  <a:cubicBezTo>
                    <a:pt x="3271" y="4734"/>
                    <a:pt x="3149" y="4673"/>
                    <a:pt x="3088" y="4582"/>
                  </a:cubicBezTo>
                  <a:lnTo>
                    <a:pt x="3088" y="4582"/>
                  </a:lnTo>
                  <a:cubicBezTo>
                    <a:pt x="3152" y="4624"/>
                    <a:pt x="3182" y="4637"/>
                    <a:pt x="3200" y="4637"/>
                  </a:cubicBezTo>
                  <a:cubicBezTo>
                    <a:pt x="3227" y="4637"/>
                    <a:pt x="3224" y="4607"/>
                    <a:pt x="3266" y="4607"/>
                  </a:cubicBezTo>
                  <a:cubicBezTo>
                    <a:pt x="3275" y="4607"/>
                    <a:pt x="3287" y="4609"/>
                    <a:pt x="3301" y="4612"/>
                  </a:cubicBezTo>
                  <a:cubicBezTo>
                    <a:pt x="3195" y="4536"/>
                    <a:pt x="3225" y="4536"/>
                    <a:pt x="3244" y="4536"/>
                  </a:cubicBezTo>
                  <a:cubicBezTo>
                    <a:pt x="3263" y="4536"/>
                    <a:pt x="3271" y="4536"/>
                    <a:pt x="3119" y="4461"/>
                  </a:cubicBezTo>
                  <a:lnTo>
                    <a:pt x="3119" y="4461"/>
                  </a:lnTo>
                  <a:cubicBezTo>
                    <a:pt x="3042" y="4401"/>
                    <a:pt x="2936" y="4355"/>
                    <a:pt x="2936" y="4308"/>
                  </a:cubicBezTo>
                  <a:lnTo>
                    <a:pt x="2936" y="4308"/>
                  </a:lnTo>
                  <a:lnTo>
                    <a:pt x="3119" y="4430"/>
                  </a:lnTo>
                  <a:cubicBezTo>
                    <a:pt x="3183" y="4467"/>
                    <a:pt x="3214" y="4479"/>
                    <a:pt x="3230" y="4479"/>
                  </a:cubicBezTo>
                  <a:cubicBezTo>
                    <a:pt x="3254" y="4479"/>
                    <a:pt x="3237" y="4447"/>
                    <a:pt x="3256" y="4445"/>
                  </a:cubicBezTo>
                  <a:lnTo>
                    <a:pt x="3256" y="4445"/>
                  </a:lnTo>
                  <a:cubicBezTo>
                    <a:pt x="3210" y="4430"/>
                    <a:pt x="3211" y="4430"/>
                    <a:pt x="3214" y="4430"/>
                  </a:cubicBezTo>
                  <a:cubicBezTo>
                    <a:pt x="3217" y="4430"/>
                    <a:pt x="3225" y="4430"/>
                    <a:pt x="3149" y="4400"/>
                  </a:cubicBezTo>
                  <a:lnTo>
                    <a:pt x="3119" y="4369"/>
                  </a:lnTo>
                  <a:cubicBezTo>
                    <a:pt x="3088" y="4278"/>
                    <a:pt x="2997" y="4278"/>
                    <a:pt x="2997" y="4248"/>
                  </a:cubicBezTo>
                  <a:lnTo>
                    <a:pt x="2997" y="4248"/>
                  </a:lnTo>
                  <a:cubicBezTo>
                    <a:pt x="2997" y="4248"/>
                    <a:pt x="3240" y="4369"/>
                    <a:pt x="3179" y="4369"/>
                  </a:cubicBezTo>
                  <a:cubicBezTo>
                    <a:pt x="3209" y="4381"/>
                    <a:pt x="3227" y="4386"/>
                    <a:pt x="3237" y="4386"/>
                  </a:cubicBezTo>
                  <a:cubicBezTo>
                    <a:pt x="3261" y="4386"/>
                    <a:pt x="3236" y="4356"/>
                    <a:pt x="3212" y="4327"/>
                  </a:cubicBezTo>
                  <a:lnTo>
                    <a:pt x="3212" y="4327"/>
                  </a:lnTo>
                  <a:cubicBezTo>
                    <a:pt x="3247" y="4347"/>
                    <a:pt x="3263" y="4352"/>
                    <a:pt x="3271" y="4352"/>
                  </a:cubicBezTo>
                  <a:cubicBezTo>
                    <a:pt x="3280" y="4352"/>
                    <a:pt x="3281" y="4346"/>
                    <a:pt x="3287" y="4346"/>
                  </a:cubicBezTo>
                  <a:cubicBezTo>
                    <a:pt x="3293" y="4346"/>
                    <a:pt x="3304" y="4351"/>
                    <a:pt x="3331" y="4369"/>
                  </a:cubicBezTo>
                  <a:lnTo>
                    <a:pt x="3483" y="4430"/>
                  </a:lnTo>
                  <a:cubicBezTo>
                    <a:pt x="3483" y="4430"/>
                    <a:pt x="3331" y="4308"/>
                    <a:pt x="3271" y="4278"/>
                  </a:cubicBezTo>
                  <a:lnTo>
                    <a:pt x="3271" y="4278"/>
                  </a:lnTo>
                  <a:cubicBezTo>
                    <a:pt x="3287" y="4281"/>
                    <a:pt x="3301" y="4282"/>
                    <a:pt x="3312" y="4282"/>
                  </a:cubicBezTo>
                  <a:cubicBezTo>
                    <a:pt x="3432" y="4282"/>
                    <a:pt x="3326" y="4151"/>
                    <a:pt x="3271" y="4096"/>
                  </a:cubicBezTo>
                  <a:lnTo>
                    <a:pt x="3271" y="4096"/>
                  </a:lnTo>
                  <a:cubicBezTo>
                    <a:pt x="3271" y="4096"/>
                    <a:pt x="3278" y="4100"/>
                    <a:pt x="3289" y="4105"/>
                  </a:cubicBezTo>
                  <a:lnTo>
                    <a:pt x="3289" y="4105"/>
                  </a:lnTo>
                  <a:cubicBezTo>
                    <a:pt x="3265" y="4079"/>
                    <a:pt x="3216" y="4045"/>
                    <a:pt x="3224" y="4045"/>
                  </a:cubicBezTo>
                  <a:cubicBezTo>
                    <a:pt x="3228" y="4045"/>
                    <a:pt x="3241" y="4051"/>
                    <a:pt x="3271" y="4065"/>
                  </a:cubicBezTo>
                  <a:cubicBezTo>
                    <a:pt x="3263" y="4050"/>
                    <a:pt x="3267" y="4044"/>
                    <a:pt x="3277" y="4044"/>
                  </a:cubicBezTo>
                  <a:cubicBezTo>
                    <a:pt x="3309" y="4044"/>
                    <a:pt x="3400" y="4096"/>
                    <a:pt x="3423" y="4096"/>
                  </a:cubicBezTo>
                  <a:lnTo>
                    <a:pt x="3271" y="4004"/>
                  </a:lnTo>
                  <a:lnTo>
                    <a:pt x="3271" y="4004"/>
                  </a:lnTo>
                  <a:cubicBezTo>
                    <a:pt x="3321" y="4027"/>
                    <a:pt x="3349" y="4036"/>
                    <a:pt x="3362" y="4036"/>
                  </a:cubicBezTo>
                  <a:cubicBezTo>
                    <a:pt x="3410" y="4036"/>
                    <a:pt x="3237" y="3904"/>
                    <a:pt x="3292" y="3904"/>
                  </a:cubicBezTo>
                  <a:cubicBezTo>
                    <a:pt x="3300" y="3904"/>
                    <a:pt x="3313" y="3907"/>
                    <a:pt x="3331" y="3913"/>
                  </a:cubicBezTo>
                  <a:cubicBezTo>
                    <a:pt x="3307" y="3913"/>
                    <a:pt x="3497" y="4030"/>
                    <a:pt x="3511" y="4030"/>
                  </a:cubicBezTo>
                  <a:cubicBezTo>
                    <a:pt x="3515" y="4030"/>
                    <a:pt x="3508" y="4023"/>
                    <a:pt x="3483" y="4004"/>
                  </a:cubicBezTo>
                  <a:cubicBezTo>
                    <a:pt x="3454" y="3945"/>
                    <a:pt x="3424" y="3915"/>
                    <a:pt x="3252" y="3771"/>
                  </a:cubicBezTo>
                  <a:lnTo>
                    <a:pt x="3252" y="3771"/>
                  </a:lnTo>
                  <a:cubicBezTo>
                    <a:pt x="3290" y="3799"/>
                    <a:pt x="3365" y="3829"/>
                    <a:pt x="3392" y="3883"/>
                  </a:cubicBezTo>
                  <a:cubicBezTo>
                    <a:pt x="3392" y="3883"/>
                    <a:pt x="3392" y="3792"/>
                    <a:pt x="3240" y="3731"/>
                  </a:cubicBezTo>
                  <a:lnTo>
                    <a:pt x="3240" y="3731"/>
                  </a:lnTo>
                  <a:lnTo>
                    <a:pt x="3301" y="3761"/>
                  </a:lnTo>
                  <a:cubicBezTo>
                    <a:pt x="3149" y="3731"/>
                    <a:pt x="3058" y="3609"/>
                    <a:pt x="3088" y="3609"/>
                  </a:cubicBezTo>
                  <a:lnTo>
                    <a:pt x="3119" y="3609"/>
                  </a:lnTo>
                  <a:cubicBezTo>
                    <a:pt x="3119" y="3579"/>
                    <a:pt x="3058" y="3518"/>
                    <a:pt x="3058" y="3488"/>
                  </a:cubicBezTo>
                  <a:lnTo>
                    <a:pt x="3058" y="3488"/>
                  </a:lnTo>
                  <a:cubicBezTo>
                    <a:pt x="3149" y="3518"/>
                    <a:pt x="3088" y="3518"/>
                    <a:pt x="3210" y="3579"/>
                  </a:cubicBezTo>
                  <a:cubicBezTo>
                    <a:pt x="3314" y="3618"/>
                    <a:pt x="3362" y="3629"/>
                    <a:pt x="3386" y="3629"/>
                  </a:cubicBezTo>
                  <a:cubicBezTo>
                    <a:pt x="3418" y="3629"/>
                    <a:pt x="3405" y="3609"/>
                    <a:pt x="3423" y="3609"/>
                  </a:cubicBezTo>
                  <a:cubicBezTo>
                    <a:pt x="3392" y="3579"/>
                    <a:pt x="3331" y="3518"/>
                    <a:pt x="3271" y="3488"/>
                  </a:cubicBezTo>
                  <a:cubicBezTo>
                    <a:pt x="3265" y="3477"/>
                    <a:pt x="3266" y="3473"/>
                    <a:pt x="3272" y="3473"/>
                  </a:cubicBezTo>
                  <a:cubicBezTo>
                    <a:pt x="3292" y="3473"/>
                    <a:pt x="3375" y="3533"/>
                    <a:pt x="3408" y="3533"/>
                  </a:cubicBezTo>
                  <a:cubicBezTo>
                    <a:pt x="3417" y="3533"/>
                    <a:pt x="3423" y="3529"/>
                    <a:pt x="3423" y="3518"/>
                  </a:cubicBezTo>
                  <a:lnTo>
                    <a:pt x="3269" y="3416"/>
                  </a:lnTo>
                  <a:lnTo>
                    <a:pt x="3269" y="3416"/>
                  </a:lnTo>
                  <a:cubicBezTo>
                    <a:pt x="3249" y="3324"/>
                    <a:pt x="2991" y="3179"/>
                    <a:pt x="2845" y="3062"/>
                  </a:cubicBezTo>
                  <a:cubicBezTo>
                    <a:pt x="2906" y="3062"/>
                    <a:pt x="2815" y="2971"/>
                    <a:pt x="2815" y="2971"/>
                  </a:cubicBezTo>
                  <a:lnTo>
                    <a:pt x="2815" y="2971"/>
                  </a:lnTo>
                  <a:cubicBezTo>
                    <a:pt x="2875" y="3001"/>
                    <a:pt x="2868" y="3001"/>
                    <a:pt x="2860" y="3001"/>
                  </a:cubicBezTo>
                  <a:cubicBezTo>
                    <a:pt x="2853" y="3001"/>
                    <a:pt x="2845" y="3001"/>
                    <a:pt x="2906" y="3032"/>
                  </a:cubicBezTo>
                  <a:lnTo>
                    <a:pt x="3058" y="3123"/>
                  </a:lnTo>
                  <a:cubicBezTo>
                    <a:pt x="3058" y="3153"/>
                    <a:pt x="3271" y="3214"/>
                    <a:pt x="3362" y="3305"/>
                  </a:cubicBezTo>
                  <a:cubicBezTo>
                    <a:pt x="3271" y="3214"/>
                    <a:pt x="3392" y="3214"/>
                    <a:pt x="3453" y="3214"/>
                  </a:cubicBezTo>
                  <a:cubicBezTo>
                    <a:pt x="3219" y="3144"/>
                    <a:pt x="3291" y="3128"/>
                    <a:pt x="3212" y="3069"/>
                  </a:cubicBezTo>
                  <a:lnTo>
                    <a:pt x="3212" y="3069"/>
                  </a:lnTo>
                  <a:cubicBezTo>
                    <a:pt x="3266" y="3097"/>
                    <a:pt x="3324" y="3123"/>
                    <a:pt x="3362" y="3123"/>
                  </a:cubicBezTo>
                  <a:cubicBezTo>
                    <a:pt x="3271" y="3001"/>
                    <a:pt x="3362" y="3001"/>
                    <a:pt x="3362" y="2971"/>
                  </a:cubicBezTo>
                  <a:lnTo>
                    <a:pt x="3392" y="3001"/>
                  </a:lnTo>
                  <a:lnTo>
                    <a:pt x="3392" y="3001"/>
                  </a:lnTo>
                  <a:cubicBezTo>
                    <a:pt x="3364" y="2916"/>
                    <a:pt x="3416" y="2910"/>
                    <a:pt x="3270" y="2784"/>
                  </a:cubicBezTo>
                  <a:lnTo>
                    <a:pt x="3270" y="2784"/>
                  </a:lnTo>
                  <a:cubicBezTo>
                    <a:pt x="3320" y="2820"/>
                    <a:pt x="3367" y="2824"/>
                    <a:pt x="3392" y="2849"/>
                  </a:cubicBezTo>
                  <a:cubicBezTo>
                    <a:pt x="3504" y="2849"/>
                    <a:pt x="3125" y="2694"/>
                    <a:pt x="3209" y="2694"/>
                  </a:cubicBezTo>
                  <a:cubicBezTo>
                    <a:pt x="3216" y="2694"/>
                    <a:pt x="3226" y="2695"/>
                    <a:pt x="3240" y="2697"/>
                  </a:cubicBezTo>
                  <a:lnTo>
                    <a:pt x="3362" y="2758"/>
                  </a:lnTo>
                  <a:cubicBezTo>
                    <a:pt x="3240" y="2697"/>
                    <a:pt x="3514" y="2758"/>
                    <a:pt x="3301" y="2667"/>
                  </a:cubicBezTo>
                  <a:lnTo>
                    <a:pt x="3301" y="2667"/>
                  </a:lnTo>
                  <a:cubicBezTo>
                    <a:pt x="3392" y="2697"/>
                    <a:pt x="3392" y="2697"/>
                    <a:pt x="3423" y="2728"/>
                  </a:cubicBezTo>
                  <a:cubicBezTo>
                    <a:pt x="3392" y="2667"/>
                    <a:pt x="3423" y="2667"/>
                    <a:pt x="3271" y="2545"/>
                  </a:cubicBezTo>
                  <a:lnTo>
                    <a:pt x="3271" y="2545"/>
                  </a:lnTo>
                  <a:cubicBezTo>
                    <a:pt x="3362" y="2576"/>
                    <a:pt x="3423" y="2606"/>
                    <a:pt x="3453" y="2667"/>
                  </a:cubicBezTo>
                  <a:cubicBezTo>
                    <a:pt x="3462" y="2669"/>
                    <a:pt x="3469" y="2670"/>
                    <a:pt x="3474" y="2670"/>
                  </a:cubicBezTo>
                  <a:cubicBezTo>
                    <a:pt x="3525" y="2670"/>
                    <a:pt x="3318" y="2542"/>
                    <a:pt x="3347" y="2542"/>
                  </a:cubicBezTo>
                  <a:cubicBezTo>
                    <a:pt x="3350" y="2542"/>
                    <a:pt x="3355" y="2543"/>
                    <a:pt x="3362" y="2545"/>
                  </a:cubicBezTo>
                  <a:lnTo>
                    <a:pt x="3453" y="2576"/>
                  </a:lnTo>
                  <a:cubicBezTo>
                    <a:pt x="3362" y="2515"/>
                    <a:pt x="3392" y="2454"/>
                    <a:pt x="3362" y="2424"/>
                  </a:cubicBezTo>
                  <a:lnTo>
                    <a:pt x="3362" y="2424"/>
                  </a:lnTo>
                  <a:cubicBezTo>
                    <a:pt x="3423" y="2454"/>
                    <a:pt x="3453" y="2454"/>
                    <a:pt x="3544" y="2515"/>
                  </a:cubicBezTo>
                  <a:cubicBezTo>
                    <a:pt x="3575" y="2393"/>
                    <a:pt x="3696" y="2272"/>
                    <a:pt x="3544" y="2059"/>
                  </a:cubicBezTo>
                  <a:lnTo>
                    <a:pt x="3544" y="2059"/>
                  </a:lnTo>
                  <a:cubicBezTo>
                    <a:pt x="3669" y="2113"/>
                    <a:pt x="3689" y="2135"/>
                    <a:pt x="3722" y="2162"/>
                  </a:cubicBezTo>
                  <a:lnTo>
                    <a:pt x="3722" y="2162"/>
                  </a:lnTo>
                  <a:cubicBezTo>
                    <a:pt x="3729" y="2157"/>
                    <a:pt x="3735" y="2146"/>
                    <a:pt x="3727" y="2120"/>
                  </a:cubicBezTo>
                  <a:lnTo>
                    <a:pt x="3757" y="2120"/>
                  </a:lnTo>
                  <a:cubicBezTo>
                    <a:pt x="3742" y="2105"/>
                    <a:pt x="3772" y="2105"/>
                    <a:pt x="3799" y="2105"/>
                  </a:cubicBezTo>
                  <a:cubicBezTo>
                    <a:pt x="3825" y="2105"/>
                    <a:pt x="3848" y="2105"/>
                    <a:pt x="3818" y="2089"/>
                  </a:cubicBezTo>
                  <a:lnTo>
                    <a:pt x="3727" y="2059"/>
                  </a:lnTo>
                  <a:cubicBezTo>
                    <a:pt x="3700" y="2039"/>
                    <a:pt x="3700" y="2032"/>
                    <a:pt x="3713" y="2032"/>
                  </a:cubicBezTo>
                  <a:cubicBezTo>
                    <a:pt x="3740" y="2032"/>
                    <a:pt x="3824" y="2061"/>
                    <a:pt x="3845" y="2061"/>
                  </a:cubicBezTo>
                  <a:cubicBezTo>
                    <a:pt x="3853" y="2061"/>
                    <a:pt x="3853" y="2058"/>
                    <a:pt x="3839" y="2047"/>
                  </a:cubicBezTo>
                  <a:lnTo>
                    <a:pt x="3839" y="2047"/>
                  </a:lnTo>
                  <a:lnTo>
                    <a:pt x="3909" y="2089"/>
                  </a:lnTo>
                  <a:cubicBezTo>
                    <a:pt x="3810" y="2027"/>
                    <a:pt x="3807" y="2016"/>
                    <a:pt x="3825" y="2016"/>
                  </a:cubicBezTo>
                  <a:cubicBezTo>
                    <a:pt x="3836" y="2016"/>
                    <a:pt x="3854" y="2020"/>
                    <a:pt x="3865" y="2020"/>
                  </a:cubicBezTo>
                  <a:cubicBezTo>
                    <a:pt x="3876" y="2020"/>
                    <a:pt x="3880" y="2016"/>
                    <a:pt x="3863" y="2001"/>
                  </a:cubicBezTo>
                  <a:lnTo>
                    <a:pt x="3863" y="2001"/>
                  </a:lnTo>
                  <a:cubicBezTo>
                    <a:pt x="3864" y="2001"/>
                    <a:pt x="3865" y="2001"/>
                    <a:pt x="3866" y="2001"/>
                  </a:cubicBezTo>
                  <a:cubicBezTo>
                    <a:pt x="3912" y="2001"/>
                    <a:pt x="3723" y="1884"/>
                    <a:pt x="3753" y="1884"/>
                  </a:cubicBezTo>
                  <a:cubicBezTo>
                    <a:pt x="3760" y="1884"/>
                    <a:pt x="3780" y="1891"/>
                    <a:pt x="3818" y="1907"/>
                  </a:cubicBezTo>
                  <a:cubicBezTo>
                    <a:pt x="3818" y="1846"/>
                    <a:pt x="3757" y="1816"/>
                    <a:pt x="3575" y="1694"/>
                  </a:cubicBezTo>
                  <a:lnTo>
                    <a:pt x="3575" y="1694"/>
                  </a:lnTo>
                  <a:cubicBezTo>
                    <a:pt x="3666" y="1725"/>
                    <a:pt x="3757" y="1816"/>
                    <a:pt x="3848" y="1846"/>
                  </a:cubicBezTo>
                  <a:cubicBezTo>
                    <a:pt x="3818" y="1694"/>
                    <a:pt x="3909" y="1634"/>
                    <a:pt x="3696" y="1390"/>
                  </a:cubicBezTo>
                  <a:lnTo>
                    <a:pt x="3696" y="1390"/>
                  </a:lnTo>
                  <a:cubicBezTo>
                    <a:pt x="3727" y="1421"/>
                    <a:pt x="3757" y="1421"/>
                    <a:pt x="3818" y="1482"/>
                  </a:cubicBezTo>
                  <a:cubicBezTo>
                    <a:pt x="3605" y="1269"/>
                    <a:pt x="4122" y="1482"/>
                    <a:pt x="3696" y="1208"/>
                  </a:cubicBezTo>
                  <a:lnTo>
                    <a:pt x="3595" y="1140"/>
                  </a:lnTo>
                  <a:lnTo>
                    <a:pt x="3595" y="1140"/>
                  </a:lnTo>
                  <a:cubicBezTo>
                    <a:pt x="3652" y="1168"/>
                    <a:pt x="3717" y="1188"/>
                    <a:pt x="3757" y="1208"/>
                  </a:cubicBezTo>
                  <a:cubicBezTo>
                    <a:pt x="3666" y="1147"/>
                    <a:pt x="3757" y="1147"/>
                    <a:pt x="3605" y="1056"/>
                  </a:cubicBezTo>
                  <a:lnTo>
                    <a:pt x="3605" y="1056"/>
                  </a:lnTo>
                  <a:cubicBezTo>
                    <a:pt x="3696" y="1086"/>
                    <a:pt x="3727" y="1086"/>
                    <a:pt x="3757" y="1147"/>
                  </a:cubicBezTo>
                  <a:cubicBezTo>
                    <a:pt x="3848" y="1147"/>
                    <a:pt x="3575" y="995"/>
                    <a:pt x="3666" y="995"/>
                  </a:cubicBezTo>
                  <a:lnTo>
                    <a:pt x="3727" y="1026"/>
                  </a:lnTo>
                  <a:cubicBezTo>
                    <a:pt x="3795" y="1031"/>
                    <a:pt x="3863" y="1035"/>
                    <a:pt x="3925" y="1035"/>
                  </a:cubicBezTo>
                  <a:cubicBezTo>
                    <a:pt x="4192" y="1035"/>
                    <a:pt x="4357" y="968"/>
                    <a:pt x="4061" y="722"/>
                  </a:cubicBezTo>
                  <a:cubicBezTo>
                    <a:pt x="4055" y="705"/>
                    <a:pt x="4060" y="699"/>
                    <a:pt x="4071" y="699"/>
                  </a:cubicBezTo>
                  <a:cubicBezTo>
                    <a:pt x="4113" y="699"/>
                    <a:pt x="4250" y="794"/>
                    <a:pt x="4292" y="794"/>
                  </a:cubicBezTo>
                  <a:cubicBezTo>
                    <a:pt x="4300" y="794"/>
                    <a:pt x="4304" y="790"/>
                    <a:pt x="4304" y="782"/>
                  </a:cubicBezTo>
                  <a:cubicBezTo>
                    <a:pt x="4030" y="539"/>
                    <a:pt x="4608" y="691"/>
                    <a:pt x="4152" y="296"/>
                  </a:cubicBezTo>
                  <a:cubicBezTo>
                    <a:pt x="4089" y="192"/>
                    <a:pt x="3796" y="1"/>
                    <a:pt x="3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0"/>
            <p:cNvSpPr/>
            <p:nvPr/>
          </p:nvSpPr>
          <p:spPr>
            <a:xfrm>
              <a:off x="-1188200" y="4417525"/>
              <a:ext cx="7625" cy="3825"/>
            </a:xfrm>
            <a:custGeom>
              <a:avLst/>
              <a:gdLst/>
              <a:ahLst/>
              <a:cxnLst/>
              <a:rect l="l" t="t" r="r" b="b"/>
              <a:pathLst>
                <a:path w="305" h="153" extrusionOk="0">
                  <a:moveTo>
                    <a:pt x="0" y="1"/>
                  </a:moveTo>
                  <a:cubicBezTo>
                    <a:pt x="91" y="31"/>
                    <a:pt x="183" y="61"/>
                    <a:pt x="304" y="153"/>
                  </a:cubicBezTo>
                  <a:cubicBezTo>
                    <a:pt x="213" y="61"/>
                    <a:pt x="92" y="3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0"/>
            <p:cNvSpPr/>
            <p:nvPr/>
          </p:nvSpPr>
          <p:spPr>
            <a:xfrm>
              <a:off x="-1152825" y="4418300"/>
              <a:ext cx="3400" cy="2300"/>
            </a:xfrm>
            <a:custGeom>
              <a:avLst/>
              <a:gdLst/>
              <a:ahLst/>
              <a:cxnLst/>
              <a:rect l="l" t="t" r="r" b="b"/>
              <a:pathLst>
                <a:path w="136" h="92" extrusionOk="0">
                  <a:moveTo>
                    <a:pt x="14" y="0"/>
                  </a:moveTo>
                  <a:cubicBezTo>
                    <a:pt x="0" y="0"/>
                    <a:pt x="5" y="0"/>
                    <a:pt x="16" y="3"/>
                  </a:cubicBezTo>
                  <a:lnTo>
                    <a:pt x="16" y="3"/>
                  </a:lnTo>
                  <a:cubicBezTo>
                    <a:pt x="16" y="2"/>
                    <a:pt x="15" y="1"/>
                    <a:pt x="14" y="0"/>
                  </a:cubicBezTo>
                  <a:close/>
                  <a:moveTo>
                    <a:pt x="16" y="3"/>
                  </a:moveTo>
                  <a:cubicBezTo>
                    <a:pt x="48" y="34"/>
                    <a:pt x="106" y="91"/>
                    <a:pt x="135" y="91"/>
                  </a:cubicBezTo>
                  <a:lnTo>
                    <a:pt x="75" y="30"/>
                  </a:lnTo>
                  <a:cubicBezTo>
                    <a:pt x="58" y="13"/>
                    <a:pt x="31" y="6"/>
                    <a:pt x="16" y="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0"/>
            <p:cNvSpPr/>
            <p:nvPr/>
          </p:nvSpPr>
          <p:spPr>
            <a:xfrm>
              <a:off x="-1148700" y="4415250"/>
              <a:ext cx="3825" cy="3825"/>
            </a:xfrm>
            <a:custGeom>
              <a:avLst/>
              <a:gdLst/>
              <a:ahLst/>
              <a:cxnLst/>
              <a:rect l="l" t="t" r="r" b="b"/>
              <a:pathLst>
                <a:path w="153" h="153" extrusionOk="0">
                  <a:moveTo>
                    <a:pt x="1" y="0"/>
                  </a:moveTo>
                  <a:lnTo>
                    <a:pt x="153" y="152"/>
                  </a:lnTo>
                  <a:cubicBezTo>
                    <a:pt x="153" y="122"/>
                    <a:pt x="122" y="6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0"/>
            <p:cNvSpPr/>
            <p:nvPr/>
          </p:nvSpPr>
          <p:spPr>
            <a:xfrm>
              <a:off x="-1137300" y="4418300"/>
              <a:ext cx="3075" cy="2300"/>
            </a:xfrm>
            <a:custGeom>
              <a:avLst/>
              <a:gdLst/>
              <a:ahLst/>
              <a:cxnLst/>
              <a:rect l="l" t="t" r="r" b="b"/>
              <a:pathLst>
                <a:path w="123" h="92" extrusionOk="0">
                  <a:moveTo>
                    <a:pt x="1" y="0"/>
                  </a:moveTo>
                  <a:cubicBezTo>
                    <a:pt x="62" y="30"/>
                    <a:pt x="122" y="91"/>
                    <a:pt x="122" y="91"/>
                  </a:cubicBezTo>
                  <a:cubicBezTo>
                    <a:pt x="62" y="30"/>
                    <a:pt x="31"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0"/>
            <p:cNvSpPr/>
            <p:nvPr/>
          </p:nvSpPr>
          <p:spPr>
            <a:xfrm>
              <a:off x="-1143375" y="4414500"/>
              <a:ext cx="3075" cy="1400"/>
            </a:xfrm>
            <a:custGeom>
              <a:avLst/>
              <a:gdLst/>
              <a:ahLst/>
              <a:cxnLst/>
              <a:rect l="l" t="t" r="r" b="b"/>
              <a:pathLst>
                <a:path w="123" h="56" extrusionOk="0">
                  <a:moveTo>
                    <a:pt x="1" y="0"/>
                  </a:moveTo>
                  <a:lnTo>
                    <a:pt x="1" y="0"/>
                  </a:lnTo>
                  <a:cubicBezTo>
                    <a:pt x="54" y="42"/>
                    <a:pt x="77" y="55"/>
                    <a:pt x="88" y="55"/>
                  </a:cubicBezTo>
                  <a:cubicBezTo>
                    <a:pt x="104" y="55"/>
                    <a:pt x="90" y="25"/>
                    <a:pt x="106" y="25"/>
                  </a:cubicBezTo>
                  <a:cubicBezTo>
                    <a:pt x="110" y="25"/>
                    <a:pt x="115" y="27"/>
                    <a:pt x="122" y="30"/>
                  </a:cubicBezTo>
                  <a:cubicBezTo>
                    <a:pt x="92" y="0"/>
                    <a:pt x="1"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0"/>
            <p:cNvSpPr/>
            <p:nvPr/>
          </p:nvSpPr>
          <p:spPr>
            <a:xfrm>
              <a:off x="-1132275" y="4411325"/>
              <a:ext cx="1825" cy="1025"/>
            </a:xfrm>
            <a:custGeom>
              <a:avLst/>
              <a:gdLst/>
              <a:ahLst/>
              <a:cxnLst/>
              <a:rect l="l" t="t" r="r" b="b"/>
              <a:pathLst>
                <a:path w="73" h="41" extrusionOk="0">
                  <a:moveTo>
                    <a:pt x="21" y="0"/>
                  </a:moveTo>
                  <a:cubicBezTo>
                    <a:pt x="0" y="0"/>
                    <a:pt x="55" y="40"/>
                    <a:pt x="67" y="40"/>
                  </a:cubicBezTo>
                  <a:cubicBezTo>
                    <a:pt x="73" y="40"/>
                    <a:pt x="69" y="31"/>
                    <a:pt x="43" y="5"/>
                  </a:cubicBezTo>
                  <a:cubicBezTo>
                    <a:pt x="32" y="2"/>
                    <a:pt x="25" y="0"/>
                    <a:pt x="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0"/>
            <p:cNvSpPr/>
            <p:nvPr/>
          </p:nvSpPr>
          <p:spPr>
            <a:xfrm>
              <a:off x="-1133500" y="4406125"/>
              <a:ext cx="3075" cy="1550"/>
            </a:xfrm>
            <a:custGeom>
              <a:avLst/>
              <a:gdLst/>
              <a:ahLst/>
              <a:cxnLst/>
              <a:rect l="l" t="t" r="r" b="b"/>
              <a:pathLst>
                <a:path w="123" h="62" extrusionOk="0">
                  <a:moveTo>
                    <a:pt x="1" y="1"/>
                  </a:moveTo>
                  <a:lnTo>
                    <a:pt x="122" y="61"/>
                  </a:lnTo>
                  <a:cubicBezTo>
                    <a:pt x="122" y="31"/>
                    <a:pt x="3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0"/>
            <p:cNvSpPr/>
            <p:nvPr/>
          </p:nvSpPr>
          <p:spPr>
            <a:xfrm>
              <a:off x="-1113725" y="4341550"/>
              <a:ext cx="3050" cy="775"/>
            </a:xfrm>
            <a:custGeom>
              <a:avLst/>
              <a:gdLst/>
              <a:ahLst/>
              <a:cxnLst/>
              <a:rect l="l" t="t" r="r" b="b"/>
              <a:pathLst>
                <a:path w="122" h="31" extrusionOk="0">
                  <a:moveTo>
                    <a:pt x="0" y="0"/>
                  </a:moveTo>
                  <a:lnTo>
                    <a:pt x="122" y="30"/>
                  </a:lnTo>
                  <a:lnTo>
                    <a:pt x="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0"/>
            <p:cNvSpPr/>
            <p:nvPr/>
          </p:nvSpPr>
          <p:spPr>
            <a:xfrm>
              <a:off x="-1098700" y="4315500"/>
              <a:ext cx="3225" cy="975"/>
            </a:xfrm>
            <a:custGeom>
              <a:avLst/>
              <a:gdLst/>
              <a:ahLst/>
              <a:cxnLst/>
              <a:rect l="l" t="t" r="r" b="b"/>
              <a:pathLst>
                <a:path w="129" h="39" extrusionOk="0">
                  <a:moveTo>
                    <a:pt x="8" y="0"/>
                  </a:moveTo>
                  <a:cubicBezTo>
                    <a:pt x="2" y="0"/>
                    <a:pt x="1" y="3"/>
                    <a:pt x="7" y="9"/>
                  </a:cubicBezTo>
                  <a:cubicBezTo>
                    <a:pt x="7" y="4"/>
                    <a:pt x="10" y="2"/>
                    <a:pt x="14" y="1"/>
                  </a:cubicBezTo>
                  <a:lnTo>
                    <a:pt x="14" y="1"/>
                  </a:lnTo>
                  <a:cubicBezTo>
                    <a:pt x="45" y="5"/>
                    <a:pt x="129" y="39"/>
                    <a:pt x="129" y="39"/>
                  </a:cubicBezTo>
                  <a:cubicBezTo>
                    <a:pt x="129" y="39"/>
                    <a:pt x="51" y="0"/>
                    <a:pt x="20" y="0"/>
                  </a:cubicBezTo>
                  <a:cubicBezTo>
                    <a:pt x="17" y="0"/>
                    <a:pt x="16" y="0"/>
                    <a:pt x="14" y="1"/>
                  </a:cubicBezTo>
                  <a:lnTo>
                    <a:pt x="14" y="1"/>
                  </a:lnTo>
                  <a:cubicBezTo>
                    <a:pt x="12" y="0"/>
                    <a:pt x="10" y="0"/>
                    <a:pt x="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0"/>
            <p:cNvSpPr/>
            <p:nvPr/>
          </p:nvSpPr>
          <p:spPr>
            <a:xfrm>
              <a:off x="-1107650" y="4292150"/>
              <a:ext cx="4575" cy="3050"/>
            </a:xfrm>
            <a:custGeom>
              <a:avLst/>
              <a:gdLst/>
              <a:ahLst/>
              <a:cxnLst/>
              <a:rect l="l" t="t" r="r" b="b"/>
              <a:pathLst>
                <a:path w="183" h="122" extrusionOk="0">
                  <a:moveTo>
                    <a:pt x="183" y="122"/>
                  </a:moveTo>
                  <a:lnTo>
                    <a:pt x="183" y="122"/>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0"/>
            <p:cNvSpPr/>
            <p:nvPr/>
          </p:nvSpPr>
          <p:spPr>
            <a:xfrm>
              <a:off x="-1472000" y="4353400"/>
              <a:ext cx="2475" cy="2875"/>
            </a:xfrm>
            <a:custGeom>
              <a:avLst/>
              <a:gdLst/>
              <a:ahLst/>
              <a:cxnLst/>
              <a:rect l="l" t="t" r="r" b="b"/>
              <a:pathLst>
                <a:path w="99" h="115" extrusionOk="0">
                  <a:moveTo>
                    <a:pt x="2" y="1"/>
                  </a:moveTo>
                  <a:cubicBezTo>
                    <a:pt x="1" y="1"/>
                    <a:pt x="7" y="12"/>
                    <a:pt x="18" y="34"/>
                  </a:cubicBezTo>
                  <a:lnTo>
                    <a:pt x="18" y="34"/>
                  </a:lnTo>
                  <a:cubicBezTo>
                    <a:pt x="16" y="27"/>
                    <a:pt x="15" y="20"/>
                    <a:pt x="15" y="12"/>
                  </a:cubicBezTo>
                  <a:cubicBezTo>
                    <a:pt x="7" y="5"/>
                    <a:pt x="3" y="1"/>
                    <a:pt x="2" y="1"/>
                  </a:cubicBezTo>
                  <a:close/>
                  <a:moveTo>
                    <a:pt x="18" y="34"/>
                  </a:moveTo>
                  <a:cubicBezTo>
                    <a:pt x="20" y="42"/>
                    <a:pt x="23" y="50"/>
                    <a:pt x="28" y="57"/>
                  </a:cubicBezTo>
                  <a:lnTo>
                    <a:pt x="28" y="57"/>
                  </a:lnTo>
                  <a:cubicBezTo>
                    <a:pt x="24" y="48"/>
                    <a:pt x="21" y="41"/>
                    <a:pt x="18" y="34"/>
                  </a:cubicBezTo>
                  <a:close/>
                  <a:moveTo>
                    <a:pt x="28" y="57"/>
                  </a:moveTo>
                  <a:lnTo>
                    <a:pt x="28" y="57"/>
                  </a:lnTo>
                  <a:cubicBezTo>
                    <a:pt x="33" y="70"/>
                    <a:pt x="39" y="86"/>
                    <a:pt x="45" y="104"/>
                  </a:cubicBezTo>
                  <a:cubicBezTo>
                    <a:pt x="75" y="111"/>
                    <a:pt x="89" y="115"/>
                    <a:pt x="92" y="115"/>
                  </a:cubicBezTo>
                  <a:cubicBezTo>
                    <a:pt x="98" y="115"/>
                    <a:pt x="51" y="96"/>
                    <a:pt x="28" y="5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0"/>
            <p:cNvSpPr/>
            <p:nvPr/>
          </p:nvSpPr>
          <p:spPr>
            <a:xfrm>
              <a:off x="-1471525" y="4140175"/>
              <a:ext cx="167075" cy="220375"/>
            </a:xfrm>
            <a:custGeom>
              <a:avLst/>
              <a:gdLst/>
              <a:ahLst/>
              <a:cxnLst/>
              <a:rect l="l" t="t" r="r" b="b"/>
              <a:pathLst>
                <a:path w="6683" h="8815" extrusionOk="0">
                  <a:moveTo>
                    <a:pt x="4221" y="1155"/>
                  </a:moveTo>
                  <a:lnTo>
                    <a:pt x="4342" y="1277"/>
                  </a:lnTo>
                  <a:cubicBezTo>
                    <a:pt x="4342" y="1277"/>
                    <a:pt x="4279" y="1226"/>
                    <a:pt x="4234" y="1182"/>
                  </a:cubicBezTo>
                  <a:lnTo>
                    <a:pt x="4234" y="1182"/>
                  </a:lnTo>
                  <a:lnTo>
                    <a:pt x="4221" y="1155"/>
                  </a:lnTo>
                  <a:close/>
                  <a:moveTo>
                    <a:pt x="4686" y="3232"/>
                  </a:moveTo>
                  <a:lnTo>
                    <a:pt x="4686" y="3232"/>
                  </a:lnTo>
                  <a:cubicBezTo>
                    <a:pt x="4685" y="3235"/>
                    <a:pt x="4690" y="3241"/>
                    <a:pt x="4707" y="3253"/>
                  </a:cubicBezTo>
                  <a:lnTo>
                    <a:pt x="4686" y="3232"/>
                  </a:lnTo>
                  <a:close/>
                  <a:moveTo>
                    <a:pt x="4267" y="4128"/>
                  </a:moveTo>
                  <a:cubicBezTo>
                    <a:pt x="4265" y="4128"/>
                    <a:pt x="4277" y="4136"/>
                    <a:pt x="4294" y="4146"/>
                  </a:cubicBezTo>
                  <a:lnTo>
                    <a:pt x="4294" y="4146"/>
                  </a:lnTo>
                  <a:cubicBezTo>
                    <a:pt x="4290" y="4142"/>
                    <a:pt x="4286" y="4138"/>
                    <a:pt x="4281" y="4134"/>
                  </a:cubicBezTo>
                  <a:cubicBezTo>
                    <a:pt x="4273" y="4130"/>
                    <a:pt x="4268" y="4128"/>
                    <a:pt x="4267" y="4128"/>
                  </a:cubicBezTo>
                  <a:close/>
                  <a:moveTo>
                    <a:pt x="4457" y="4534"/>
                  </a:moveTo>
                  <a:lnTo>
                    <a:pt x="4457" y="4534"/>
                  </a:lnTo>
                  <a:cubicBezTo>
                    <a:pt x="4459" y="4542"/>
                    <a:pt x="4462" y="4551"/>
                    <a:pt x="4464" y="4560"/>
                  </a:cubicBezTo>
                  <a:cubicBezTo>
                    <a:pt x="4479" y="4567"/>
                    <a:pt x="4488" y="4571"/>
                    <a:pt x="4491" y="4571"/>
                  </a:cubicBezTo>
                  <a:cubicBezTo>
                    <a:pt x="4499" y="4571"/>
                    <a:pt x="4482" y="4555"/>
                    <a:pt x="4457" y="4534"/>
                  </a:cubicBezTo>
                  <a:close/>
                  <a:moveTo>
                    <a:pt x="4372" y="4620"/>
                  </a:moveTo>
                  <a:cubicBezTo>
                    <a:pt x="4375" y="4623"/>
                    <a:pt x="4377" y="4624"/>
                    <a:pt x="4377" y="4624"/>
                  </a:cubicBezTo>
                  <a:cubicBezTo>
                    <a:pt x="4377" y="4624"/>
                    <a:pt x="4375" y="4623"/>
                    <a:pt x="4373" y="4620"/>
                  </a:cubicBezTo>
                  <a:cubicBezTo>
                    <a:pt x="4373" y="4620"/>
                    <a:pt x="4372" y="4620"/>
                    <a:pt x="4372" y="4620"/>
                  </a:cubicBezTo>
                  <a:close/>
                  <a:moveTo>
                    <a:pt x="4103" y="4907"/>
                  </a:moveTo>
                  <a:cubicBezTo>
                    <a:pt x="4107" y="4915"/>
                    <a:pt x="4113" y="4924"/>
                    <a:pt x="4119" y="4934"/>
                  </a:cubicBezTo>
                  <a:lnTo>
                    <a:pt x="4119" y="4934"/>
                  </a:lnTo>
                  <a:cubicBezTo>
                    <a:pt x="4122" y="4933"/>
                    <a:pt x="4120" y="4924"/>
                    <a:pt x="4115" y="4911"/>
                  </a:cubicBezTo>
                  <a:lnTo>
                    <a:pt x="4115" y="4911"/>
                  </a:lnTo>
                  <a:cubicBezTo>
                    <a:pt x="4111" y="4910"/>
                    <a:pt x="4107" y="4909"/>
                    <a:pt x="4103" y="4907"/>
                  </a:cubicBezTo>
                  <a:close/>
                  <a:moveTo>
                    <a:pt x="1394" y="4924"/>
                  </a:moveTo>
                  <a:cubicBezTo>
                    <a:pt x="1455" y="4955"/>
                    <a:pt x="1515" y="5016"/>
                    <a:pt x="1546" y="5046"/>
                  </a:cubicBezTo>
                  <a:cubicBezTo>
                    <a:pt x="1515" y="5046"/>
                    <a:pt x="1455" y="4955"/>
                    <a:pt x="1394" y="4924"/>
                  </a:cubicBezTo>
                  <a:close/>
                  <a:moveTo>
                    <a:pt x="3765" y="4894"/>
                  </a:moveTo>
                  <a:lnTo>
                    <a:pt x="3917" y="5046"/>
                  </a:lnTo>
                  <a:cubicBezTo>
                    <a:pt x="3917" y="5046"/>
                    <a:pt x="3917" y="5046"/>
                    <a:pt x="3917" y="5046"/>
                  </a:cubicBezTo>
                  <a:lnTo>
                    <a:pt x="3917" y="5046"/>
                  </a:lnTo>
                  <a:lnTo>
                    <a:pt x="3978" y="5107"/>
                  </a:lnTo>
                  <a:cubicBezTo>
                    <a:pt x="3917" y="5046"/>
                    <a:pt x="3765" y="4924"/>
                    <a:pt x="3765" y="4894"/>
                  </a:cubicBezTo>
                  <a:close/>
                  <a:moveTo>
                    <a:pt x="1211" y="5380"/>
                  </a:moveTo>
                  <a:cubicBezTo>
                    <a:pt x="1218" y="5387"/>
                    <a:pt x="1229" y="5397"/>
                    <a:pt x="1243" y="5408"/>
                  </a:cubicBezTo>
                  <a:lnTo>
                    <a:pt x="1243" y="5408"/>
                  </a:lnTo>
                  <a:cubicBezTo>
                    <a:pt x="1242" y="5399"/>
                    <a:pt x="1242" y="5390"/>
                    <a:pt x="1242" y="5380"/>
                  </a:cubicBezTo>
                  <a:close/>
                  <a:moveTo>
                    <a:pt x="3651" y="5608"/>
                  </a:moveTo>
                  <a:cubicBezTo>
                    <a:pt x="3653" y="5622"/>
                    <a:pt x="3681" y="5653"/>
                    <a:pt x="3684" y="5653"/>
                  </a:cubicBezTo>
                  <a:cubicBezTo>
                    <a:pt x="3686" y="5653"/>
                    <a:pt x="3678" y="5641"/>
                    <a:pt x="3651" y="5608"/>
                  </a:cubicBezTo>
                  <a:close/>
                  <a:moveTo>
                    <a:pt x="3389" y="5711"/>
                  </a:moveTo>
                  <a:cubicBezTo>
                    <a:pt x="3375" y="5711"/>
                    <a:pt x="3450" y="5778"/>
                    <a:pt x="3442" y="5789"/>
                  </a:cubicBezTo>
                  <a:lnTo>
                    <a:pt x="3442" y="5789"/>
                  </a:lnTo>
                  <a:cubicBezTo>
                    <a:pt x="3421" y="5780"/>
                    <a:pt x="3404" y="5771"/>
                    <a:pt x="3380" y="5755"/>
                  </a:cubicBezTo>
                  <a:lnTo>
                    <a:pt x="3380" y="5755"/>
                  </a:lnTo>
                  <a:cubicBezTo>
                    <a:pt x="3386" y="5761"/>
                    <a:pt x="3392" y="5768"/>
                    <a:pt x="3400" y="5775"/>
                  </a:cubicBezTo>
                  <a:cubicBezTo>
                    <a:pt x="3421" y="5786"/>
                    <a:pt x="3432" y="5790"/>
                    <a:pt x="3438" y="5790"/>
                  </a:cubicBezTo>
                  <a:cubicBezTo>
                    <a:pt x="3440" y="5790"/>
                    <a:pt x="3442" y="5789"/>
                    <a:pt x="3442" y="5789"/>
                  </a:cubicBezTo>
                  <a:lnTo>
                    <a:pt x="3442" y="5789"/>
                  </a:lnTo>
                  <a:cubicBezTo>
                    <a:pt x="3456" y="5794"/>
                    <a:pt x="3472" y="5799"/>
                    <a:pt x="3491" y="5806"/>
                  </a:cubicBezTo>
                  <a:lnTo>
                    <a:pt x="3400" y="5715"/>
                  </a:lnTo>
                  <a:cubicBezTo>
                    <a:pt x="3394" y="5712"/>
                    <a:pt x="3391" y="5711"/>
                    <a:pt x="3389" y="5711"/>
                  </a:cubicBezTo>
                  <a:close/>
                  <a:moveTo>
                    <a:pt x="3300" y="6049"/>
                  </a:moveTo>
                  <a:cubicBezTo>
                    <a:pt x="3309" y="6057"/>
                    <a:pt x="3321" y="6067"/>
                    <a:pt x="3339" y="6079"/>
                  </a:cubicBezTo>
                  <a:cubicBezTo>
                    <a:pt x="3325" y="6068"/>
                    <a:pt x="3312" y="6058"/>
                    <a:pt x="3300" y="6049"/>
                  </a:cubicBezTo>
                  <a:close/>
                  <a:moveTo>
                    <a:pt x="1576" y="6900"/>
                  </a:moveTo>
                  <a:lnTo>
                    <a:pt x="1576" y="6900"/>
                  </a:lnTo>
                  <a:cubicBezTo>
                    <a:pt x="1633" y="6919"/>
                    <a:pt x="1655" y="6962"/>
                    <a:pt x="1707" y="7020"/>
                  </a:cubicBezTo>
                  <a:lnTo>
                    <a:pt x="1707" y="7020"/>
                  </a:lnTo>
                  <a:cubicBezTo>
                    <a:pt x="1654" y="6974"/>
                    <a:pt x="1607" y="6930"/>
                    <a:pt x="1576" y="6900"/>
                  </a:cubicBezTo>
                  <a:close/>
                  <a:moveTo>
                    <a:pt x="2804" y="7055"/>
                  </a:moveTo>
                  <a:cubicBezTo>
                    <a:pt x="2839" y="7084"/>
                    <a:pt x="2873" y="7111"/>
                    <a:pt x="2878" y="7111"/>
                  </a:cubicBezTo>
                  <a:cubicBezTo>
                    <a:pt x="2880" y="7111"/>
                    <a:pt x="2873" y="7103"/>
                    <a:pt x="2853" y="7082"/>
                  </a:cubicBezTo>
                  <a:cubicBezTo>
                    <a:pt x="2834" y="7073"/>
                    <a:pt x="2818" y="7064"/>
                    <a:pt x="2804" y="7055"/>
                  </a:cubicBezTo>
                  <a:close/>
                  <a:moveTo>
                    <a:pt x="2555" y="7504"/>
                  </a:moveTo>
                  <a:cubicBezTo>
                    <a:pt x="2560" y="7504"/>
                    <a:pt x="2568" y="7505"/>
                    <a:pt x="2579" y="7508"/>
                  </a:cubicBezTo>
                  <a:lnTo>
                    <a:pt x="2630" y="7584"/>
                  </a:lnTo>
                  <a:lnTo>
                    <a:pt x="2630" y="7584"/>
                  </a:lnTo>
                  <a:cubicBezTo>
                    <a:pt x="2590" y="7548"/>
                    <a:pt x="2525" y="7504"/>
                    <a:pt x="2555" y="7504"/>
                  </a:cubicBezTo>
                  <a:close/>
                  <a:moveTo>
                    <a:pt x="2553" y="7581"/>
                  </a:moveTo>
                  <a:cubicBezTo>
                    <a:pt x="2551" y="7581"/>
                    <a:pt x="2559" y="7589"/>
                    <a:pt x="2588" y="7612"/>
                  </a:cubicBezTo>
                  <a:lnTo>
                    <a:pt x="2588" y="7612"/>
                  </a:lnTo>
                  <a:cubicBezTo>
                    <a:pt x="2587" y="7605"/>
                    <a:pt x="2555" y="7581"/>
                    <a:pt x="2553" y="7581"/>
                  </a:cubicBezTo>
                  <a:close/>
                  <a:moveTo>
                    <a:pt x="2528" y="8037"/>
                  </a:moveTo>
                  <a:cubicBezTo>
                    <a:pt x="2535" y="8043"/>
                    <a:pt x="2542" y="8049"/>
                    <a:pt x="2549" y="8055"/>
                  </a:cubicBezTo>
                  <a:cubicBezTo>
                    <a:pt x="2543" y="8049"/>
                    <a:pt x="2536" y="8043"/>
                    <a:pt x="2528" y="8037"/>
                  </a:cubicBezTo>
                  <a:close/>
                  <a:moveTo>
                    <a:pt x="2133" y="8115"/>
                  </a:moveTo>
                  <a:lnTo>
                    <a:pt x="2154" y="8146"/>
                  </a:lnTo>
                  <a:cubicBezTo>
                    <a:pt x="2151" y="8140"/>
                    <a:pt x="2151" y="8137"/>
                    <a:pt x="2154" y="8137"/>
                  </a:cubicBezTo>
                  <a:cubicBezTo>
                    <a:pt x="2156" y="8137"/>
                    <a:pt x="2160" y="8139"/>
                    <a:pt x="2164" y="8141"/>
                  </a:cubicBezTo>
                  <a:lnTo>
                    <a:pt x="2164" y="8141"/>
                  </a:lnTo>
                  <a:cubicBezTo>
                    <a:pt x="2153" y="8132"/>
                    <a:pt x="2143" y="8124"/>
                    <a:pt x="2133" y="8115"/>
                  </a:cubicBezTo>
                  <a:close/>
                  <a:moveTo>
                    <a:pt x="1526" y="8041"/>
                  </a:moveTo>
                  <a:cubicBezTo>
                    <a:pt x="1563" y="8041"/>
                    <a:pt x="1687" y="8161"/>
                    <a:pt x="1789" y="8237"/>
                  </a:cubicBezTo>
                  <a:cubicBezTo>
                    <a:pt x="1789" y="8240"/>
                    <a:pt x="1789" y="8242"/>
                    <a:pt x="1789" y="8244"/>
                  </a:cubicBezTo>
                  <a:lnTo>
                    <a:pt x="1789" y="8244"/>
                  </a:lnTo>
                  <a:cubicBezTo>
                    <a:pt x="1763" y="8224"/>
                    <a:pt x="1752" y="8218"/>
                    <a:pt x="1747" y="8218"/>
                  </a:cubicBezTo>
                  <a:cubicBezTo>
                    <a:pt x="1739" y="8218"/>
                    <a:pt x="1750" y="8238"/>
                    <a:pt x="1735" y="8238"/>
                  </a:cubicBezTo>
                  <a:cubicBezTo>
                    <a:pt x="1726" y="8238"/>
                    <a:pt x="1707" y="8231"/>
                    <a:pt x="1667" y="8207"/>
                  </a:cubicBezTo>
                  <a:cubicBezTo>
                    <a:pt x="1515" y="8116"/>
                    <a:pt x="1515" y="8085"/>
                    <a:pt x="1515" y="8055"/>
                  </a:cubicBezTo>
                  <a:cubicBezTo>
                    <a:pt x="1515" y="8045"/>
                    <a:pt x="1519" y="8041"/>
                    <a:pt x="1526" y="8041"/>
                  </a:cubicBezTo>
                  <a:close/>
                  <a:moveTo>
                    <a:pt x="1501" y="8236"/>
                  </a:moveTo>
                  <a:cubicBezTo>
                    <a:pt x="1496" y="8236"/>
                    <a:pt x="1497" y="8242"/>
                    <a:pt x="1505" y="8253"/>
                  </a:cubicBezTo>
                  <a:lnTo>
                    <a:pt x="1505" y="8253"/>
                  </a:lnTo>
                  <a:cubicBezTo>
                    <a:pt x="1511" y="8252"/>
                    <a:pt x="1514" y="8250"/>
                    <a:pt x="1501" y="8236"/>
                  </a:cubicBezTo>
                  <a:close/>
                  <a:moveTo>
                    <a:pt x="2381" y="8255"/>
                  </a:moveTo>
                  <a:lnTo>
                    <a:pt x="2397" y="8268"/>
                  </a:lnTo>
                  <a:cubicBezTo>
                    <a:pt x="2393" y="8263"/>
                    <a:pt x="2387" y="8259"/>
                    <a:pt x="2381" y="8255"/>
                  </a:cubicBezTo>
                  <a:close/>
                  <a:moveTo>
                    <a:pt x="1756" y="8268"/>
                  </a:moveTo>
                  <a:cubicBezTo>
                    <a:pt x="1758" y="8268"/>
                    <a:pt x="1762" y="8270"/>
                    <a:pt x="1767" y="8272"/>
                  </a:cubicBezTo>
                  <a:lnTo>
                    <a:pt x="1767" y="8272"/>
                  </a:lnTo>
                  <a:cubicBezTo>
                    <a:pt x="1764" y="8272"/>
                    <a:pt x="1759" y="8271"/>
                    <a:pt x="1754" y="8269"/>
                  </a:cubicBezTo>
                  <a:lnTo>
                    <a:pt x="1754" y="8269"/>
                  </a:lnTo>
                  <a:cubicBezTo>
                    <a:pt x="1754" y="8268"/>
                    <a:pt x="1755" y="8268"/>
                    <a:pt x="1756" y="8268"/>
                  </a:cubicBezTo>
                  <a:close/>
                  <a:moveTo>
                    <a:pt x="2270" y="8297"/>
                  </a:moveTo>
                  <a:cubicBezTo>
                    <a:pt x="2272" y="8297"/>
                    <a:pt x="2274" y="8298"/>
                    <a:pt x="2275" y="8298"/>
                  </a:cubicBezTo>
                  <a:cubicBezTo>
                    <a:pt x="2275" y="8298"/>
                    <a:pt x="2274" y="8298"/>
                    <a:pt x="2270" y="8297"/>
                  </a:cubicBezTo>
                  <a:close/>
                  <a:moveTo>
                    <a:pt x="2327" y="8259"/>
                  </a:moveTo>
                  <a:lnTo>
                    <a:pt x="2367" y="8298"/>
                  </a:lnTo>
                  <a:cubicBezTo>
                    <a:pt x="2341" y="8279"/>
                    <a:pt x="2329" y="8272"/>
                    <a:pt x="2325" y="8272"/>
                  </a:cubicBezTo>
                  <a:cubicBezTo>
                    <a:pt x="2316" y="8272"/>
                    <a:pt x="2372" y="8325"/>
                    <a:pt x="2393" y="8325"/>
                  </a:cubicBezTo>
                  <a:cubicBezTo>
                    <a:pt x="2400" y="8325"/>
                    <a:pt x="2403" y="8317"/>
                    <a:pt x="2397" y="8298"/>
                  </a:cubicBezTo>
                  <a:cubicBezTo>
                    <a:pt x="2375" y="8287"/>
                    <a:pt x="2351" y="8274"/>
                    <a:pt x="2327" y="8259"/>
                  </a:cubicBezTo>
                  <a:close/>
                  <a:moveTo>
                    <a:pt x="1800" y="8332"/>
                  </a:moveTo>
                  <a:lnTo>
                    <a:pt x="1800" y="8332"/>
                  </a:lnTo>
                  <a:cubicBezTo>
                    <a:pt x="1839" y="8360"/>
                    <a:pt x="1881" y="8385"/>
                    <a:pt x="1922" y="8409"/>
                  </a:cubicBezTo>
                  <a:lnTo>
                    <a:pt x="1922" y="8409"/>
                  </a:lnTo>
                  <a:cubicBezTo>
                    <a:pt x="1892" y="8393"/>
                    <a:pt x="1869" y="8383"/>
                    <a:pt x="1858" y="8383"/>
                  </a:cubicBezTo>
                  <a:cubicBezTo>
                    <a:pt x="1853" y="8383"/>
                    <a:pt x="1850" y="8385"/>
                    <a:pt x="1850" y="8389"/>
                  </a:cubicBezTo>
                  <a:cubicBezTo>
                    <a:pt x="1829" y="8366"/>
                    <a:pt x="1813" y="8347"/>
                    <a:pt x="1800" y="8332"/>
                  </a:cubicBezTo>
                  <a:close/>
                  <a:moveTo>
                    <a:pt x="344" y="8507"/>
                  </a:moveTo>
                  <a:cubicBezTo>
                    <a:pt x="356" y="8520"/>
                    <a:pt x="372" y="8532"/>
                    <a:pt x="391" y="8541"/>
                  </a:cubicBezTo>
                  <a:cubicBezTo>
                    <a:pt x="373" y="8529"/>
                    <a:pt x="358" y="8518"/>
                    <a:pt x="344" y="8507"/>
                  </a:cubicBezTo>
                  <a:close/>
                  <a:moveTo>
                    <a:pt x="1333" y="8545"/>
                  </a:moveTo>
                  <a:cubicBezTo>
                    <a:pt x="1342" y="8553"/>
                    <a:pt x="1352" y="8562"/>
                    <a:pt x="1363" y="8572"/>
                  </a:cubicBezTo>
                  <a:cubicBezTo>
                    <a:pt x="1370" y="8574"/>
                    <a:pt x="1377" y="8577"/>
                    <a:pt x="1385" y="8580"/>
                  </a:cubicBezTo>
                  <a:lnTo>
                    <a:pt x="1385" y="8580"/>
                  </a:lnTo>
                  <a:cubicBezTo>
                    <a:pt x="1368" y="8568"/>
                    <a:pt x="1351" y="8557"/>
                    <a:pt x="1333" y="8545"/>
                  </a:cubicBezTo>
                  <a:close/>
                  <a:moveTo>
                    <a:pt x="294" y="8557"/>
                  </a:moveTo>
                  <a:lnTo>
                    <a:pt x="294" y="8557"/>
                  </a:lnTo>
                  <a:cubicBezTo>
                    <a:pt x="296" y="8565"/>
                    <a:pt x="308" y="8580"/>
                    <a:pt x="330" y="8602"/>
                  </a:cubicBezTo>
                  <a:lnTo>
                    <a:pt x="294" y="8557"/>
                  </a:lnTo>
                  <a:close/>
                  <a:moveTo>
                    <a:pt x="1505" y="8253"/>
                  </a:moveTo>
                  <a:cubicBezTo>
                    <a:pt x="1503" y="8253"/>
                    <a:pt x="1502" y="8253"/>
                    <a:pt x="1500" y="8253"/>
                  </a:cubicBezTo>
                  <a:cubicBezTo>
                    <a:pt x="1485" y="8253"/>
                    <a:pt x="1470" y="8253"/>
                    <a:pt x="1607" y="8359"/>
                  </a:cubicBezTo>
                  <a:cubicBezTo>
                    <a:pt x="1742" y="8472"/>
                    <a:pt x="1760" y="8534"/>
                    <a:pt x="1711" y="8534"/>
                  </a:cubicBezTo>
                  <a:cubicBezTo>
                    <a:pt x="1694" y="8534"/>
                    <a:pt x="1668" y="8527"/>
                    <a:pt x="1637" y="8511"/>
                  </a:cubicBezTo>
                  <a:lnTo>
                    <a:pt x="1637" y="8511"/>
                  </a:lnTo>
                  <a:cubicBezTo>
                    <a:pt x="1713" y="8587"/>
                    <a:pt x="1731" y="8600"/>
                    <a:pt x="1739" y="8600"/>
                  </a:cubicBezTo>
                  <a:cubicBezTo>
                    <a:pt x="1743" y="8600"/>
                    <a:pt x="1745" y="8596"/>
                    <a:pt x="1751" y="8596"/>
                  </a:cubicBezTo>
                  <a:cubicBezTo>
                    <a:pt x="1760" y="8596"/>
                    <a:pt x="1782" y="8606"/>
                    <a:pt x="1850" y="8663"/>
                  </a:cubicBezTo>
                  <a:cubicBezTo>
                    <a:pt x="1850" y="8602"/>
                    <a:pt x="1759" y="8541"/>
                    <a:pt x="1759" y="8450"/>
                  </a:cubicBezTo>
                  <a:cubicBezTo>
                    <a:pt x="1667" y="8389"/>
                    <a:pt x="1637" y="8389"/>
                    <a:pt x="1546" y="8298"/>
                  </a:cubicBezTo>
                  <a:cubicBezTo>
                    <a:pt x="1525" y="8277"/>
                    <a:pt x="1512" y="8263"/>
                    <a:pt x="1505" y="8253"/>
                  </a:cubicBezTo>
                  <a:close/>
                  <a:moveTo>
                    <a:pt x="688" y="8609"/>
                  </a:moveTo>
                  <a:cubicBezTo>
                    <a:pt x="711" y="8631"/>
                    <a:pt x="743" y="8659"/>
                    <a:pt x="786" y="8693"/>
                  </a:cubicBezTo>
                  <a:lnTo>
                    <a:pt x="688" y="8609"/>
                  </a:lnTo>
                  <a:close/>
                  <a:moveTo>
                    <a:pt x="5588" y="0"/>
                  </a:moveTo>
                  <a:cubicBezTo>
                    <a:pt x="5609" y="210"/>
                    <a:pt x="5471" y="275"/>
                    <a:pt x="5243" y="275"/>
                  </a:cubicBezTo>
                  <a:cubicBezTo>
                    <a:pt x="5141" y="275"/>
                    <a:pt x="5021" y="262"/>
                    <a:pt x="4889" y="243"/>
                  </a:cubicBezTo>
                  <a:cubicBezTo>
                    <a:pt x="4889" y="365"/>
                    <a:pt x="4889" y="487"/>
                    <a:pt x="4798" y="487"/>
                  </a:cubicBezTo>
                  <a:cubicBezTo>
                    <a:pt x="4677" y="760"/>
                    <a:pt x="4069" y="669"/>
                    <a:pt x="4069" y="1064"/>
                  </a:cubicBezTo>
                  <a:cubicBezTo>
                    <a:pt x="4102" y="1081"/>
                    <a:pt x="4144" y="1106"/>
                    <a:pt x="4180" y="1136"/>
                  </a:cubicBezTo>
                  <a:lnTo>
                    <a:pt x="4180" y="1136"/>
                  </a:lnTo>
                  <a:cubicBezTo>
                    <a:pt x="4099" y="1223"/>
                    <a:pt x="4094" y="1311"/>
                    <a:pt x="3978" y="1398"/>
                  </a:cubicBezTo>
                  <a:cubicBezTo>
                    <a:pt x="4107" y="1528"/>
                    <a:pt x="3993" y="1481"/>
                    <a:pt x="4071" y="1559"/>
                  </a:cubicBezTo>
                  <a:lnTo>
                    <a:pt x="4071" y="1559"/>
                  </a:lnTo>
                  <a:cubicBezTo>
                    <a:pt x="4085" y="1614"/>
                    <a:pt x="4090" y="1642"/>
                    <a:pt x="4061" y="1642"/>
                  </a:cubicBezTo>
                  <a:cubicBezTo>
                    <a:pt x="4031" y="1642"/>
                    <a:pt x="3962" y="1611"/>
                    <a:pt x="3826" y="1550"/>
                  </a:cubicBezTo>
                  <a:cubicBezTo>
                    <a:pt x="3491" y="1672"/>
                    <a:pt x="3430" y="2006"/>
                    <a:pt x="3187" y="2189"/>
                  </a:cubicBezTo>
                  <a:cubicBezTo>
                    <a:pt x="3005" y="2493"/>
                    <a:pt x="3005" y="2827"/>
                    <a:pt x="2853" y="3131"/>
                  </a:cubicBezTo>
                  <a:cubicBezTo>
                    <a:pt x="3126" y="3405"/>
                    <a:pt x="2914" y="3344"/>
                    <a:pt x="3157" y="3587"/>
                  </a:cubicBezTo>
                  <a:lnTo>
                    <a:pt x="3066" y="3526"/>
                  </a:lnTo>
                  <a:lnTo>
                    <a:pt x="3066" y="3526"/>
                  </a:lnTo>
                  <a:cubicBezTo>
                    <a:pt x="3099" y="3582"/>
                    <a:pt x="3100" y="3601"/>
                    <a:pt x="3080" y="3601"/>
                  </a:cubicBezTo>
                  <a:cubicBezTo>
                    <a:pt x="3045" y="3601"/>
                    <a:pt x="2949" y="3545"/>
                    <a:pt x="2853" y="3526"/>
                  </a:cubicBezTo>
                  <a:lnTo>
                    <a:pt x="2853" y="3526"/>
                  </a:lnTo>
                  <a:cubicBezTo>
                    <a:pt x="2974" y="3587"/>
                    <a:pt x="2853" y="3557"/>
                    <a:pt x="3035" y="3678"/>
                  </a:cubicBezTo>
                  <a:cubicBezTo>
                    <a:pt x="3060" y="3709"/>
                    <a:pt x="3062" y="3721"/>
                    <a:pt x="3050" y="3721"/>
                  </a:cubicBezTo>
                  <a:cubicBezTo>
                    <a:pt x="3015" y="3721"/>
                    <a:pt x="2858" y="3614"/>
                    <a:pt x="2818" y="3586"/>
                  </a:cubicBezTo>
                  <a:lnTo>
                    <a:pt x="2818" y="3586"/>
                  </a:lnTo>
                  <a:cubicBezTo>
                    <a:pt x="2820" y="3586"/>
                    <a:pt x="2821" y="3586"/>
                    <a:pt x="2822" y="3587"/>
                  </a:cubicBezTo>
                  <a:cubicBezTo>
                    <a:pt x="2814" y="3581"/>
                    <a:pt x="2810" y="3579"/>
                    <a:pt x="2810" y="3579"/>
                  </a:cubicBezTo>
                  <a:lnTo>
                    <a:pt x="2810" y="3579"/>
                  </a:lnTo>
                  <a:cubicBezTo>
                    <a:pt x="2809" y="3579"/>
                    <a:pt x="2812" y="3581"/>
                    <a:pt x="2818" y="3586"/>
                  </a:cubicBezTo>
                  <a:lnTo>
                    <a:pt x="2818" y="3586"/>
                  </a:lnTo>
                  <a:cubicBezTo>
                    <a:pt x="2810" y="3583"/>
                    <a:pt x="2805" y="3582"/>
                    <a:pt x="2801" y="3582"/>
                  </a:cubicBezTo>
                  <a:cubicBezTo>
                    <a:pt x="2773" y="3582"/>
                    <a:pt x="2875" y="3653"/>
                    <a:pt x="2865" y="3653"/>
                  </a:cubicBezTo>
                  <a:cubicBezTo>
                    <a:pt x="2863" y="3653"/>
                    <a:pt x="2860" y="3651"/>
                    <a:pt x="2853" y="3648"/>
                  </a:cubicBezTo>
                  <a:lnTo>
                    <a:pt x="2853" y="3648"/>
                  </a:lnTo>
                  <a:cubicBezTo>
                    <a:pt x="2896" y="3699"/>
                    <a:pt x="2914" y="3718"/>
                    <a:pt x="2913" y="3718"/>
                  </a:cubicBezTo>
                  <a:cubicBezTo>
                    <a:pt x="2908" y="3718"/>
                    <a:pt x="2711" y="3519"/>
                    <a:pt x="2549" y="3496"/>
                  </a:cubicBezTo>
                  <a:lnTo>
                    <a:pt x="2549" y="3496"/>
                  </a:lnTo>
                  <a:cubicBezTo>
                    <a:pt x="2549" y="3678"/>
                    <a:pt x="2610" y="3891"/>
                    <a:pt x="2427" y="3952"/>
                  </a:cubicBezTo>
                  <a:cubicBezTo>
                    <a:pt x="2397" y="3952"/>
                    <a:pt x="2549" y="4043"/>
                    <a:pt x="2549" y="4043"/>
                  </a:cubicBezTo>
                  <a:cubicBezTo>
                    <a:pt x="2477" y="4000"/>
                    <a:pt x="2441" y="3984"/>
                    <a:pt x="2426" y="3984"/>
                  </a:cubicBezTo>
                  <a:cubicBezTo>
                    <a:pt x="2383" y="3984"/>
                    <a:pt x="2511" y="4112"/>
                    <a:pt x="2481" y="4112"/>
                  </a:cubicBezTo>
                  <a:cubicBezTo>
                    <a:pt x="2476" y="4112"/>
                    <a:pt x="2469" y="4109"/>
                    <a:pt x="2458" y="4104"/>
                  </a:cubicBezTo>
                  <a:cubicBezTo>
                    <a:pt x="2427" y="4012"/>
                    <a:pt x="2427" y="4012"/>
                    <a:pt x="2397" y="3982"/>
                  </a:cubicBezTo>
                  <a:cubicBezTo>
                    <a:pt x="2383" y="3979"/>
                    <a:pt x="2371" y="3978"/>
                    <a:pt x="2361" y="3978"/>
                  </a:cubicBezTo>
                  <a:cubicBezTo>
                    <a:pt x="2283" y="3978"/>
                    <a:pt x="2326" y="4057"/>
                    <a:pt x="2271" y="4057"/>
                  </a:cubicBezTo>
                  <a:cubicBezTo>
                    <a:pt x="2258" y="4057"/>
                    <a:pt x="2240" y="4053"/>
                    <a:pt x="2215" y="4043"/>
                  </a:cubicBezTo>
                  <a:lnTo>
                    <a:pt x="2154" y="4012"/>
                  </a:lnTo>
                  <a:lnTo>
                    <a:pt x="2154" y="4012"/>
                  </a:lnTo>
                  <a:cubicBezTo>
                    <a:pt x="2248" y="4121"/>
                    <a:pt x="2229" y="4139"/>
                    <a:pt x="2189" y="4139"/>
                  </a:cubicBezTo>
                  <a:cubicBezTo>
                    <a:pt x="2169" y="4139"/>
                    <a:pt x="2143" y="4134"/>
                    <a:pt x="2124" y="4134"/>
                  </a:cubicBezTo>
                  <a:cubicBezTo>
                    <a:pt x="2096" y="4134"/>
                    <a:pt x="2083" y="4144"/>
                    <a:pt x="2123" y="4195"/>
                  </a:cubicBezTo>
                  <a:cubicBezTo>
                    <a:pt x="2002" y="4134"/>
                    <a:pt x="2063" y="4164"/>
                    <a:pt x="1971" y="4134"/>
                  </a:cubicBezTo>
                  <a:lnTo>
                    <a:pt x="1971" y="4134"/>
                  </a:lnTo>
                  <a:cubicBezTo>
                    <a:pt x="2091" y="4253"/>
                    <a:pt x="2088" y="4279"/>
                    <a:pt x="2052" y="4279"/>
                  </a:cubicBezTo>
                  <a:cubicBezTo>
                    <a:pt x="2025" y="4279"/>
                    <a:pt x="1979" y="4264"/>
                    <a:pt x="1952" y="4264"/>
                  </a:cubicBezTo>
                  <a:cubicBezTo>
                    <a:pt x="1923" y="4264"/>
                    <a:pt x="1915" y="4281"/>
                    <a:pt x="1971" y="4347"/>
                  </a:cubicBezTo>
                  <a:lnTo>
                    <a:pt x="1911" y="4316"/>
                  </a:lnTo>
                  <a:cubicBezTo>
                    <a:pt x="1819" y="4468"/>
                    <a:pt x="1667" y="4560"/>
                    <a:pt x="1698" y="4772"/>
                  </a:cubicBezTo>
                  <a:cubicBezTo>
                    <a:pt x="1686" y="4821"/>
                    <a:pt x="1625" y="4826"/>
                    <a:pt x="1560" y="4826"/>
                  </a:cubicBezTo>
                  <a:cubicBezTo>
                    <a:pt x="1544" y="4826"/>
                    <a:pt x="1528" y="4826"/>
                    <a:pt x="1512" y="4826"/>
                  </a:cubicBezTo>
                  <a:cubicBezTo>
                    <a:pt x="1432" y="4826"/>
                    <a:pt x="1363" y="4833"/>
                    <a:pt x="1394" y="4924"/>
                  </a:cubicBezTo>
                  <a:cubicBezTo>
                    <a:pt x="1515" y="5076"/>
                    <a:pt x="1333" y="5016"/>
                    <a:pt x="1303" y="5046"/>
                  </a:cubicBezTo>
                  <a:cubicBezTo>
                    <a:pt x="1363" y="5076"/>
                    <a:pt x="1363" y="5076"/>
                    <a:pt x="1455" y="5167"/>
                  </a:cubicBezTo>
                  <a:cubicBezTo>
                    <a:pt x="1408" y="5147"/>
                    <a:pt x="1377" y="5138"/>
                    <a:pt x="1357" y="5138"/>
                  </a:cubicBezTo>
                  <a:cubicBezTo>
                    <a:pt x="1275" y="5138"/>
                    <a:pt x="1370" y="5276"/>
                    <a:pt x="1284" y="5276"/>
                  </a:cubicBezTo>
                  <a:cubicBezTo>
                    <a:pt x="1267" y="5276"/>
                    <a:pt x="1244" y="5271"/>
                    <a:pt x="1211" y="5259"/>
                  </a:cubicBezTo>
                  <a:lnTo>
                    <a:pt x="1211" y="5259"/>
                  </a:lnTo>
                  <a:cubicBezTo>
                    <a:pt x="1515" y="5502"/>
                    <a:pt x="1363" y="5411"/>
                    <a:pt x="1394" y="5502"/>
                  </a:cubicBezTo>
                  <a:cubicBezTo>
                    <a:pt x="1370" y="5502"/>
                    <a:pt x="1291" y="5446"/>
                    <a:pt x="1243" y="5408"/>
                  </a:cubicBezTo>
                  <a:lnTo>
                    <a:pt x="1243" y="5408"/>
                  </a:lnTo>
                  <a:cubicBezTo>
                    <a:pt x="1248" y="5481"/>
                    <a:pt x="1272" y="5513"/>
                    <a:pt x="1226" y="5513"/>
                  </a:cubicBezTo>
                  <a:cubicBezTo>
                    <a:pt x="1211" y="5513"/>
                    <a:pt x="1187" y="5509"/>
                    <a:pt x="1151" y="5502"/>
                  </a:cubicBezTo>
                  <a:lnTo>
                    <a:pt x="1151" y="5502"/>
                  </a:lnTo>
                  <a:cubicBezTo>
                    <a:pt x="1181" y="5532"/>
                    <a:pt x="1333" y="5654"/>
                    <a:pt x="1242" y="5654"/>
                  </a:cubicBezTo>
                  <a:cubicBezTo>
                    <a:pt x="1178" y="5608"/>
                    <a:pt x="1149" y="5593"/>
                    <a:pt x="1138" y="5593"/>
                  </a:cubicBezTo>
                  <a:cubicBezTo>
                    <a:pt x="1115" y="5593"/>
                    <a:pt x="1162" y="5657"/>
                    <a:pt x="1114" y="5657"/>
                  </a:cubicBezTo>
                  <a:cubicBezTo>
                    <a:pt x="1107" y="5657"/>
                    <a:pt x="1100" y="5656"/>
                    <a:pt x="1090" y="5654"/>
                  </a:cubicBezTo>
                  <a:lnTo>
                    <a:pt x="1090" y="5654"/>
                  </a:lnTo>
                  <a:cubicBezTo>
                    <a:pt x="1269" y="5756"/>
                    <a:pt x="1362" y="5880"/>
                    <a:pt x="1332" y="5880"/>
                  </a:cubicBezTo>
                  <a:cubicBezTo>
                    <a:pt x="1327" y="5880"/>
                    <a:pt x="1317" y="5876"/>
                    <a:pt x="1303" y="5867"/>
                  </a:cubicBezTo>
                  <a:lnTo>
                    <a:pt x="1060" y="5684"/>
                  </a:lnTo>
                  <a:lnTo>
                    <a:pt x="1060" y="5684"/>
                  </a:lnTo>
                  <a:cubicBezTo>
                    <a:pt x="1181" y="5927"/>
                    <a:pt x="786" y="5806"/>
                    <a:pt x="1029" y="6140"/>
                  </a:cubicBezTo>
                  <a:lnTo>
                    <a:pt x="877" y="6019"/>
                  </a:lnTo>
                  <a:lnTo>
                    <a:pt x="877" y="6019"/>
                  </a:lnTo>
                  <a:cubicBezTo>
                    <a:pt x="938" y="6262"/>
                    <a:pt x="725" y="6231"/>
                    <a:pt x="908" y="6535"/>
                  </a:cubicBezTo>
                  <a:cubicBezTo>
                    <a:pt x="877" y="6505"/>
                    <a:pt x="839" y="6490"/>
                    <a:pt x="805" y="6490"/>
                  </a:cubicBezTo>
                  <a:cubicBezTo>
                    <a:pt x="771" y="6490"/>
                    <a:pt x="740" y="6505"/>
                    <a:pt x="725" y="6535"/>
                  </a:cubicBezTo>
                  <a:cubicBezTo>
                    <a:pt x="785" y="6625"/>
                    <a:pt x="756" y="6626"/>
                    <a:pt x="930" y="6830"/>
                  </a:cubicBezTo>
                  <a:lnTo>
                    <a:pt x="930" y="6830"/>
                  </a:lnTo>
                  <a:cubicBezTo>
                    <a:pt x="894" y="6808"/>
                    <a:pt x="823" y="6767"/>
                    <a:pt x="786" y="6748"/>
                  </a:cubicBezTo>
                  <a:cubicBezTo>
                    <a:pt x="756" y="6748"/>
                    <a:pt x="680" y="6718"/>
                    <a:pt x="638" y="6718"/>
                  </a:cubicBezTo>
                  <a:cubicBezTo>
                    <a:pt x="596" y="6718"/>
                    <a:pt x="588" y="6748"/>
                    <a:pt x="695" y="6870"/>
                  </a:cubicBezTo>
                  <a:lnTo>
                    <a:pt x="573" y="6778"/>
                  </a:lnTo>
                  <a:lnTo>
                    <a:pt x="573" y="6778"/>
                  </a:lnTo>
                  <a:cubicBezTo>
                    <a:pt x="678" y="6883"/>
                    <a:pt x="738" y="7034"/>
                    <a:pt x="654" y="7034"/>
                  </a:cubicBezTo>
                  <a:cubicBezTo>
                    <a:pt x="641" y="7034"/>
                    <a:pt x="624" y="7030"/>
                    <a:pt x="604" y="7022"/>
                  </a:cubicBezTo>
                  <a:lnTo>
                    <a:pt x="604" y="7022"/>
                  </a:lnTo>
                  <a:cubicBezTo>
                    <a:pt x="725" y="7143"/>
                    <a:pt x="725" y="7204"/>
                    <a:pt x="877" y="7295"/>
                  </a:cubicBezTo>
                  <a:cubicBezTo>
                    <a:pt x="877" y="7298"/>
                    <a:pt x="876" y="7299"/>
                    <a:pt x="873" y="7299"/>
                  </a:cubicBezTo>
                  <a:cubicBezTo>
                    <a:pt x="855" y="7299"/>
                    <a:pt x="786" y="7252"/>
                    <a:pt x="747" y="7226"/>
                  </a:cubicBezTo>
                  <a:lnTo>
                    <a:pt x="747" y="7226"/>
                  </a:lnTo>
                  <a:lnTo>
                    <a:pt x="604" y="7082"/>
                  </a:lnTo>
                  <a:cubicBezTo>
                    <a:pt x="482" y="7174"/>
                    <a:pt x="482" y="7326"/>
                    <a:pt x="543" y="7478"/>
                  </a:cubicBezTo>
                  <a:cubicBezTo>
                    <a:pt x="493" y="7453"/>
                    <a:pt x="461" y="7443"/>
                    <a:pt x="440" y="7443"/>
                  </a:cubicBezTo>
                  <a:cubicBezTo>
                    <a:pt x="372" y="7443"/>
                    <a:pt x="428" y="7548"/>
                    <a:pt x="370" y="7548"/>
                  </a:cubicBezTo>
                  <a:cubicBezTo>
                    <a:pt x="360" y="7548"/>
                    <a:pt x="347" y="7545"/>
                    <a:pt x="330" y="7538"/>
                  </a:cubicBezTo>
                  <a:lnTo>
                    <a:pt x="330" y="7538"/>
                  </a:lnTo>
                  <a:cubicBezTo>
                    <a:pt x="421" y="7660"/>
                    <a:pt x="239" y="7599"/>
                    <a:pt x="452" y="7812"/>
                  </a:cubicBezTo>
                  <a:lnTo>
                    <a:pt x="330" y="7751"/>
                  </a:lnTo>
                  <a:cubicBezTo>
                    <a:pt x="300" y="7782"/>
                    <a:pt x="269" y="7812"/>
                    <a:pt x="148" y="7812"/>
                  </a:cubicBezTo>
                  <a:cubicBezTo>
                    <a:pt x="87" y="7812"/>
                    <a:pt x="269" y="7964"/>
                    <a:pt x="300" y="8055"/>
                  </a:cubicBezTo>
                  <a:lnTo>
                    <a:pt x="178" y="7964"/>
                  </a:lnTo>
                  <a:lnTo>
                    <a:pt x="178" y="7964"/>
                  </a:lnTo>
                  <a:cubicBezTo>
                    <a:pt x="239" y="8055"/>
                    <a:pt x="421" y="8207"/>
                    <a:pt x="543" y="8298"/>
                  </a:cubicBezTo>
                  <a:cubicBezTo>
                    <a:pt x="498" y="8276"/>
                    <a:pt x="486" y="8270"/>
                    <a:pt x="483" y="8270"/>
                  </a:cubicBezTo>
                  <a:cubicBezTo>
                    <a:pt x="480" y="8270"/>
                    <a:pt x="487" y="8277"/>
                    <a:pt x="472" y="8277"/>
                  </a:cubicBezTo>
                  <a:cubicBezTo>
                    <a:pt x="464" y="8277"/>
                    <a:pt x="449" y="8275"/>
                    <a:pt x="421" y="8268"/>
                  </a:cubicBezTo>
                  <a:lnTo>
                    <a:pt x="87" y="7933"/>
                  </a:lnTo>
                  <a:cubicBezTo>
                    <a:pt x="12" y="7933"/>
                    <a:pt x="182" y="8117"/>
                    <a:pt x="146" y="8117"/>
                  </a:cubicBezTo>
                  <a:cubicBezTo>
                    <a:pt x="138" y="8117"/>
                    <a:pt x="120" y="8108"/>
                    <a:pt x="87" y="8085"/>
                  </a:cubicBezTo>
                  <a:cubicBezTo>
                    <a:pt x="0" y="8085"/>
                    <a:pt x="23" y="8140"/>
                    <a:pt x="156" y="8250"/>
                  </a:cubicBezTo>
                  <a:lnTo>
                    <a:pt x="156" y="8250"/>
                  </a:lnTo>
                  <a:cubicBezTo>
                    <a:pt x="131" y="8233"/>
                    <a:pt x="96" y="8217"/>
                    <a:pt x="26" y="8146"/>
                  </a:cubicBezTo>
                  <a:lnTo>
                    <a:pt x="26" y="8146"/>
                  </a:lnTo>
                  <a:cubicBezTo>
                    <a:pt x="26" y="8207"/>
                    <a:pt x="26" y="8237"/>
                    <a:pt x="116" y="8298"/>
                  </a:cubicBezTo>
                  <a:lnTo>
                    <a:pt x="116" y="8298"/>
                  </a:lnTo>
                  <a:cubicBezTo>
                    <a:pt x="72" y="8268"/>
                    <a:pt x="72" y="8260"/>
                    <a:pt x="83" y="8260"/>
                  </a:cubicBezTo>
                  <a:cubicBezTo>
                    <a:pt x="94" y="8260"/>
                    <a:pt x="117" y="8268"/>
                    <a:pt x="117" y="8268"/>
                  </a:cubicBezTo>
                  <a:cubicBezTo>
                    <a:pt x="229" y="8379"/>
                    <a:pt x="187" y="8389"/>
                    <a:pt x="344" y="8507"/>
                  </a:cubicBezTo>
                  <a:lnTo>
                    <a:pt x="344" y="8507"/>
                  </a:lnTo>
                  <a:cubicBezTo>
                    <a:pt x="317" y="8479"/>
                    <a:pt x="309" y="8450"/>
                    <a:pt x="330" y="8450"/>
                  </a:cubicBezTo>
                  <a:cubicBezTo>
                    <a:pt x="411" y="8531"/>
                    <a:pt x="438" y="8572"/>
                    <a:pt x="411" y="8572"/>
                  </a:cubicBezTo>
                  <a:cubicBezTo>
                    <a:pt x="398" y="8572"/>
                    <a:pt x="371" y="8562"/>
                    <a:pt x="330" y="8541"/>
                  </a:cubicBezTo>
                  <a:cubicBezTo>
                    <a:pt x="239" y="8450"/>
                    <a:pt x="148" y="8359"/>
                    <a:pt x="87" y="8298"/>
                  </a:cubicBezTo>
                  <a:lnTo>
                    <a:pt x="87" y="8298"/>
                  </a:lnTo>
                  <a:lnTo>
                    <a:pt x="294" y="8557"/>
                  </a:lnTo>
                  <a:lnTo>
                    <a:pt x="294" y="8557"/>
                  </a:lnTo>
                  <a:cubicBezTo>
                    <a:pt x="292" y="8552"/>
                    <a:pt x="294" y="8549"/>
                    <a:pt x="298" y="8549"/>
                  </a:cubicBezTo>
                  <a:cubicBezTo>
                    <a:pt x="316" y="8549"/>
                    <a:pt x="378" y="8589"/>
                    <a:pt x="452" y="8663"/>
                  </a:cubicBezTo>
                  <a:lnTo>
                    <a:pt x="391" y="8572"/>
                  </a:lnTo>
                  <a:lnTo>
                    <a:pt x="482" y="8693"/>
                  </a:lnTo>
                  <a:cubicBezTo>
                    <a:pt x="482" y="8602"/>
                    <a:pt x="634" y="8693"/>
                    <a:pt x="573" y="8572"/>
                  </a:cubicBezTo>
                  <a:lnTo>
                    <a:pt x="421" y="8511"/>
                  </a:lnTo>
                  <a:cubicBezTo>
                    <a:pt x="421" y="8511"/>
                    <a:pt x="311" y="8382"/>
                    <a:pt x="348" y="8382"/>
                  </a:cubicBezTo>
                  <a:cubicBezTo>
                    <a:pt x="358" y="8382"/>
                    <a:pt x="381" y="8393"/>
                    <a:pt x="421" y="8420"/>
                  </a:cubicBezTo>
                  <a:cubicBezTo>
                    <a:pt x="452" y="8450"/>
                    <a:pt x="543" y="8511"/>
                    <a:pt x="604" y="8572"/>
                  </a:cubicBezTo>
                  <a:lnTo>
                    <a:pt x="604" y="8572"/>
                  </a:lnTo>
                  <a:cubicBezTo>
                    <a:pt x="604" y="8541"/>
                    <a:pt x="543" y="8511"/>
                    <a:pt x="573" y="8511"/>
                  </a:cubicBezTo>
                  <a:lnTo>
                    <a:pt x="688" y="8609"/>
                  </a:lnTo>
                  <a:lnTo>
                    <a:pt x="688" y="8609"/>
                  </a:lnTo>
                  <a:cubicBezTo>
                    <a:pt x="600" y="8526"/>
                    <a:pt x="632" y="8518"/>
                    <a:pt x="664" y="8518"/>
                  </a:cubicBezTo>
                  <a:cubicBezTo>
                    <a:pt x="672" y="8518"/>
                    <a:pt x="681" y="8518"/>
                    <a:pt x="687" y="8518"/>
                  </a:cubicBezTo>
                  <a:cubicBezTo>
                    <a:pt x="696" y="8518"/>
                    <a:pt x="701" y="8517"/>
                    <a:pt x="695" y="8511"/>
                  </a:cubicBezTo>
                  <a:lnTo>
                    <a:pt x="695" y="8511"/>
                  </a:lnTo>
                  <a:lnTo>
                    <a:pt x="725" y="8541"/>
                  </a:lnTo>
                  <a:cubicBezTo>
                    <a:pt x="738" y="8545"/>
                    <a:pt x="747" y="8546"/>
                    <a:pt x="753" y="8546"/>
                  </a:cubicBezTo>
                  <a:cubicBezTo>
                    <a:pt x="796" y="8546"/>
                    <a:pt x="604" y="8447"/>
                    <a:pt x="604" y="8420"/>
                  </a:cubicBezTo>
                  <a:cubicBezTo>
                    <a:pt x="634" y="8420"/>
                    <a:pt x="847" y="8572"/>
                    <a:pt x="938" y="8663"/>
                  </a:cubicBezTo>
                  <a:cubicBezTo>
                    <a:pt x="984" y="8617"/>
                    <a:pt x="925" y="8500"/>
                    <a:pt x="974" y="8500"/>
                  </a:cubicBezTo>
                  <a:cubicBezTo>
                    <a:pt x="989" y="8500"/>
                    <a:pt x="1016" y="8512"/>
                    <a:pt x="1060" y="8541"/>
                  </a:cubicBezTo>
                  <a:cubicBezTo>
                    <a:pt x="1060" y="8450"/>
                    <a:pt x="999" y="8389"/>
                    <a:pt x="908" y="8268"/>
                  </a:cubicBezTo>
                  <a:cubicBezTo>
                    <a:pt x="910" y="8266"/>
                    <a:pt x="912" y="8265"/>
                    <a:pt x="916" y="8265"/>
                  </a:cubicBezTo>
                  <a:cubicBezTo>
                    <a:pt x="956" y="8265"/>
                    <a:pt x="1081" y="8382"/>
                    <a:pt x="1082" y="8382"/>
                  </a:cubicBezTo>
                  <a:cubicBezTo>
                    <a:pt x="1082" y="8382"/>
                    <a:pt x="1076" y="8375"/>
                    <a:pt x="1060" y="8359"/>
                  </a:cubicBezTo>
                  <a:lnTo>
                    <a:pt x="1060" y="8359"/>
                  </a:lnTo>
                  <a:cubicBezTo>
                    <a:pt x="1147" y="8432"/>
                    <a:pt x="1248" y="8490"/>
                    <a:pt x="1333" y="8545"/>
                  </a:cubicBezTo>
                  <a:lnTo>
                    <a:pt x="1333" y="8545"/>
                  </a:lnTo>
                  <a:cubicBezTo>
                    <a:pt x="1207" y="8431"/>
                    <a:pt x="1378" y="8501"/>
                    <a:pt x="1151" y="8359"/>
                  </a:cubicBezTo>
                  <a:cubicBezTo>
                    <a:pt x="1211" y="8359"/>
                    <a:pt x="1242" y="8298"/>
                    <a:pt x="1242" y="8237"/>
                  </a:cubicBezTo>
                  <a:cubicBezTo>
                    <a:pt x="1242" y="8268"/>
                    <a:pt x="1394" y="8389"/>
                    <a:pt x="1485" y="8420"/>
                  </a:cubicBezTo>
                  <a:cubicBezTo>
                    <a:pt x="1363" y="8298"/>
                    <a:pt x="1303" y="8207"/>
                    <a:pt x="1363" y="8207"/>
                  </a:cubicBezTo>
                  <a:lnTo>
                    <a:pt x="1060" y="7964"/>
                  </a:lnTo>
                  <a:cubicBezTo>
                    <a:pt x="1029" y="7964"/>
                    <a:pt x="999" y="7903"/>
                    <a:pt x="999" y="7903"/>
                  </a:cubicBezTo>
                  <a:lnTo>
                    <a:pt x="999" y="7903"/>
                  </a:lnTo>
                  <a:cubicBezTo>
                    <a:pt x="1132" y="7983"/>
                    <a:pt x="1313" y="8157"/>
                    <a:pt x="1375" y="8157"/>
                  </a:cubicBezTo>
                  <a:cubicBezTo>
                    <a:pt x="1384" y="8157"/>
                    <a:pt x="1390" y="8154"/>
                    <a:pt x="1394" y="8146"/>
                  </a:cubicBezTo>
                  <a:cubicBezTo>
                    <a:pt x="1456" y="8195"/>
                    <a:pt x="1487" y="8221"/>
                    <a:pt x="1501" y="8236"/>
                  </a:cubicBezTo>
                  <a:lnTo>
                    <a:pt x="1501" y="8236"/>
                  </a:lnTo>
                  <a:cubicBezTo>
                    <a:pt x="1501" y="8236"/>
                    <a:pt x="1502" y="8236"/>
                    <a:pt x="1502" y="8236"/>
                  </a:cubicBezTo>
                  <a:cubicBezTo>
                    <a:pt x="1536" y="8236"/>
                    <a:pt x="1759" y="8389"/>
                    <a:pt x="1759" y="8389"/>
                  </a:cubicBezTo>
                  <a:cubicBezTo>
                    <a:pt x="1759" y="8420"/>
                    <a:pt x="1759" y="8420"/>
                    <a:pt x="1789" y="8450"/>
                  </a:cubicBezTo>
                  <a:cubicBezTo>
                    <a:pt x="1809" y="8460"/>
                    <a:pt x="1822" y="8465"/>
                    <a:pt x="1829" y="8465"/>
                  </a:cubicBezTo>
                  <a:cubicBezTo>
                    <a:pt x="1865" y="8465"/>
                    <a:pt x="1764" y="8359"/>
                    <a:pt x="1789" y="8359"/>
                  </a:cubicBezTo>
                  <a:cubicBezTo>
                    <a:pt x="2063" y="8541"/>
                    <a:pt x="1789" y="8389"/>
                    <a:pt x="1941" y="8541"/>
                  </a:cubicBezTo>
                  <a:lnTo>
                    <a:pt x="2154" y="8693"/>
                  </a:lnTo>
                  <a:cubicBezTo>
                    <a:pt x="2238" y="8693"/>
                    <a:pt x="1985" y="8538"/>
                    <a:pt x="2042" y="8538"/>
                  </a:cubicBezTo>
                  <a:cubicBezTo>
                    <a:pt x="2046" y="8538"/>
                    <a:pt x="2053" y="8539"/>
                    <a:pt x="2063" y="8541"/>
                  </a:cubicBezTo>
                  <a:lnTo>
                    <a:pt x="2154" y="8602"/>
                  </a:lnTo>
                  <a:lnTo>
                    <a:pt x="2145" y="8584"/>
                  </a:lnTo>
                  <a:lnTo>
                    <a:pt x="2145" y="8584"/>
                  </a:lnTo>
                  <a:cubicBezTo>
                    <a:pt x="2155" y="8590"/>
                    <a:pt x="2162" y="8592"/>
                    <a:pt x="2164" y="8592"/>
                  </a:cubicBezTo>
                  <a:cubicBezTo>
                    <a:pt x="2172" y="8592"/>
                    <a:pt x="2153" y="8573"/>
                    <a:pt x="2126" y="8547"/>
                  </a:cubicBezTo>
                  <a:lnTo>
                    <a:pt x="2126" y="8547"/>
                  </a:lnTo>
                  <a:lnTo>
                    <a:pt x="2123" y="8541"/>
                  </a:lnTo>
                  <a:cubicBezTo>
                    <a:pt x="2119" y="8538"/>
                    <a:pt x="2114" y="8534"/>
                    <a:pt x="2109" y="8531"/>
                  </a:cubicBezTo>
                  <a:lnTo>
                    <a:pt x="2109" y="8531"/>
                  </a:lnTo>
                  <a:cubicBezTo>
                    <a:pt x="2055" y="8481"/>
                    <a:pt x="1987" y="8420"/>
                    <a:pt x="2002" y="8420"/>
                  </a:cubicBezTo>
                  <a:cubicBezTo>
                    <a:pt x="2018" y="8436"/>
                    <a:pt x="2025" y="8442"/>
                    <a:pt x="2026" y="8442"/>
                  </a:cubicBezTo>
                  <a:cubicBezTo>
                    <a:pt x="2032" y="8442"/>
                    <a:pt x="1895" y="8293"/>
                    <a:pt x="1819" y="8268"/>
                  </a:cubicBezTo>
                  <a:cubicBezTo>
                    <a:pt x="1733" y="8182"/>
                    <a:pt x="1705" y="8150"/>
                    <a:pt x="1711" y="8150"/>
                  </a:cubicBezTo>
                  <a:cubicBezTo>
                    <a:pt x="1729" y="8150"/>
                    <a:pt x="2027" y="8406"/>
                    <a:pt x="2085" y="8406"/>
                  </a:cubicBezTo>
                  <a:cubicBezTo>
                    <a:pt x="2093" y="8406"/>
                    <a:pt x="2096" y="8401"/>
                    <a:pt x="2093" y="8389"/>
                  </a:cubicBezTo>
                  <a:cubicBezTo>
                    <a:pt x="1819" y="8207"/>
                    <a:pt x="1759" y="8055"/>
                    <a:pt x="1455" y="7842"/>
                  </a:cubicBezTo>
                  <a:cubicBezTo>
                    <a:pt x="1394" y="7782"/>
                    <a:pt x="1363" y="7751"/>
                    <a:pt x="1394" y="7751"/>
                  </a:cubicBezTo>
                  <a:cubicBezTo>
                    <a:pt x="1546" y="7933"/>
                    <a:pt x="1546" y="7842"/>
                    <a:pt x="1698" y="7994"/>
                  </a:cubicBezTo>
                  <a:lnTo>
                    <a:pt x="1911" y="8207"/>
                  </a:lnTo>
                  <a:cubicBezTo>
                    <a:pt x="2063" y="8268"/>
                    <a:pt x="2215" y="8298"/>
                    <a:pt x="2275" y="8389"/>
                  </a:cubicBezTo>
                  <a:cubicBezTo>
                    <a:pt x="2245" y="8298"/>
                    <a:pt x="2123" y="8268"/>
                    <a:pt x="2093" y="8207"/>
                  </a:cubicBezTo>
                  <a:lnTo>
                    <a:pt x="2093" y="8207"/>
                  </a:lnTo>
                  <a:cubicBezTo>
                    <a:pt x="2146" y="8260"/>
                    <a:pt x="2247" y="8290"/>
                    <a:pt x="2270" y="8297"/>
                  </a:cubicBezTo>
                  <a:lnTo>
                    <a:pt x="2270" y="8297"/>
                  </a:lnTo>
                  <a:cubicBezTo>
                    <a:pt x="2150" y="8263"/>
                    <a:pt x="2001" y="8085"/>
                    <a:pt x="1971" y="8055"/>
                  </a:cubicBezTo>
                  <a:cubicBezTo>
                    <a:pt x="1971" y="8043"/>
                    <a:pt x="1978" y="8038"/>
                    <a:pt x="1990" y="8038"/>
                  </a:cubicBezTo>
                  <a:cubicBezTo>
                    <a:pt x="2011" y="8038"/>
                    <a:pt x="2048" y="8055"/>
                    <a:pt x="2087" y="8075"/>
                  </a:cubicBezTo>
                  <a:lnTo>
                    <a:pt x="2087" y="8075"/>
                  </a:lnTo>
                  <a:cubicBezTo>
                    <a:pt x="2058" y="8049"/>
                    <a:pt x="2029" y="8022"/>
                    <a:pt x="2002" y="7994"/>
                  </a:cubicBezTo>
                  <a:cubicBezTo>
                    <a:pt x="1998" y="7991"/>
                    <a:pt x="1997" y="7989"/>
                    <a:pt x="1998" y="7989"/>
                  </a:cubicBezTo>
                  <a:cubicBezTo>
                    <a:pt x="2002" y="7989"/>
                    <a:pt x="2086" y="8056"/>
                    <a:pt x="2096" y="8060"/>
                  </a:cubicBezTo>
                  <a:lnTo>
                    <a:pt x="2096" y="8060"/>
                  </a:lnTo>
                  <a:lnTo>
                    <a:pt x="2117" y="8092"/>
                  </a:lnTo>
                  <a:lnTo>
                    <a:pt x="2117" y="8092"/>
                  </a:lnTo>
                  <a:cubicBezTo>
                    <a:pt x="2107" y="8086"/>
                    <a:pt x="2097" y="8081"/>
                    <a:pt x="2087" y="8075"/>
                  </a:cubicBezTo>
                  <a:lnTo>
                    <a:pt x="2087" y="8075"/>
                  </a:lnTo>
                  <a:cubicBezTo>
                    <a:pt x="2102" y="8089"/>
                    <a:pt x="2118" y="8102"/>
                    <a:pt x="2133" y="8115"/>
                  </a:cubicBezTo>
                  <a:lnTo>
                    <a:pt x="2133" y="8115"/>
                  </a:lnTo>
                  <a:lnTo>
                    <a:pt x="2117" y="8092"/>
                  </a:lnTo>
                  <a:lnTo>
                    <a:pt x="2117" y="8092"/>
                  </a:lnTo>
                  <a:cubicBezTo>
                    <a:pt x="2156" y="8113"/>
                    <a:pt x="2193" y="8135"/>
                    <a:pt x="2215" y="8146"/>
                  </a:cubicBezTo>
                  <a:lnTo>
                    <a:pt x="2314" y="8246"/>
                  </a:lnTo>
                  <a:lnTo>
                    <a:pt x="2314" y="8246"/>
                  </a:lnTo>
                  <a:cubicBezTo>
                    <a:pt x="2258" y="8208"/>
                    <a:pt x="2191" y="8155"/>
                    <a:pt x="2164" y="8141"/>
                  </a:cubicBezTo>
                  <a:lnTo>
                    <a:pt x="2164" y="8141"/>
                  </a:lnTo>
                  <a:cubicBezTo>
                    <a:pt x="2219" y="8186"/>
                    <a:pt x="2275" y="8226"/>
                    <a:pt x="2327" y="8259"/>
                  </a:cubicBezTo>
                  <a:lnTo>
                    <a:pt x="2327" y="8259"/>
                  </a:lnTo>
                  <a:lnTo>
                    <a:pt x="2314" y="8246"/>
                  </a:lnTo>
                  <a:lnTo>
                    <a:pt x="2314" y="8246"/>
                  </a:lnTo>
                  <a:cubicBezTo>
                    <a:pt x="2348" y="8269"/>
                    <a:pt x="2377" y="8287"/>
                    <a:pt x="2391" y="8287"/>
                  </a:cubicBezTo>
                  <a:cubicBezTo>
                    <a:pt x="2399" y="8287"/>
                    <a:pt x="2401" y="8281"/>
                    <a:pt x="2397" y="8268"/>
                  </a:cubicBezTo>
                  <a:cubicBezTo>
                    <a:pt x="2385" y="8260"/>
                    <a:pt x="2376" y="8253"/>
                    <a:pt x="2368" y="8247"/>
                  </a:cubicBezTo>
                  <a:lnTo>
                    <a:pt x="2368" y="8247"/>
                  </a:lnTo>
                  <a:cubicBezTo>
                    <a:pt x="2373" y="8250"/>
                    <a:pt x="2377" y="8252"/>
                    <a:pt x="2381" y="8255"/>
                  </a:cubicBezTo>
                  <a:lnTo>
                    <a:pt x="2381" y="8255"/>
                  </a:lnTo>
                  <a:lnTo>
                    <a:pt x="2355" y="8234"/>
                  </a:lnTo>
                  <a:lnTo>
                    <a:pt x="2355" y="8234"/>
                  </a:lnTo>
                  <a:cubicBezTo>
                    <a:pt x="2327" y="8204"/>
                    <a:pt x="2353" y="8193"/>
                    <a:pt x="2306" y="8146"/>
                  </a:cubicBezTo>
                  <a:lnTo>
                    <a:pt x="2306" y="8146"/>
                  </a:lnTo>
                  <a:lnTo>
                    <a:pt x="2397" y="8237"/>
                  </a:lnTo>
                  <a:cubicBezTo>
                    <a:pt x="2375" y="8170"/>
                    <a:pt x="2254" y="8071"/>
                    <a:pt x="2276" y="8071"/>
                  </a:cubicBezTo>
                  <a:cubicBezTo>
                    <a:pt x="2284" y="8071"/>
                    <a:pt x="2310" y="8084"/>
                    <a:pt x="2367" y="8116"/>
                  </a:cubicBezTo>
                  <a:cubicBezTo>
                    <a:pt x="2291" y="8069"/>
                    <a:pt x="2262" y="8054"/>
                    <a:pt x="2255" y="8054"/>
                  </a:cubicBezTo>
                  <a:cubicBezTo>
                    <a:pt x="2243" y="8054"/>
                    <a:pt x="2294" y="8098"/>
                    <a:pt x="2278" y="8098"/>
                  </a:cubicBezTo>
                  <a:cubicBezTo>
                    <a:pt x="2274" y="8098"/>
                    <a:pt x="2264" y="8095"/>
                    <a:pt x="2245" y="8085"/>
                  </a:cubicBezTo>
                  <a:cubicBezTo>
                    <a:pt x="2093" y="7964"/>
                    <a:pt x="2123" y="7964"/>
                    <a:pt x="2093" y="7933"/>
                  </a:cubicBezTo>
                  <a:lnTo>
                    <a:pt x="2093" y="7933"/>
                  </a:lnTo>
                  <a:cubicBezTo>
                    <a:pt x="2166" y="7988"/>
                    <a:pt x="2201" y="8007"/>
                    <a:pt x="2213" y="8007"/>
                  </a:cubicBezTo>
                  <a:cubicBezTo>
                    <a:pt x="2243" y="8007"/>
                    <a:pt x="2154" y="7903"/>
                    <a:pt x="2154" y="7903"/>
                  </a:cubicBezTo>
                  <a:lnTo>
                    <a:pt x="2154" y="7903"/>
                  </a:lnTo>
                  <a:cubicBezTo>
                    <a:pt x="2184" y="7913"/>
                    <a:pt x="2211" y="7923"/>
                    <a:pt x="2235" y="7933"/>
                  </a:cubicBezTo>
                  <a:lnTo>
                    <a:pt x="2235" y="7933"/>
                  </a:lnTo>
                  <a:lnTo>
                    <a:pt x="2184" y="7903"/>
                  </a:lnTo>
                  <a:lnTo>
                    <a:pt x="2184" y="7903"/>
                  </a:lnTo>
                  <a:cubicBezTo>
                    <a:pt x="2211" y="7919"/>
                    <a:pt x="2233" y="7931"/>
                    <a:pt x="2252" y="7941"/>
                  </a:cubicBezTo>
                  <a:lnTo>
                    <a:pt x="2252" y="7941"/>
                  </a:lnTo>
                  <a:cubicBezTo>
                    <a:pt x="2264" y="7947"/>
                    <a:pt x="2275" y="7952"/>
                    <a:pt x="2285" y="7958"/>
                  </a:cubicBezTo>
                  <a:lnTo>
                    <a:pt x="2285" y="7958"/>
                  </a:lnTo>
                  <a:cubicBezTo>
                    <a:pt x="2275" y="7953"/>
                    <a:pt x="2265" y="7948"/>
                    <a:pt x="2252" y="7941"/>
                  </a:cubicBezTo>
                  <a:lnTo>
                    <a:pt x="2252" y="7941"/>
                  </a:lnTo>
                  <a:cubicBezTo>
                    <a:pt x="2247" y="7939"/>
                    <a:pt x="2241" y="7936"/>
                    <a:pt x="2235" y="7933"/>
                  </a:cubicBezTo>
                  <a:lnTo>
                    <a:pt x="2235" y="7933"/>
                  </a:lnTo>
                  <a:lnTo>
                    <a:pt x="2336" y="7994"/>
                  </a:lnTo>
                  <a:cubicBezTo>
                    <a:pt x="2324" y="7982"/>
                    <a:pt x="2307" y="7970"/>
                    <a:pt x="2285" y="7958"/>
                  </a:cubicBezTo>
                  <a:lnTo>
                    <a:pt x="2285" y="7958"/>
                  </a:lnTo>
                  <a:cubicBezTo>
                    <a:pt x="2310" y="7970"/>
                    <a:pt x="2326" y="7975"/>
                    <a:pt x="2335" y="7975"/>
                  </a:cubicBezTo>
                  <a:cubicBezTo>
                    <a:pt x="2379" y="7975"/>
                    <a:pt x="2226" y="7835"/>
                    <a:pt x="2255" y="7835"/>
                  </a:cubicBezTo>
                  <a:cubicBezTo>
                    <a:pt x="2258" y="7835"/>
                    <a:pt x="2265" y="7837"/>
                    <a:pt x="2275" y="7842"/>
                  </a:cubicBezTo>
                  <a:cubicBezTo>
                    <a:pt x="2330" y="7924"/>
                    <a:pt x="2459" y="7982"/>
                    <a:pt x="2528" y="8037"/>
                  </a:cubicBezTo>
                  <a:lnTo>
                    <a:pt x="2528" y="8037"/>
                  </a:lnTo>
                  <a:cubicBezTo>
                    <a:pt x="2304" y="7839"/>
                    <a:pt x="2271" y="7778"/>
                    <a:pt x="2123" y="7660"/>
                  </a:cubicBezTo>
                  <a:lnTo>
                    <a:pt x="2123" y="7660"/>
                  </a:lnTo>
                  <a:cubicBezTo>
                    <a:pt x="2245" y="7690"/>
                    <a:pt x="2427" y="7903"/>
                    <a:pt x="2579" y="7994"/>
                  </a:cubicBezTo>
                  <a:cubicBezTo>
                    <a:pt x="2531" y="7936"/>
                    <a:pt x="2529" y="7921"/>
                    <a:pt x="2541" y="7921"/>
                  </a:cubicBezTo>
                  <a:cubicBezTo>
                    <a:pt x="2553" y="7921"/>
                    <a:pt x="2579" y="7936"/>
                    <a:pt x="2585" y="7936"/>
                  </a:cubicBezTo>
                  <a:cubicBezTo>
                    <a:pt x="2592" y="7936"/>
                    <a:pt x="2575" y="7918"/>
                    <a:pt x="2488" y="7842"/>
                  </a:cubicBezTo>
                  <a:cubicBezTo>
                    <a:pt x="2427" y="7812"/>
                    <a:pt x="2397" y="7751"/>
                    <a:pt x="2275" y="7660"/>
                  </a:cubicBezTo>
                  <a:cubicBezTo>
                    <a:pt x="2279" y="7657"/>
                    <a:pt x="2282" y="7655"/>
                    <a:pt x="2285" y="7655"/>
                  </a:cubicBezTo>
                  <a:cubicBezTo>
                    <a:pt x="2314" y="7655"/>
                    <a:pt x="2349" y="7754"/>
                    <a:pt x="2458" y="7782"/>
                  </a:cubicBezTo>
                  <a:cubicBezTo>
                    <a:pt x="2428" y="7751"/>
                    <a:pt x="2279" y="7603"/>
                    <a:pt x="2187" y="7541"/>
                  </a:cubicBezTo>
                  <a:lnTo>
                    <a:pt x="2187" y="7541"/>
                  </a:lnTo>
                  <a:cubicBezTo>
                    <a:pt x="2166" y="7517"/>
                    <a:pt x="2111" y="7454"/>
                    <a:pt x="2134" y="7454"/>
                  </a:cubicBezTo>
                  <a:cubicBezTo>
                    <a:pt x="2141" y="7454"/>
                    <a:pt x="2157" y="7461"/>
                    <a:pt x="2184" y="7478"/>
                  </a:cubicBezTo>
                  <a:cubicBezTo>
                    <a:pt x="2336" y="7599"/>
                    <a:pt x="2245" y="7538"/>
                    <a:pt x="2336" y="7630"/>
                  </a:cubicBezTo>
                  <a:cubicBezTo>
                    <a:pt x="2427" y="7599"/>
                    <a:pt x="2032" y="7326"/>
                    <a:pt x="2002" y="7234"/>
                  </a:cubicBezTo>
                  <a:cubicBezTo>
                    <a:pt x="1967" y="7223"/>
                    <a:pt x="1911" y="7185"/>
                    <a:pt x="1850" y="7138"/>
                  </a:cubicBezTo>
                  <a:lnTo>
                    <a:pt x="1850" y="7138"/>
                  </a:lnTo>
                  <a:lnTo>
                    <a:pt x="1850" y="7082"/>
                  </a:lnTo>
                  <a:cubicBezTo>
                    <a:pt x="2123" y="7234"/>
                    <a:pt x="2245" y="7447"/>
                    <a:pt x="2458" y="7599"/>
                  </a:cubicBezTo>
                  <a:lnTo>
                    <a:pt x="2397" y="7508"/>
                  </a:lnTo>
                  <a:lnTo>
                    <a:pt x="2397" y="7508"/>
                  </a:lnTo>
                  <a:cubicBezTo>
                    <a:pt x="2458" y="7599"/>
                    <a:pt x="2579" y="7690"/>
                    <a:pt x="2640" y="7751"/>
                  </a:cubicBezTo>
                  <a:cubicBezTo>
                    <a:pt x="2488" y="7599"/>
                    <a:pt x="2640" y="7660"/>
                    <a:pt x="2610" y="7630"/>
                  </a:cubicBezTo>
                  <a:cubicBezTo>
                    <a:pt x="2602" y="7623"/>
                    <a:pt x="2594" y="7617"/>
                    <a:pt x="2588" y="7612"/>
                  </a:cubicBezTo>
                  <a:lnTo>
                    <a:pt x="2588" y="7612"/>
                  </a:lnTo>
                  <a:cubicBezTo>
                    <a:pt x="2589" y="7613"/>
                    <a:pt x="2588" y="7614"/>
                    <a:pt x="2586" y="7614"/>
                  </a:cubicBezTo>
                  <a:cubicBezTo>
                    <a:pt x="2582" y="7614"/>
                    <a:pt x="2571" y="7610"/>
                    <a:pt x="2549" y="7599"/>
                  </a:cubicBezTo>
                  <a:cubicBezTo>
                    <a:pt x="2521" y="7543"/>
                    <a:pt x="2311" y="7383"/>
                    <a:pt x="2375" y="7383"/>
                  </a:cubicBezTo>
                  <a:cubicBezTo>
                    <a:pt x="2381" y="7383"/>
                    <a:pt x="2388" y="7384"/>
                    <a:pt x="2397" y="7386"/>
                  </a:cubicBezTo>
                  <a:cubicBezTo>
                    <a:pt x="2458" y="7508"/>
                    <a:pt x="2579" y="7538"/>
                    <a:pt x="2640" y="7630"/>
                  </a:cubicBezTo>
                  <a:cubicBezTo>
                    <a:pt x="2668" y="7630"/>
                    <a:pt x="2662" y="7616"/>
                    <a:pt x="2644" y="7597"/>
                  </a:cubicBezTo>
                  <a:lnTo>
                    <a:pt x="2644" y="7597"/>
                  </a:lnTo>
                  <a:cubicBezTo>
                    <a:pt x="2762" y="7536"/>
                    <a:pt x="2789" y="7443"/>
                    <a:pt x="2488" y="7082"/>
                  </a:cubicBezTo>
                  <a:lnTo>
                    <a:pt x="2488" y="7082"/>
                  </a:lnTo>
                  <a:cubicBezTo>
                    <a:pt x="2640" y="7204"/>
                    <a:pt x="2701" y="7204"/>
                    <a:pt x="2792" y="7234"/>
                  </a:cubicBezTo>
                  <a:cubicBezTo>
                    <a:pt x="2762" y="7204"/>
                    <a:pt x="2640" y="7143"/>
                    <a:pt x="2640" y="7082"/>
                  </a:cubicBezTo>
                  <a:lnTo>
                    <a:pt x="2640" y="7082"/>
                  </a:lnTo>
                  <a:lnTo>
                    <a:pt x="2853" y="7204"/>
                  </a:lnTo>
                  <a:cubicBezTo>
                    <a:pt x="2869" y="7220"/>
                    <a:pt x="2877" y="7226"/>
                    <a:pt x="2880" y="7226"/>
                  </a:cubicBezTo>
                  <a:cubicBezTo>
                    <a:pt x="2894" y="7226"/>
                    <a:pt x="2782" y="7072"/>
                    <a:pt x="2731" y="7022"/>
                  </a:cubicBezTo>
                  <a:cubicBezTo>
                    <a:pt x="2752" y="7022"/>
                    <a:pt x="2773" y="7036"/>
                    <a:pt x="2804" y="7055"/>
                  </a:cubicBezTo>
                  <a:lnTo>
                    <a:pt x="2804" y="7055"/>
                  </a:lnTo>
                  <a:cubicBezTo>
                    <a:pt x="2774" y="7029"/>
                    <a:pt x="2742" y="7002"/>
                    <a:pt x="2731" y="6991"/>
                  </a:cubicBezTo>
                  <a:lnTo>
                    <a:pt x="2731" y="6991"/>
                  </a:lnTo>
                  <a:lnTo>
                    <a:pt x="2853" y="7052"/>
                  </a:lnTo>
                  <a:lnTo>
                    <a:pt x="2731" y="6930"/>
                  </a:lnTo>
                  <a:cubicBezTo>
                    <a:pt x="2720" y="6907"/>
                    <a:pt x="2717" y="6892"/>
                    <a:pt x="2729" y="6892"/>
                  </a:cubicBezTo>
                  <a:cubicBezTo>
                    <a:pt x="2747" y="6892"/>
                    <a:pt x="2802" y="6929"/>
                    <a:pt x="2914" y="7022"/>
                  </a:cubicBezTo>
                  <a:cubicBezTo>
                    <a:pt x="2892" y="7000"/>
                    <a:pt x="2886" y="6964"/>
                    <a:pt x="2853" y="6934"/>
                  </a:cubicBezTo>
                  <a:lnTo>
                    <a:pt x="2853" y="6934"/>
                  </a:lnTo>
                  <a:cubicBezTo>
                    <a:pt x="2863" y="6937"/>
                    <a:pt x="2871" y="6939"/>
                    <a:pt x="2879" y="6939"/>
                  </a:cubicBezTo>
                  <a:cubicBezTo>
                    <a:pt x="2927" y="6939"/>
                    <a:pt x="2935" y="6882"/>
                    <a:pt x="2914" y="6839"/>
                  </a:cubicBezTo>
                  <a:cubicBezTo>
                    <a:pt x="2883" y="6839"/>
                    <a:pt x="2792" y="6748"/>
                    <a:pt x="2701" y="6687"/>
                  </a:cubicBezTo>
                  <a:cubicBezTo>
                    <a:pt x="2620" y="6637"/>
                    <a:pt x="2597" y="6623"/>
                    <a:pt x="2596" y="6623"/>
                  </a:cubicBezTo>
                  <a:lnTo>
                    <a:pt x="2596" y="6623"/>
                  </a:lnTo>
                  <a:cubicBezTo>
                    <a:pt x="2597" y="6623"/>
                    <a:pt x="2627" y="6641"/>
                    <a:pt x="2638" y="6641"/>
                  </a:cubicBezTo>
                  <a:cubicBezTo>
                    <a:pt x="2647" y="6641"/>
                    <a:pt x="2644" y="6631"/>
                    <a:pt x="2610" y="6596"/>
                  </a:cubicBezTo>
                  <a:lnTo>
                    <a:pt x="2610" y="6596"/>
                  </a:lnTo>
                  <a:cubicBezTo>
                    <a:pt x="2701" y="6626"/>
                    <a:pt x="2762" y="6687"/>
                    <a:pt x="2792" y="6748"/>
                  </a:cubicBezTo>
                  <a:cubicBezTo>
                    <a:pt x="2872" y="6788"/>
                    <a:pt x="2918" y="6803"/>
                    <a:pt x="2945" y="6803"/>
                  </a:cubicBezTo>
                  <a:cubicBezTo>
                    <a:pt x="3021" y="6803"/>
                    <a:pt x="2946" y="6687"/>
                    <a:pt x="3035" y="6687"/>
                  </a:cubicBezTo>
                  <a:lnTo>
                    <a:pt x="2914" y="6566"/>
                  </a:lnTo>
                  <a:lnTo>
                    <a:pt x="2914" y="6566"/>
                  </a:lnTo>
                  <a:cubicBezTo>
                    <a:pt x="2981" y="6603"/>
                    <a:pt x="3021" y="6617"/>
                    <a:pt x="3044" y="6617"/>
                  </a:cubicBezTo>
                  <a:cubicBezTo>
                    <a:pt x="3103" y="6617"/>
                    <a:pt x="3050" y="6525"/>
                    <a:pt x="3074" y="6525"/>
                  </a:cubicBezTo>
                  <a:cubicBezTo>
                    <a:pt x="3079" y="6525"/>
                    <a:pt x="3086" y="6528"/>
                    <a:pt x="3096" y="6535"/>
                  </a:cubicBezTo>
                  <a:cubicBezTo>
                    <a:pt x="3035" y="6474"/>
                    <a:pt x="2792" y="6292"/>
                    <a:pt x="2792" y="6262"/>
                  </a:cubicBezTo>
                  <a:cubicBezTo>
                    <a:pt x="2762" y="6232"/>
                    <a:pt x="2754" y="6220"/>
                    <a:pt x="2760" y="6220"/>
                  </a:cubicBezTo>
                  <a:cubicBezTo>
                    <a:pt x="2785" y="6220"/>
                    <a:pt x="3059" y="6426"/>
                    <a:pt x="3157" y="6474"/>
                  </a:cubicBezTo>
                  <a:cubicBezTo>
                    <a:pt x="3066" y="6414"/>
                    <a:pt x="3066" y="6383"/>
                    <a:pt x="3066" y="6383"/>
                  </a:cubicBezTo>
                  <a:lnTo>
                    <a:pt x="3066" y="6383"/>
                  </a:lnTo>
                  <a:lnTo>
                    <a:pt x="3096" y="6414"/>
                  </a:lnTo>
                  <a:cubicBezTo>
                    <a:pt x="3050" y="6321"/>
                    <a:pt x="3021" y="6281"/>
                    <a:pt x="3037" y="6281"/>
                  </a:cubicBezTo>
                  <a:cubicBezTo>
                    <a:pt x="3042" y="6281"/>
                    <a:pt x="3051" y="6285"/>
                    <a:pt x="3066" y="6292"/>
                  </a:cubicBezTo>
                  <a:cubicBezTo>
                    <a:pt x="3088" y="6292"/>
                    <a:pt x="3163" y="6343"/>
                    <a:pt x="3198" y="6343"/>
                  </a:cubicBezTo>
                  <a:cubicBezTo>
                    <a:pt x="3210" y="6343"/>
                    <a:pt x="3218" y="6338"/>
                    <a:pt x="3218" y="6323"/>
                  </a:cubicBezTo>
                  <a:cubicBezTo>
                    <a:pt x="3066" y="6231"/>
                    <a:pt x="3218" y="6262"/>
                    <a:pt x="3066" y="6140"/>
                  </a:cubicBezTo>
                  <a:cubicBezTo>
                    <a:pt x="3096" y="6140"/>
                    <a:pt x="3096" y="6140"/>
                    <a:pt x="3157" y="6171"/>
                  </a:cubicBezTo>
                  <a:lnTo>
                    <a:pt x="3035" y="6079"/>
                  </a:lnTo>
                  <a:lnTo>
                    <a:pt x="3157" y="6110"/>
                  </a:lnTo>
                  <a:cubicBezTo>
                    <a:pt x="3218" y="6140"/>
                    <a:pt x="3248" y="6171"/>
                    <a:pt x="3309" y="6231"/>
                  </a:cubicBezTo>
                  <a:cubicBezTo>
                    <a:pt x="3317" y="6234"/>
                    <a:pt x="3323" y="6235"/>
                    <a:pt x="3326" y="6235"/>
                  </a:cubicBezTo>
                  <a:cubicBezTo>
                    <a:pt x="3363" y="6235"/>
                    <a:pt x="3179" y="6102"/>
                    <a:pt x="3096" y="6019"/>
                  </a:cubicBezTo>
                  <a:cubicBezTo>
                    <a:pt x="3078" y="5991"/>
                    <a:pt x="3076" y="5980"/>
                    <a:pt x="3084" y="5980"/>
                  </a:cubicBezTo>
                  <a:cubicBezTo>
                    <a:pt x="3104" y="5980"/>
                    <a:pt x="3175" y="6037"/>
                    <a:pt x="3218" y="6079"/>
                  </a:cubicBezTo>
                  <a:cubicBezTo>
                    <a:pt x="3222" y="6084"/>
                    <a:pt x="3224" y="6086"/>
                    <a:pt x="3224" y="6086"/>
                  </a:cubicBezTo>
                  <a:cubicBezTo>
                    <a:pt x="3224" y="6086"/>
                    <a:pt x="3194" y="6058"/>
                    <a:pt x="3184" y="6058"/>
                  </a:cubicBezTo>
                  <a:cubicBezTo>
                    <a:pt x="3180" y="6058"/>
                    <a:pt x="3179" y="6063"/>
                    <a:pt x="3187" y="6079"/>
                  </a:cubicBezTo>
                  <a:cubicBezTo>
                    <a:pt x="3233" y="6110"/>
                    <a:pt x="3240" y="6110"/>
                    <a:pt x="3248" y="6110"/>
                  </a:cubicBezTo>
                  <a:cubicBezTo>
                    <a:pt x="3256" y="6110"/>
                    <a:pt x="3263" y="6110"/>
                    <a:pt x="3309" y="6140"/>
                  </a:cubicBezTo>
                  <a:cubicBezTo>
                    <a:pt x="3309" y="6140"/>
                    <a:pt x="3157" y="6019"/>
                    <a:pt x="3187" y="6019"/>
                  </a:cubicBezTo>
                  <a:cubicBezTo>
                    <a:pt x="3202" y="6019"/>
                    <a:pt x="3202" y="6003"/>
                    <a:pt x="3218" y="6003"/>
                  </a:cubicBezTo>
                  <a:cubicBezTo>
                    <a:pt x="3230" y="6003"/>
                    <a:pt x="3252" y="6013"/>
                    <a:pt x="3300" y="6049"/>
                  </a:cubicBezTo>
                  <a:lnTo>
                    <a:pt x="3300" y="6049"/>
                  </a:lnTo>
                  <a:cubicBezTo>
                    <a:pt x="3266" y="6016"/>
                    <a:pt x="3291" y="6006"/>
                    <a:pt x="3218" y="5958"/>
                  </a:cubicBezTo>
                  <a:cubicBezTo>
                    <a:pt x="3187" y="5958"/>
                    <a:pt x="3096" y="5958"/>
                    <a:pt x="3035" y="5867"/>
                  </a:cubicBezTo>
                  <a:cubicBezTo>
                    <a:pt x="3035" y="5845"/>
                    <a:pt x="3020" y="5824"/>
                    <a:pt x="3033" y="5824"/>
                  </a:cubicBezTo>
                  <a:cubicBezTo>
                    <a:pt x="3038" y="5824"/>
                    <a:pt x="3048" y="5827"/>
                    <a:pt x="3066" y="5836"/>
                  </a:cubicBezTo>
                  <a:lnTo>
                    <a:pt x="3096" y="5867"/>
                  </a:lnTo>
                  <a:cubicBezTo>
                    <a:pt x="3075" y="5845"/>
                    <a:pt x="3114" y="5839"/>
                    <a:pt x="3085" y="5815"/>
                  </a:cubicBezTo>
                  <a:lnTo>
                    <a:pt x="3085" y="5815"/>
                  </a:lnTo>
                  <a:lnTo>
                    <a:pt x="3187" y="5867"/>
                  </a:lnTo>
                  <a:cubicBezTo>
                    <a:pt x="3066" y="5775"/>
                    <a:pt x="3066" y="5775"/>
                    <a:pt x="3066" y="5715"/>
                  </a:cubicBezTo>
                  <a:lnTo>
                    <a:pt x="3066" y="5715"/>
                  </a:lnTo>
                  <a:cubicBezTo>
                    <a:pt x="3218" y="5836"/>
                    <a:pt x="3370" y="5988"/>
                    <a:pt x="3461" y="5988"/>
                  </a:cubicBezTo>
                  <a:lnTo>
                    <a:pt x="3339" y="5836"/>
                  </a:lnTo>
                  <a:lnTo>
                    <a:pt x="3339" y="5836"/>
                  </a:lnTo>
                  <a:cubicBezTo>
                    <a:pt x="3339" y="5836"/>
                    <a:pt x="3370" y="5836"/>
                    <a:pt x="3461" y="5927"/>
                  </a:cubicBezTo>
                  <a:cubicBezTo>
                    <a:pt x="3543" y="5927"/>
                    <a:pt x="3160" y="5610"/>
                    <a:pt x="3190" y="5610"/>
                  </a:cubicBezTo>
                  <a:cubicBezTo>
                    <a:pt x="3193" y="5610"/>
                    <a:pt x="3202" y="5614"/>
                    <a:pt x="3218" y="5623"/>
                  </a:cubicBezTo>
                  <a:cubicBezTo>
                    <a:pt x="3302" y="5693"/>
                    <a:pt x="3347" y="5731"/>
                    <a:pt x="3380" y="5755"/>
                  </a:cubicBezTo>
                  <a:lnTo>
                    <a:pt x="3380" y="5755"/>
                  </a:lnTo>
                  <a:cubicBezTo>
                    <a:pt x="3318" y="5684"/>
                    <a:pt x="3367" y="5682"/>
                    <a:pt x="3339" y="5654"/>
                  </a:cubicBezTo>
                  <a:lnTo>
                    <a:pt x="3339" y="5654"/>
                  </a:lnTo>
                  <a:cubicBezTo>
                    <a:pt x="3465" y="5759"/>
                    <a:pt x="3522" y="5791"/>
                    <a:pt x="3552" y="5791"/>
                  </a:cubicBezTo>
                  <a:cubicBezTo>
                    <a:pt x="3600" y="5791"/>
                    <a:pt x="3575" y="5706"/>
                    <a:pt x="3654" y="5706"/>
                  </a:cubicBezTo>
                  <a:cubicBezTo>
                    <a:pt x="3667" y="5706"/>
                    <a:pt x="3684" y="5709"/>
                    <a:pt x="3704" y="5715"/>
                  </a:cubicBezTo>
                  <a:cubicBezTo>
                    <a:pt x="3491" y="5532"/>
                    <a:pt x="3674" y="5654"/>
                    <a:pt x="3613" y="5563"/>
                  </a:cubicBezTo>
                  <a:lnTo>
                    <a:pt x="3613" y="5563"/>
                  </a:lnTo>
                  <a:cubicBezTo>
                    <a:pt x="3629" y="5581"/>
                    <a:pt x="3641" y="5596"/>
                    <a:pt x="3651" y="5608"/>
                  </a:cubicBezTo>
                  <a:lnTo>
                    <a:pt x="3651" y="5608"/>
                  </a:lnTo>
                  <a:cubicBezTo>
                    <a:pt x="3651" y="5604"/>
                    <a:pt x="3652" y="5602"/>
                    <a:pt x="3657" y="5602"/>
                  </a:cubicBezTo>
                  <a:cubicBezTo>
                    <a:pt x="3664" y="5602"/>
                    <a:pt x="3678" y="5608"/>
                    <a:pt x="3704" y="5623"/>
                  </a:cubicBezTo>
                  <a:lnTo>
                    <a:pt x="3491" y="5471"/>
                  </a:lnTo>
                  <a:lnTo>
                    <a:pt x="3491" y="5471"/>
                  </a:lnTo>
                  <a:cubicBezTo>
                    <a:pt x="3503" y="5476"/>
                    <a:pt x="3511" y="5478"/>
                    <a:pt x="3517" y="5478"/>
                  </a:cubicBezTo>
                  <a:cubicBezTo>
                    <a:pt x="3567" y="5478"/>
                    <a:pt x="3370" y="5298"/>
                    <a:pt x="3400" y="5298"/>
                  </a:cubicBezTo>
                  <a:cubicBezTo>
                    <a:pt x="3409" y="5298"/>
                    <a:pt x="3436" y="5313"/>
                    <a:pt x="3491" y="5350"/>
                  </a:cubicBezTo>
                  <a:cubicBezTo>
                    <a:pt x="3552" y="5380"/>
                    <a:pt x="3643" y="5471"/>
                    <a:pt x="3674" y="5502"/>
                  </a:cubicBezTo>
                  <a:cubicBezTo>
                    <a:pt x="3720" y="5528"/>
                    <a:pt x="3747" y="5538"/>
                    <a:pt x="3761" y="5538"/>
                  </a:cubicBezTo>
                  <a:cubicBezTo>
                    <a:pt x="3814" y="5538"/>
                    <a:pt x="3702" y="5407"/>
                    <a:pt x="3728" y="5407"/>
                  </a:cubicBezTo>
                  <a:cubicBezTo>
                    <a:pt x="3737" y="5407"/>
                    <a:pt x="3765" y="5424"/>
                    <a:pt x="3826" y="5471"/>
                  </a:cubicBezTo>
                  <a:cubicBezTo>
                    <a:pt x="3765" y="5380"/>
                    <a:pt x="3613" y="5259"/>
                    <a:pt x="3522" y="5198"/>
                  </a:cubicBezTo>
                  <a:lnTo>
                    <a:pt x="3522" y="5198"/>
                  </a:lnTo>
                  <a:cubicBezTo>
                    <a:pt x="3643" y="5259"/>
                    <a:pt x="3795" y="5319"/>
                    <a:pt x="3826" y="5350"/>
                  </a:cubicBezTo>
                  <a:cubicBezTo>
                    <a:pt x="3803" y="5281"/>
                    <a:pt x="3780" y="5247"/>
                    <a:pt x="3796" y="5247"/>
                  </a:cubicBezTo>
                  <a:cubicBezTo>
                    <a:pt x="3801" y="5247"/>
                    <a:pt x="3810" y="5251"/>
                    <a:pt x="3826" y="5259"/>
                  </a:cubicBezTo>
                  <a:lnTo>
                    <a:pt x="3917" y="5350"/>
                  </a:lnTo>
                  <a:cubicBezTo>
                    <a:pt x="3923" y="5353"/>
                    <a:pt x="3928" y="5355"/>
                    <a:pt x="3932" y="5355"/>
                  </a:cubicBezTo>
                  <a:cubicBezTo>
                    <a:pt x="3960" y="5355"/>
                    <a:pt x="3919" y="5275"/>
                    <a:pt x="3853" y="5219"/>
                  </a:cubicBezTo>
                  <a:lnTo>
                    <a:pt x="3853" y="5219"/>
                  </a:lnTo>
                  <a:cubicBezTo>
                    <a:pt x="3890" y="5245"/>
                    <a:pt x="3914" y="5253"/>
                    <a:pt x="3932" y="5253"/>
                  </a:cubicBezTo>
                  <a:cubicBezTo>
                    <a:pt x="3967" y="5253"/>
                    <a:pt x="3983" y="5223"/>
                    <a:pt x="4031" y="5223"/>
                  </a:cubicBezTo>
                  <a:cubicBezTo>
                    <a:pt x="4042" y="5223"/>
                    <a:pt x="4054" y="5225"/>
                    <a:pt x="4069" y="5228"/>
                  </a:cubicBezTo>
                  <a:cubicBezTo>
                    <a:pt x="3987" y="5158"/>
                    <a:pt x="3981" y="5147"/>
                    <a:pt x="3992" y="5147"/>
                  </a:cubicBezTo>
                  <a:cubicBezTo>
                    <a:pt x="3997" y="5147"/>
                    <a:pt x="4007" y="5150"/>
                    <a:pt x="4012" y="5150"/>
                  </a:cubicBezTo>
                  <a:cubicBezTo>
                    <a:pt x="4024" y="5150"/>
                    <a:pt x="4019" y="5135"/>
                    <a:pt x="3917" y="5046"/>
                  </a:cubicBezTo>
                  <a:lnTo>
                    <a:pt x="3917" y="5046"/>
                  </a:lnTo>
                  <a:cubicBezTo>
                    <a:pt x="3992" y="5111"/>
                    <a:pt x="4022" y="5129"/>
                    <a:pt x="4034" y="5129"/>
                  </a:cubicBezTo>
                  <a:cubicBezTo>
                    <a:pt x="4051" y="5129"/>
                    <a:pt x="4034" y="5094"/>
                    <a:pt x="4060" y="5094"/>
                  </a:cubicBezTo>
                  <a:cubicBezTo>
                    <a:pt x="4068" y="5094"/>
                    <a:pt x="4080" y="5097"/>
                    <a:pt x="4099" y="5107"/>
                  </a:cubicBezTo>
                  <a:cubicBezTo>
                    <a:pt x="4023" y="5061"/>
                    <a:pt x="4023" y="5061"/>
                    <a:pt x="4027" y="5061"/>
                  </a:cubicBezTo>
                  <a:cubicBezTo>
                    <a:pt x="4031" y="5061"/>
                    <a:pt x="4038" y="5061"/>
                    <a:pt x="3978" y="5016"/>
                  </a:cubicBezTo>
                  <a:lnTo>
                    <a:pt x="3947" y="4924"/>
                  </a:lnTo>
                  <a:cubicBezTo>
                    <a:pt x="3947" y="4894"/>
                    <a:pt x="3856" y="4864"/>
                    <a:pt x="3856" y="4803"/>
                  </a:cubicBezTo>
                  <a:lnTo>
                    <a:pt x="3856" y="4803"/>
                  </a:lnTo>
                  <a:cubicBezTo>
                    <a:pt x="3856" y="4803"/>
                    <a:pt x="4099" y="4955"/>
                    <a:pt x="4069" y="4955"/>
                  </a:cubicBezTo>
                  <a:cubicBezTo>
                    <a:pt x="4109" y="4979"/>
                    <a:pt x="4130" y="4988"/>
                    <a:pt x="4139" y="4988"/>
                  </a:cubicBezTo>
                  <a:cubicBezTo>
                    <a:pt x="4155" y="4988"/>
                    <a:pt x="4136" y="4960"/>
                    <a:pt x="4119" y="4934"/>
                  </a:cubicBezTo>
                  <a:lnTo>
                    <a:pt x="4119" y="4934"/>
                  </a:lnTo>
                  <a:cubicBezTo>
                    <a:pt x="4119" y="4934"/>
                    <a:pt x="4118" y="4934"/>
                    <a:pt x="4118" y="4934"/>
                  </a:cubicBezTo>
                  <a:cubicBezTo>
                    <a:pt x="4112" y="4934"/>
                    <a:pt x="4098" y="4923"/>
                    <a:pt x="4069" y="4894"/>
                  </a:cubicBezTo>
                  <a:lnTo>
                    <a:pt x="4069" y="4894"/>
                  </a:lnTo>
                  <a:cubicBezTo>
                    <a:pt x="4082" y="4899"/>
                    <a:pt x="4093" y="4904"/>
                    <a:pt x="4103" y="4907"/>
                  </a:cubicBezTo>
                  <a:lnTo>
                    <a:pt x="4103" y="4907"/>
                  </a:lnTo>
                  <a:cubicBezTo>
                    <a:pt x="4101" y="4902"/>
                    <a:pt x="4099" y="4897"/>
                    <a:pt x="4099" y="4894"/>
                  </a:cubicBezTo>
                  <a:lnTo>
                    <a:pt x="4099" y="4894"/>
                  </a:lnTo>
                  <a:cubicBezTo>
                    <a:pt x="4103" y="4898"/>
                    <a:pt x="4108" y="4901"/>
                    <a:pt x="4111" y="4904"/>
                  </a:cubicBezTo>
                  <a:lnTo>
                    <a:pt x="4111" y="4904"/>
                  </a:lnTo>
                  <a:cubicBezTo>
                    <a:pt x="4112" y="4907"/>
                    <a:pt x="4114" y="4909"/>
                    <a:pt x="4115" y="4911"/>
                  </a:cubicBezTo>
                  <a:lnTo>
                    <a:pt x="4115" y="4911"/>
                  </a:lnTo>
                  <a:cubicBezTo>
                    <a:pt x="4118" y="4912"/>
                    <a:pt x="4121" y="4914"/>
                    <a:pt x="4124" y="4915"/>
                  </a:cubicBezTo>
                  <a:lnTo>
                    <a:pt x="4124" y="4915"/>
                  </a:lnTo>
                  <a:cubicBezTo>
                    <a:pt x="4144" y="4930"/>
                    <a:pt x="4154" y="4937"/>
                    <a:pt x="4158" y="4937"/>
                  </a:cubicBezTo>
                  <a:cubicBezTo>
                    <a:pt x="4161" y="4937"/>
                    <a:pt x="4158" y="4931"/>
                    <a:pt x="4151" y="4922"/>
                  </a:cubicBezTo>
                  <a:lnTo>
                    <a:pt x="4151" y="4922"/>
                  </a:lnTo>
                  <a:cubicBezTo>
                    <a:pt x="4154" y="4922"/>
                    <a:pt x="4157" y="4922"/>
                    <a:pt x="4159" y="4922"/>
                  </a:cubicBezTo>
                  <a:cubicBezTo>
                    <a:pt x="4171" y="4922"/>
                    <a:pt x="4170" y="4915"/>
                    <a:pt x="4182" y="4915"/>
                  </a:cubicBezTo>
                  <a:cubicBezTo>
                    <a:pt x="4189" y="4915"/>
                    <a:pt x="4200" y="4917"/>
                    <a:pt x="4221" y="4924"/>
                  </a:cubicBezTo>
                  <a:lnTo>
                    <a:pt x="4373" y="5046"/>
                  </a:lnTo>
                  <a:cubicBezTo>
                    <a:pt x="4373" y="5046"/>
                    <a:pt x="4251" y="4894"/>
                    <a:pt x="4160" y="4864"/>
                  </a:cubicBezTo>
                  <a:lnTo>
                    <a:pt x="4160" y="4864"/>
                  </a:lnTo>
                  <a:cubicBezTo>
                    <a:pt x="4171" y="4866"/>
                    <a:pt x="4182" y="4867"/>
                    <a:pt x="4191" y="4867"/>
                  </a:cubicBezTo>
                  <a:cubicBezTo>
                    <a:pt x="4307" y="4867"/>
                    <a:pt x="4277" y="4705"/>
                    <a:pt x="4221" y="4620"/>
                  </a:cubicBezTo>
                  <a:lnTo>
                    <a:pt x="4221" y="4620"/>
                  </a:lnTo>
                  <a:lnTo>
                    <a:pt x="4251" y="4651"/>
                  </a:lnTo>
                  <a:cubicBezTo>
                    <a:pt x="4229" y="4628"/>
                    <a:pt x="4173" y="4557"/>
                    <a:pt x="4182" y="4557"/>
                  </a:cubicBezTo>
                  <a:cubicBezTo>
                    <a:pt x="4185" y="4557"/>
                    <a:pt x="4197" y="4566"/>
                    <a:pt x="4221" y="4590"/>
                  </a:cubicBezTo>
                  <a:cubicBezTo>
                    <a:pt x="4204" y="4565"/>
                    <a:pt x="4203" y="4556"/>
                    <a:pt x="4212" y="4556"/>
                  </a:cubicBezTo>
                  <a:cubicBezTo>
                    <a:pt x="4236" y="4556"/>
                    <a:pt x="4328" y="4620"/>
                    <a:pt x="4372" y="4620"/>
                  </a:cubicBezTo>
                  <a:lnTo>
                    <a:pt x="4372" y="4620"/>
                  </a:lnTo>
                  <a:cubicBezTo>
                    <a:pt x="4365" y="4614"/>
                    <a:pt x="4349" y="4599"/>
                    <a:pt x="4331" y="4585"/>
                  </a:cubicBezTo>
                  <a:lnTo>
                    <a:pt x="4331" y="4585"/>
                  </a:lnTo>
                  <a:cubicBezTo>
                    <a:pt x="4330" y="4545"/>
                    <a:pt x="4254" y="4423"/>
                    <a:pt x="4319" y="4423"/>
                  </a:cubicBezTo>
                  <a:cubicBezTo>
                    <a:pt x="4331" y="4423"/>
                    <a:pt x="4348" y="4428"/>
                    <a:pt x="4373" y="4438"/>
                  </a:cubicBezTo>
                  <a:cubicBezTo>
                    <a:pt x="4367" y="4436"/>
                    <a:pt x="4362" y="4435"/>
                    <a:pt x="4359" y="4435"/>
                  </a:cubicBezTo>
                  <a:cubicBezTo>
                    <a:pt x="4337" y="4435"/>
                    <a:pt x="4411" y="4493"/>
                    <a:pt x="4457" y="4534"/>
                  </a:cubicBezTo>
                  <a:lnTo>
                    <a:pt x="4457" y="4534"/>
                  </a:lnTo>
                  <a:cubicBezTo>
                    <a:pt x="4428" y="4424"/>
                    <a:pt x="4392" y="4336"/>
                    <a:pt x="4251" y="4195"/>
                  </a:cubicBezTo>
                  <a:lnTo>
                    <a:pt x="4251" y="4195"/>
                  </a:lnTo>
                  <a:cubicBezTo>
                    <a:pt x="4342" y="4256"/>
                    <a:pt x="4373" y="4286"/>
                    <a:pt x="4403" y="4316"/>
                  </a:cubicBezTo>
                  <a:cubicBezTo>
                    <a:pt x="4403" y="4289"/>
                    <a:pt x="4403" y="4261"/>
                    <a:pt x="4313" y="4167"/>
                  </a:cubicBezTo>
                  <a:lnTo>
                    <a:pt x="4313" y="4167"/>
                  </a:lnTo>
                  <a:cubicBezTo>
                    <a:pt x="4332" y="4177"/>
                    <a:pt x="4352" y="4186"/>
                    <a:pt x="4373" y="4195"/>
                  </a:cubicBezTo>
                  <a:cubicBezTo>
                    <a:pt x="4373" y="4195"/>
                    <a:pt x="4325" y="4166"/>
                    <a:pt x="4294" y="4146"/>
                  </a:cubicBezTo>
                  <a:lnTo>
                    <a:pt x="4294" y="4146"/>
                  </a:lnTo>
                  <a:cubicBezTo>
                    <a:pt x="4301" y="4153"/>
                    <a:pt x="4307" y="4160"/>
                    <a:pt x="4313" y="4167"/>
                  </a:cubicBezTo>
                  <a:lnTo>
                    <a:pt x="4313" y="4167"/>
                  </a:lnTo>
                  <a:cubicBezTo>
                    <a:pt x="4198" y="4103"/>
                    <a:pt x="4134" y="4012"/>
                    <a:pt x="4160" y="4012"/>
                  </a:cubicBezTo>
                  <a:lnTo>
                    <a:pt x="4221" y="4043"/>
                  </a:lnTo>
                  <a:cubicBezTo>
                    <a:pt x="4251" y="4012"/>
                    <a:pt x="4160" y="3982"/>
                    <a:pt x="4160" y="3952"/>
                  </a:cubicBezTo>
                  <a:lnTo>
                    <a:pt x="4160" y="3952"/>
                  </a:lnTo>
                  <a:cubicBezTo>
                    <a:pt x="4251" y="3982"/>
                    <a:pt x="4221" y="3982"/>
                    <a:pt x="4281" y="4043"/>
                  </a:cubicBezTo>
                  <a:cubicBezTo>
                    <a:pt x="4367" y="4142"/>
                    <a:pt x="4405" y="4169"/>
                    <a:pt x="4426" y="4169"/>
                  </a:cubicBezTo>
                  <a:cubicBezTo>
                    <a:pt x="4449" y="4169"/>
                    <a:pt x="4448" y="4134"/>
                    <a:pt x="4464" y="4134"/>
                  </a:cubicBezTo>
                  <a:cubicBezTo>
                    <a:pt x="4433" y="4104"/>
                    <a:pt x="4433" y="4043"/>
                    <a:pt x="4373" y="4012"/>
                  </a:cubicBezTo>
                  <a:cubicBezTo>
                    <a:pt x="4364" y="4004"/>
                    <a:pt x="4361" y="4000"/>
                    <a:pt x="4362" y="4000"/>
                  </a:cubicBezTo>
                  <a:cubicBezTo>
                    <a:pt x="4368" y="4000"/>
                    <a:pt x="4497" y="4107"/>
                    <a:pt x="4521" y="4107"/>
                  </a:cubicBezTo>
                  <a:cubicBezTo>
                    <a:pt x="4523" y="4107"/>
                    <a:pt x="4525" y="4106"/>
                    <a:pt x="4525" y="4104"/>
                  </a:cubicBezTo>
                  <a:lnTo>
                    <a:pt x="4213" y="3792"/>
                  </a:lnTo>
                  <a:lnTo>
                    <a:pt x="4213" y="3792"/>
                  </a:lnTo>
                  <a:cubicBezTo>
                    <a:pt x="4273" y="3840"/>
                    <a:pt x="4352" y="3901"/>
                    <a:pt x="4403" y="3952"/>
                  </a:cubicBezTo>
                  <a:cubicBezTo>
                    <a:pt x="4403" y="3860"/>
                    <a:pt x="4160" y="3648"/>
                    <a:pt x="4069" y="3526"/>
                  </a:cubicBezTo>
                  <a:cubicBezTo>
                    <a:pt x="4099" y="3526"/>
                    <a:pt x="4069" y="3435"/>
                    <a:pt x="4069" y="3405"/>
                  </a:cubicBezTo>
                  <a:lnTo>
                    <a:pt x="4069" y="3405"/>
                  </a:lnTo>
                  <a:cubicBezTo>
                    <a:pt x="4114" y="3450"/>
                    <a:pt x="4114" y="3450"/>
                    <a:pt x="4110" y="3450"/>
                  </a:cubicBezTo>
                  <a:cubicBezTo>
                    <a:pt x="4107" y="3450"/>
                    <a:pt x="4099" y="3450"/>
                    <a:pt x="4129" y="3496"/>
                  </a:cubicBezTo>
                  <a:lnTo>
                    <a:pt x="4281" y="3557"/>
                  </a:lnTo>
                  <a:cubicBezTo>
                    <a:pt x="4281" y="3587"/>
                    <a:pt x="4464" y="3708"/>
                    <a:pt x="4555" y="3800"/>
                  </a:cubicBezTo>
                  <a:cubicBezTo>
                    <a:pt x="4464" y="3708"/>
                    <a:pt x="4585" y="3708"/>
                    <a:pt x="4677" y="3708"/>
                  </a:cubicBezTo>
                  <a:cubicBezTo>
                    <a:pt x="4403" y="3526"/>
                    <a:pt x="4585" y="3587"/>
                    <a:pt x="4373" y="3405"/>
                  </a:cubicBezTo>
                  <a:cubicBezTo>
                    <a:pt x="4373" y="3396"/>
                    <a:pt x="4376" y="3392"/>
                    <a:pt x="4383" y="3392"/>
                  </a:cubicBezTo>
                  <a:cubicBezTo>
                    <a:pt x="4422" y="3392"/>
                    <a:pt x="4564" y="3530"/>
                    <a:pt x="4616" y="3557"/>
                  </a:cubicBezTo>
                  <a:cubicBezTo>
                    <a:pt x="4585" y="3435"/>
                    <a:pt x="4677" y="3435"/>
                    <a:pt x="4677" y="3405"/>
                  </a:cubicBezTo>
                  <a:lnTo>
                    <a:pt x="4707" y="3435"/>
                  </a:lnTo>
                  <a:cubicBezTo>
                    <a:pt x="4677" y="3374"/>
                    <a:pt x="4768" y="3374"/>
                    <a:pt x="4585" y="3192"/>
                  </a:cubicBezTo>
                  <a:lnTo>
                    <a:pt x="4585" y="3192"/>
                  </a:lnTo>
                  <a:lnTo>
                    <a:pt x="4707" y="3283"/>
                  </a:lnTo>
                  <a:cubicBezTo>
                    <a:pt x="4719" y="3289"/>
                    <a:pt x="4726" y="3292"/>
                    <a:pt x="4729" y="3292"/>
                  </a:cubicBezTo>
                  <a:cubicBezTo>
                    <a:pt x="4751" y="3292"/>
                    <a:pt x="4513" y="3122"/>
                    <a:pt x="4555" y="3122"/>
                  </a:cubicBezTo>
                  <a:cubicBezTo>
                    <a:pt x="4560" y="3122"/>
                    <a:pt x="4570" y="3125"/>
                    <a:pt x="4585" y="3131"/>
                  </a:cubicBezTo>
                  <a:lnTo>
                    <a:pt x="4686" y="3232"/>
                  </a:lnTo>
                  <a:lnTo>
                    <a:pt x="4686" y="3232"/>
                  </a:lnTo>
                  <a:cubicBezTo>
                    <a:pt x="4693" y="3217"/>
                    <a:pt x="4830" y="3254"/>
                    <a:pt x="4707" y="3131"/>
                  </a:cubicBezTo>
                  <a:lnTo>
                    <a:pt x="4707" y="3131"/>
                  </a:lnTo>
                  <a:lnTo>
                    <a:pt x="4829" y="3253"/>
                  </a:lnTo>
                  <a:cubicBezTo>
                    <a:pt x="4768" y="3192"/>
                    <a:pt x="4829" y="3192"/>
                    <a:pt x="4707" y="3040"/>
                  </a:cubicBezTo>
                  <a:lnTo>
                    <a:pt x="4707" y="3040"/>
                  </a:lnTo>
                  <a:cubicBezTo>
                    <a:pt x="4768" y="3070"/>
                    <a:pt x="4859" y="3131"/>
                    <a:pt x="4889" y="3192"/>
                  </a:cubicBezTo>
                  <a:cubicBezTo>
                    <a:pt x="4897" y="3194"/>
                    <a:pt x="4902" y="3194"/>
                    <a:pt x="4907" y="3194"/>
                  </a:cubicBezTo>
                  <a:cubicBezTo>
                    <a:pt x="4971" y="3194"/>
                    <a:pt x="4795" y="3030"/>
                    <a:pt x="4811" y="3030"/>
                  </a:cubicBezTo>
                  <a:cubicBezTo>
                    <a:pt x="4813" y="3030"/>
                    <a:pt x="4818" y="3033"/>
                    <a:pt x="4829" y="3040"/>
                  </a:cubicBezTo>
                  <a:lnTo>
                    <a:pt x="4920" y="3101"/>
                  </a:lnTo>
                  <a:cubicBezTo>
                    <a:pt x="4866" y="3047"/>
                    <a:pt x="4883" y="2994"/>
                    <a:pt x="4868" y="2961"/>
                  </a:cubicBezTo>
                  <a:lnTo>
                    <a:pt x="4868" y="2961"/>
                  </a:lnTo>
                  <a:cubicBezTo>
                    <a:pt x="4926" y="3040"/>
                    <a:pt x="4983" y="3041"/>
                    <a:pt x="5041" y="3070"/>
                  </a:cubicBezTo>
                  <a:cubicBezTo>
                    <a:pt x="5163" y="2949"/>
                    <a:pt x="5315" y="2827"/>
                    <a:pt x="5193" y="2584"/>
                  </a:cubicBezTo>
                  <a:lnTo>
                    <a:pt x="5193" y="2584"/>
                  </a:lnTo>
                  <a:cubicBezTo>
                    <a:pt x="5437" y="2736"/>
                    <a:pt x="5315" y="2675"/>
                    <a:pt x="5467" y="2797"/>
                  </a:cubicBezTo>
                  <a:cubicBezTo>
                    <a:pt x="5285" y="2645"/>
                    <a:pt x="5437" y="2736"/>
                    <a:pt x="5376" y="2645"/>
                  </a:cubicBezTo>
                  <a:lnTo>
                    <a:pt x="5376" y="2645"/>
                  </a:lnTo>
                  <a:lnTo>
                    <a:pt x="5437" y="2705"/>
                  </a:lnTo>
                  <a:cubicBezTo>
                    <a:pt x="5418" y="2677"/>
                    <a:pt x="5416" y="2669"/>
                    <a:pt x="5423" y="2669"/>
                  </a:cubicBezTo>
                  <a:cubicBezTo>
                    <a:pt x="5430" y="2669"/>
                    <a:pt x="5449" y="2681"/>
                    <a:pt x="5461" y="2681"/>
                  </a:cubicBezTo>
                  <a:cubicBezTo>
                    <a:pt x="5471" y="2681"/>
                    <a:pt x="5476" y="2673"/>
                    <a:pt x="5467" y="2645"/>
                  </a:cubicBezTo>
                  <a:lnTo>
                    <a:pt x="5437" y="2614"/>
                  </a:lnTo>
                  <a:cubicBezTo>
                    <a:pt x="5413" y="2591"/>
                    <a:pt x="5408" y="2582"/>
                    <a:pt x="5413" y="2582"/>
                  </a:cubicBezTo>
                  <a:cubicBezTo>
                    <a:pt x="5428" y="2582"/>
                    <a:pt x="5524" y="2649"/>
                    <a:pt x="5534" y="2649"/>
                  </a:cubicBezTo>
                  <a:cubicBezTo>
                    <a:pt x="5539" y="2649"/>
                    <a:pt x="5524" y="2632"/>
                    <a:pt x="5467" y="2584"/>
                  </a:cubicBezTo>
                  <a:lnTo>
                    <a:pt x="5467" y="2584"/>
                  </a:lnTo>
                  <a:lnTo>
                    <a:pt x="5619" y="2645"/>
                  </a:lnTo>
                  <a:cubicBezTo>
                    <a:pt x="5543" y="2569"/>
                    <a:pt x="5541" y="2556"/>
                    <a:pt x="5553" y="2556"/>
                  </a:cubicBezTo>
                  <a:cubicBezTo>
                    <a:pt x="5559" y="2556"/>
                    <a:pt x="5569" y="2559"/>
                    <a:pt x="5576" y="2559"/>
                  </a:cubicBezTo>
                  <a:cubicBezTo>
                    <a:pt x="5586" y="2559"/>
                    <a:pt x="5584" y="2549"/>
                    <a:pt x="5528" y="2493"/>
                  </a:cubicBezTo>
                  <a:lnTo>
                    <a:pt x="5528" y="2493"/>
                  </a:lnTo>
                  <a:lnTo>
                    <a:pt x="5588" y="2523"/>
                  </a:lnTo>
                  <a:cubicBezTo>
                    <a:pt x="5598" y="2529"/>
                    <a:pt x="5603" y="2532"/>
                    <a:pt x="5605" y="2532"/>
                  </a:cubicBezTo>
                  <a:cubicBezTo>
                    <a:pt x="5619" y="2532"/>
                    <a:pt x="5480" y="2400"/>
                    <a:pt x="5518" y="2400"/>
                  </a:cubicBezTo>
                  <a:cubicBezTo>
                    <a:pt x="5527" y="2400"/>
                    <a:pt x="5549" y="2409"/>
                    <a:pt x="5588" y="2432"/>
                  </a:cubicBezTo>
                  <a:cubicBezTo>
                    <a:pt x="5588" y="2341"/>
                    <a:pt x="5528" y="2310"/>
                    <a:pt x="5376" y="2158"/>
                  </a:cubicBezTo>
                  <a:lnTo>
                    <a:pt x="5376" y="2158"/>
                  </a:lnTo>
                  <a:cubicBezTo>
                    <a:pt x="5467" y="2189"/>
                    <a:pt x="5588" y="2310"/>
                    <a:pt x="5619" y="2341"/>
                  </a:cubicBezTo>
                  <a:cubicBezTo>
                    <a:pt x="5619" y="2189"/>
                    <a:pt x="5740" y="2128"/>
                    <a:pt x="5588" y="1854"/>
                  </a:cubicBezTo>
                  <a:cubicBezTo>
                    <a:pt x="5619" y="1854"/>
                    <a:pt x="5649" y="1885"/>
                    <a:pt x="5680" y="1915"/>
                  </a:cubicBezTo>
                  <a:cubicBezTo>
                    <a:pt x="5631" y="1857"/>
                    <a:pt x="5644" y="1845"/>
                    <a:pt x="5674" y="1845"/>
                  </a:cubicBezTo>
                  <a:cubicBezTo>
                    <a:pt x="5695" y="1845"/>
                    <a:pt x="5723" y="1851"/>
                    <a:pt x="5745" y="1851"/>
                  </a:cubicBezTo>
                  <a:cubicBezTo>
                    <a:pt x="5790" y="1851"/>
                    <a:pt x="5803" y="1826"/>
                    <a:pt x="5649" y="1672"/>
                  </a:cubicBezTo>
                  <a:lnTo>
                    <a:pt x="5497" y="1520"/>
                  </a:lnTo>
                  <a:lnTo>
                    <a:pt x="5497" y="1520"/>
                  </a:lnTo>
                  <a:cubicBezTo>
                    <a:pt x="5528" y="1550"/>
                    <a:pt x="5649" y="1611"/>
                    <a:pt x="5740" y="1672"/>
                  </a:cubicBezTo>
                  <a:cubicBezTo>
                    <a:pt x="5670" y="1602"/>
                    <a:pt x="5726" y="1586"/>
                    <a:pt x="5687" y="1527"/>
                  </a:cubicBezTo>
                  <a:lnTo>
                    <a:pt x="5687" y="1527"/>
                  </a:lnTo>
                  <a:lnTo>
                    <a:pt x="5740" y="1581"/>
                  </a:lnTo>
                  <a:cubicBezTo>
                    <a:pt x="5801" y="1581"/>
                    <a:pt x="5588" y="1398"/>
                    <a:pt x="5649" y="1398"/>
                  </a:cubicBezTo>
                  <a:lnTo>
                    <a:pt x="5740" y="1459"/>
                  </a:lnTo>
                  <a:cubicBezTo>
                    <a:pt x="5863" y="1504"/>
                    <a:pt x="5985" y="1532"/>
                    <a:pt x="6078" y="1532"/>
                  </a:cubicBezTo>
                  <a:cubicBezTo>
                    <a:pt x="6238" y="1532"/>
                    <a:pt x="6309" y="1447"/>
                    <a:pt x="6136" y="1216"/>
                  </a:cubicBezTo>
                  <a:cubicBezTo>
                    <a:pt x="6131" y="1201"/>
                    <a:pt x="6133" y="1195"/>
                    <a:pt x="6140" y="1195"/>
                  </a:cubicBezTo>
                  <a:cubicBezTo>
                    <a:pt x="6172" y="1195"/>
                    <a:pt x="6305" y="1317"/>
                    <a:pt x="6340" y="1317"/>
                  </a:cubicBezTo>
                  <a:cubicBezTo>
                    <a:pt x="6345" y="1317"/>
                    <a:pt x="6348" y="1314"/>
                    <a:pt x="6348" y="1307"/>
                  </a:cubicBezTo>
                  <a:cubicBezTo>
                    <a:pt x="6105" y="1034"/>
                    <a:pt x="6683" y="1246"/>
                    <a:pt x="6288" y="791"/>
                  </a:cubicBezTo>
                  <a:cubicBezTo>
                    <a:pt x="6227" y="639"/>
                    <a:pt x="5740" y="213"/>
                    <a:pt x="5588" y="0"/>
                  </a:cubicBezTo>
                  <a:close/>
                  <a:moveTo>
                    <a:pt x="1385" y="8580"/>
                  </a:moveTo>
                  <a:cubicBezTo>
                    <a:pt x="1430" y="8611"/>
                    <a:pt x="1468" y="8643"/>
                    <a:pt x="1492" y="8675"/>
                  </a:cubicBezTo>
                  <a:lnTo>
                    <a:pt x="1492" y="8675"/>
                  </a:lnTo>
                  <a:cubicBezTo>
                    <a:pt x="1477" y="8666"/>
                    <a:pt x="1465" y="8659"/>
                    <a:pt x="1461" y="8659"/>
                  </a:cubicBezTo>
                  <a:cubicBezTo>
                    <a:pt x="1455" y="8659"/>
                    <a:pt x="1467" y="8675"/>
                    <a:pt x="1515" y="8724"/>
                  </a:cubicBezTo>
                  <a:cubicBezTo>
                    <a:pt x="1511" y="8707"/>
                    <a:pt x="1503" y="8691"/>
                    <a:pt x="1492" y="8675"/>
                  </a:cubicBezTo>
                  <a:lnTo>
                    <a:pt x="1492" y="8675"/>
                  </a:lnTo>
                  <a:cubicBezTo>
                    <a:pt x="1522" y="8695"/>
                    <a:pt x="1565" y="8726"/>
                    <a:pt x="1572" y="8726"/>
                  </a:cubicBezTo>
                  <a:cubicBezTo>
                    <a:pt x="1576" y="8726"/>
                    <a:pt x="1570" y="8717"/>
                    <a:pt x="1546" y="8693"/>
                  </a:cubicBezTo>
                  <a:lnTo>
                    <a:pt x="1546" y="8693"/>
                  </a:lnTo>
                  <a:cubicBezTo>
                    <a:pt x="1607" y="8724"/>
                    <a:pt x="1667" y="8815"/>
                    <a:pt x="1698" y="8815"/>
                  </a:cubicBezTo>
                  <a:cubicBezTo>
                    <a:pt x="1641" y="8730"/>
                    <a:pt x="1480" y="8620"/>
                    <a:pt x="1385" y="85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0"/>
            <p:cNvSpPr/>
            <p:nvPr/>
          </p:nvSpPr>
          <p:spPr>
            <a:xfrm>
              <a:off x="-1470875" y="4352175"/>
              <a:ext cx="7625" cy="5350"/>
            </a:xfrm>
            <a:custGeom>
              <a:avLst/>
              <a:gdLst/>
              <a:ahLst/>
              <a:cxnLst/>
              <a:rect l="l" t="t" r="r" b="b"/>
              <a:pathLst>
                <a:path w="305" h="214" extrusionOk="0">
                  <a:moveTo>
                    <a:pt x="0" y="1"/>
                  </a:moveTo>
                  <a:lnTo>
                    <a:pt x="0" y="1"/>
                  </a:lnTo>
                  <a:cubicBezTo>
                    <a:pt x="91" y="61"/>
                    <a:pt x="182" y="153"/>
                    <a:pt x="304" y="213"/>
                  </a:cubicBezTo>
                  <a:cubicBezTo>
                    <a:pt x="182" y="61"/>
                    <a:pt x="122" y="6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a:off x="-1436075" y="4358100"/>
              <a:ext cx="3200" cy="2450"/>
            </a:xfrm>
            <a:custGeom>
              <a:avLst/>
              <a:gdLst/>
              <a:ahLst/>
              <a:cxnLst/>
              <a:rect l="l" t="t" r="r" b="b"/>
              <a:pathLst>
                <a:path w="128" h="98" extrusionOk="0">
                  <a:moveTo>
                    <a:pt x="0" y="1"/>
                  </a:moveTo>
                  <a:cubicBezTo>
                    <a:pt x="0" y="1"/>
                    <a:pt x="2" y="2"/>
                    <a:pt x="6" y="7"/>
                  </a:cubicBezTo>
                  <a:cubicBezTo>
                    <a:pt x="67" y="68"/>
                    <a:pt x="128" y="98"/>
                    <a:pt x="128" y="98"/>
                  </a:cubicBezTo>
                  <a:lnTo>
                    <a:pt x="97" y="68"/>
                  </a:lnTo>
                  <a:cubicBezTo>
                    <a:pt x="71" y="68"/>
                    <a:pt x="1"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a:off x="-1430600" y="4356725"/>
              <a:ext cx="3050" cy="4600"/>
            </a:xfrm>
            <a:custGeom>
              <a:avLst/>
              <a:gdLst/>
              <a:ahLst/>
              <a:cxnLst/>
              <a:rect l="l" t="t" r="r" b="b"/>
              <a:pathLst>
                <a:path w="122" h="184" extrusionOk="0">
                  <a:moveTo>
                    <a:pt x="0" y="1"/>
                  </a:moveTo>
                  <a:lnTo>
                    <a:pt x="122" y="183"/>
                  </a:lnTo>
                  <a:cubicBezTo>
                    <a:pt x="122" y="153"/>
                    <a:pt x="61" y="6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a:off x="-1419225" y="4360525"/>
              <a:ext cx="2325" cy="3075"/>
            </a:xfrm>
            <a:custGeom>
              <a:avLst/>
              <a:gdLst/>
              <a:ahLst/>
              <a:cxnLst/>
              <a:rect l="l" t="t" r="r" b="b"/>
              <a:pathLst>
                <a:path w="93" h="123" extrusionOk="0">
                  <a:moveTo>
                    <a:pt x="1" y="1"/>
                  </a:moveTo>
                  <a:lnTo>
                    <a:pt x="1" y="1"/>
                  </a:lnTo>
                  <a:cubicBezTo>
                    <a:pt x="31" y="31"/>
                    <a:pt x="62" y="31"/>
                    <a:pt x="92" y="123"/>
                  </a:cubicBezTo>
                  <a:cubicBezTo>
                    <a:pt x="92" y="62"/>
                    <a:pt x="62" y="3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0"/>
            <p:cNvSpPr/>
            <p:nvPr/>
          </p:nvSpPr>
          <p:spPr>
            <a:xfrm>
              <a:off x="-1424525" y="4355975"/>
              <a:ext cx="3050" cy="1075"/>
            </a:xfrm>
            <a:custGeom>
              <a:avLst/>
              <a:gdLst/>
              <a:ahLst/>
              <a:cxnLst/>
              <a:rect l="l" t="t" r="r" b="b"/>
              <a:pathLst>
                <a:path w="122" h="43" extrusionOk="0">
                  <a:moveTo>
                    <a:pt x="0" y="1"/>
                  </a:moveTo>
                  <a:cubicBezTo>
                    <a:pt x="54" y="33"/>
                    <a:pt x="77" y="42"/>
                    <a:pt x="88" y="42"/>
                  </a:cubicBezTo>
                  <a:cubicBezTo>
                    <a:pt x="98" y="42"/>
                    <a:pt x="96" y="33"/>
                    <a:pt x="98" y="28"/>
                  </a:cubicBezTo>
                  <a:lnTo>
                    <a:pt x="98" y="28"/>
                  </a:lnTo>
                  <a:cubicBezTo>
                    <a:pt x="107" y="30"/>
                    <a:pt x="116" y="31"/>
                    <a:pt x="122" y="31"/>
                  </a:cubicBezTo>
                  <a:cubicBezTo>
                    <a:pt x="112" y="26"/>
                    <a:pt x="107" y="24"/>
                    <a:pt x="103" y="24"/>
                  </a:cubicBezTo>
                  <a:cubicBezTo>
                    <a:pt x="100" y="24"/>
                    <a:pt x="98" y="26"/>
                    <a:pt x="98" y="28"/>
                  </a:cubicBezTo>
                  <a:lnTo>
                    <a:pt x="98" y="28"/>
                  </a:lnTo>
                  <a:cubicBezTo>
                    <a:pt x="59" y="20"/>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0"/>
            <p:cNvSpPr/>
            <p:nvPr/>
          </p:nvSpPr>
          <p:spPr>
            <a:xfrm>
              <a:off x="-1413800" y="4353025"/>
              <a:ext cx="2675" cy="1900"/>
            </a:xfrm>
            <a:custGeom>
              <a:avLst/>
              <a:gdLst/>
              <a:ahLst/>
              <a:cxnLst/>
              <a:rect l="l" t="t" r="r" b="b"/>
              <a:pathLst>
                <a:path w="107" h="76" extrusionOk="0">
                  <a:moveTo>
                    <a:pt x="18" y="0"/>
                  </a:moveTo>
                  <a:cubicBezTo>
                    <a:pt x="0" y="0"/>
                    <a:pt x="27" y="27"/>
                    <a:pt x="27" y="27"/>
                  </a:cubicBezTo>
                  <a:cubicBezTo>
                    <a:pt x="72" y="63"/>
                    <a:pt x="90" y="75"/>
                    <a:pt x="96" y="75"/>
                  </a:cubicBezTo>
                  <a:cubicBezTo>
                    <a:pt x="106" y="75"/>
                    <a:pt x="61" y="23"/>
                    <a:pt x="76" y="23"/>
                  </a:cubicBezTo>
                  <a:cubicBezTo>
                    <a:pt x="78" y="23"/>
                    <a:pt x="82" y="25"/>
                    <a:pt x="88" y="27"/>
                  </a:cubicBezTo>
                  <a:cubicBezTo>
                    <a:pt x="47" y="7"/>
                    <a:pt x="27" y="0"/>
                    <a:pt x="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0"/>
            <p:cNvSpPr/>
            <p:nvPr/>
          </p:nvSpPr>
          <p:spPr>
            <a:xfrm>
              <a:off x="-1413125" y="4348375"/>
              <a:ext cx="3050" cy="1550"/>
            </a:xfrm>
            <a:custGeom>
              <a:avLst/>
              <a:gdLst/>
              <a:ahLst/>
              <a:cxnLst/>
              <a:rect l="l" t="t" r="r" b="b"/>
              <a:pathLst>
                <a:path w="122" h="62" extrusionOk="0">
                  <a:moveTo>
                    <a:pt x="0" y="1"/>
                  </a:moveTo>
                  <a:lnTo>
                    <a:pt x="122" y="61"/>
                  </a:lnTo>
                  <a:cubicBezTo>
                    <a:pt x="122" y="61"/>
                    <a:pt x="61"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a:off x="-1375900" y="4281500"/>
              <a:ext cx="2300" cy="800"/>
            </a:xfrm>
            <a:custGeom>
              <a:avLst/>
              <a:gdLst/>
              <a:ahLst/>
              <a:cxnLst/>
              <a:rect l="l" t="t" r="r" b="b"/>
              <a:pathLst>
                <a:path w="92" h="32" extrusionOk="0">
                  <a:moveTo>
                    <a:pt x="1" y="1"/>
                  </a:moveTo>
                  <a:lnTo>
                    <a:pt x="92" y="31"/>
                  </a:lnTo>
                  <a:lnTo>
                    <a:pt x="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0"/>
            <p:cNvSpPr/>
            <p:nvPr/>
          </p:nvSpPr>
          <p:spPr>
            <a:xfrm>
              <a:off x="-1354050" y="4255250"/>
              <a:ext cx="3250" cy="2725"/>
            </a:xfrm>
            <a:custGeom>
              <a:avLst/>
              <a:gdLst/>
              <a:ahLst/>
              <a:cxnLst/>
              <a:rect l="l" t="t" r="r" b="b"/>
              <a:pathLst>
                <a:path w="130" h="109" extrusionOk="0">
                  <a:moveTo>
                    <a:pt x="3" y="1"/>
                  </a:moveTo>
                  <a:cubicBezTo>
                    <a:pt x="1" y="1"/>
                    <a:pt x="2" y="5"/>
                    <a:pt x="8" y="17"/>
                  </a:cubicBezTo>
                  <a:cubicBezTo>
                    <a:pt x="8" y="14"/>
                    <a:pt x="9" y="12"/>
                    <a:pt x="10" y="12"/>
                  </a:cubicBezTo>
                  <a:cubicBezTo>
                    <a:pt x="22" y="12"/>
                    <a:pt x="76" y="109"/>
                    <a:pt x="130" y="109"/>
                  </a:cubicBezTo>
                  <a:cubicBezTo>
                    <a:pt x="81" y="84"/>
                    <a:pt x="12" y="1"/>
                    <a:pt x="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0"/>
            <p:cNvSpPr/>
            <p:nvPr/>
          </p:nvSpPr>
          <p:spPr>
            <a:xfrm>
              <a:off x="-1358425" y="4229075"/>
              <a:ext cx="4600" cy="3825"/>
            </a:xfrm>
            <a:custGeom>
              <a:avLst/>
              <a:gdLst/>
              <a:ahLst/>
              <a:cxnLst/>
              <a:rect l="l" t="t" r="r" b="b"/>
              <a:pathLst>
                <a:path w="184" h="153" extrusionOk="0">
                  <a:moveTo>
                    <a:pt x="183" y="152"/>
                  </a:moveTo>
                  <a:lnTo>
                    <a:pt x="183" y="15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0"/>
            <p:cNvSpPr/>
            <p:nvPr/>
          </p:nvSpPr>
          <p:spPr>
            <a:xfrm>
              <a:off x="-1790800" y="4025425"/>
              <a:ext cx="6875" cy="1550"/>
            </a:xfrm>
            <a:custGeom>
              <a:avLst/>
              <a:gdLst/>
              <a:ahLst/>
              <a:cxnLst/>
              <a:rect l="l" t="t" r="r" b="b"/>
              <a:pathLst>
                <a:path w="275" h="62" extrusionOk="0">
                  <a:moveTo>
                    <a:pt x="61" y="1"/>
                  </a:moveTo>
                  <a:cubicBezTo>
                    <a:pt x="0" y="1"/>
                    <a:pt x="61" y="31"/>
                    <a:pt x="152" y="61"/>
                  </a:cubicBezTo>
                  <a:cubicBezTo>
                    <a:pt x="274" y="61"/>
                    <a:pt x="122" y="61"/>
                    <a:pt x="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a:off x="-1782450" y="3714575"/>
              <a:ext cx="170250" cy="317725"/>
            </a:xfrm>
            <a:custGeom>
              <a:avLst/>
              <a:gdLst/>
              <a:ahLst/>
              <a:cxnLst/>
              <a:rect l="l" t="t" r="r" b="b"/>
              <a:pathLst>
                <a:path w="6810" h="12709" extrusionOk="0">
                  <a:moveTo>
                    <a:pt x="6019" y="1"/>
                  </a:moveTo>
                  <a:cubicBezTo>
                    <a:pt x="5940" y="1"/>
                    <a:pt x="5973" y="51"/>
                    <a:pt x="6045" y="122"/>
                  </a:cubicBezTo>
                  <a:lnTo>
                    <a:pt x="6045" y="122"/>
                  </a:lnTo>
                  <a:cubicBezTo>
                    <a:pt x="6052" y="86"/>
                    <a:pt x="6053" y="46"/>
                    <a:pt x="6050" y="3"/>
                  </a:cubicBezTo>
                  <a:cubicBezTo>
                    <a:pt x="6038" y="1"/>
                    <a:pt x="6028" y="1"/>
                    <a:pt x="6019" y="1"/>
                  </a:cubicBezTo>
                  <a:close/>
                  <a:moveTo>
                    <a:pt x="4396" y="2560"/>
                  </a:moveTo>
                  <a:cubicBezTo>
                    <a:pt x="4407" y="2568"/>
                    <a:pt x="4422" y="2577"/>
                    <a:pt x="4439" y="2586"/>
                  </a:cubicBezTo>
                  <a:cubicBezTo>
                    <a:pt x="4416" y="2586"/>
                    <a:pt x="4410" y="2586"/>
                    <a:pt x="4396" y="2560"/>
                  </a:cubicBezTo>
                  <a:close/>
                  <a:moveTo>
                    <a:pt x="4522" y="5531"/>
                  </a:moveTo>
                  <a:cubicBezTo>
                    <a:pt x="4524" y="5533"/>
                    <a:pt x="4527" y="5534"/>
                    <a:pt x="4530" y="5535"/>
                  </a:cubicBezTo>
                  <a:cubicBezTo>
                    <a:pt x="4530" y="5535"/>
                    <a:pt x="4527" y="5533"/>
                    <a:pt x="4522" y="5531"/>
                  </a:cubicBezTo>
                  <a:close/>
                  <a:moveTo>
                    <a:pt x="4255" y="6316"/>
                  </a:moveTo>
                  <a:cubicBezTo>
                    <a:pt x="4257" y="6316"/>
                    <a:pt x="4260" y="6316"/>
                    <a:pt x="4263" y="6317"/>
                  </a:cubicBezTo>
                  <a:lnTo>
                    <a:pt x="4263" y="6317"/>
                  </a:lnTo>
                  <a:cubicBezTo>
                    <a:pt x="4264" y="6325"/>
                    <a:pt x="4269" y="6340"/>
                    <a:pt x="4275" y="6358"/>
                  </a:cubicBezTo>
                  <a:lnTo>
                    <a:pt x="4275" y="6358"/>
                  </a:lnTo>
                  <a:cubicBezTo>
                    <a:pt x="4253" y="6335"/>
                    <a:pt x="4240" y="6316"/>
                    <a:pt x="4255" y="6316"/>
                  </a:cubicBezTo>
                  <a:close/>
                  <a:moveTo>
                    <a:pt x="4287" y="6416"/>
                  </a:moveTo>
                  <a:cubicBezTo>
                    <a:pt x="4291" y="6419"/>
                    <a:pt x="4296" y="6421"/>
                    <a:pt x="4300" y="6424"/>
                  </a:cubicBezTo>
                  <a:lnTo>
                    <a:pt x="4300" y="6424"/>
                  </a:lnTo>
                  <a:cubicBezTo>
                    <a:pt x="4304" y="6435"/>
                    <a:pt x="4307" y="6445"/>
                    <a:pt x="4309" y="6454"/>
                  </a:cubicBezTo>
                  <a:lnTo>
                    <a:pt x="4309" y="6454"/>
                  </a:lnTo>
                  <a:cubicBezTo>
                    <a:pt x="4297" y="6438"/>
                    <a:pt x="4287" y="6424"/>
                    <a:pt x="4287" y="6416"/>
                  </a:cubicBezTo>
                  <a:close/>
                  <a:moveTo>
                    <a:pt x="4256" y="6447"/>
                  </a:moveTo>
                  <a:lnTo>
                    <a:pt x="4256" y="6447"/>
                  </a:lnTo>
                  <a:cubicBezTo>
                    <a:pt x="4282" y="6462"/>
                    <a:pt x="4300" y="6471"/>
                    <a:pt x="4313" y="6476"/>
                  </a:cubicBezTo>
                  <a:lnTo>
                    <a:pt x="4313" y="6476"/>
                  </a:lnTo>
                  <a:cubicBezTo>
                    <a:pt x="4312" y="6481"/>
                    <a:pt x="4310" y="6484"/>
                    <a:pt x="4306" y="6484"/>
                  </a:cubicBezTo>
                  <a:cubicBezTo>
                    <a:pt x="4298" y="6484"/>
                    <a:pt x="4283" y="6473"/>
                    <a:pt x="4256" y="6447"/>
                  </a:cubicBezTo>
                  <a:close/>
                  <a:moveTo>
                    <a:pt x="4345" y="6699"/>
                  </a:moveTo>
                  <a:cubicBezTo>
                    <a:pt x="4354" y="6705"/>
                    <a:pt x="4364" y="6712"/>
                    <a:pt x="4378" y="6720"/>
                  </a:cubicBezTo>
                  <a:cubicBezTo>
                    <a:pt x="4363" y="6709"/>
                    <a:pt x="4353" y="6703"/>
                    <a:pt x="4345" y="6699"/>
                  </a:cubicBezTo>
                  <a:close/>
                  <a:moveTo>
                    <a:pt x="3996" y="7459"/>
                  </a:moveTo>
                  <a:cubicBezTo>
                    <a:pt x="3996" y="7459"/>
                    <a:pt x="3996" y="7459"/>
                    <a:pt x="3996" y="7459"/>
                  </a:cubicBezTo>
                  <a:lnTo>
                    <a:pt x="3996" y="7459"/>
                  </a:lnTo>
                  <a:lnTo>
                    <a:pt x="4043" y="7480"/>
                  </a:lnTo>
                  <a:cubicBezTo>
                    <a:pt x="4018" y="7465"/>
                    <a:pt x="4004" y="7459"/>
                    <a:pt x="3996" y="7459"/>
                  </a:cubicBezTo>
                  <a:close/>
                  <a:moveTo>
                    <a:pt x="3668" y="7778"/>
                  </a:moveTo>
                  <a:cubicBezTo>
                    <a:pt x="3667" y="7778"/>
                    <a:pt x="3670" y="7780"/>
                    <a:pt x="3679" y="7784"/>
                  </a:cubicBezTo>
                  <a:cubicBezTo>
                    <a:pt x="3679" y="7784"/>
                    <a:pt x="3685" y="7786"/>
                    <a:pt x="3696" y="7790"/>
                  </a:cubicBezTo>
                  <a:lnTo>
                    <a:pt x="3696" y="7790"/>
                  </a:lnTo>
                  <a:cubicBezTo>
                    <a:pt x="3682" y="7783"/>
                    <a:pt x="3669" y="7778"/>
                    <a:pt x="3668" y="7778"/>
                  </a:cubicBezTo>
                  <a:close/>
                  <a:moveTo>
                    <a:pt x="3362" y="8393"/>
                  </a:moveTo>
                  <a:lnTo>
                    <a:pt x="3407" y="8411"/>
                  </a:lnTo>
                  <a:lnTo>
                    <a:pt x="3407" y="8411"/>
                  </a:lnTo>
                  <a:cubicBezTo>
                    <a:pt x="3397" y="8404"/>
                    <a:pt x="3385" y="8396"/>
                    <a:pt x="3362" y="8393"/>
                  </a:cubicBezTo>
                  <a:close/>
                  <a:moveTo>
                    <a:pt x="3407" y="8411"/>
                  </a:moveTo>
                  <a:lnTo>
                    <a:pt x="3407" y="8411"/>
                  </a:lnTo>
                  <a:cubicBezTo>
                    <a:pt x="3415" y="8417"/>
                    <a:pt x="3423" y="8422"/>
                    <a:pt x="3436" y="8422"/>
                  </a:cubicBezTo>
                  <a:lnTo>
                    <a:pt x="3407" y="8411"/>
                  </a:lnTo>
                  <a:close/>
                  <a:moveTo>
                    <a:pt x="1338" y="8453"/>
                  </a:moveTo>
                  <a:cubicBezTo>
                    <a:pt x="1345" y="8466"/>
                    <a:pt x="1355" y="8479"/>
                    <a:pt x="1368" y="8491"/>
                  </a:cubicBezTo>
                  <a:lnTo>
                    <a:pt x="1368" y="8491"/>
                  </a:lnTo>
                  <a:cubicBezTo>
                    <a:pt x="1369" y="8479"/>
                    <a:pt x="1369" y="8466"/>
                    <a:pt x="1369" y="8453"/>
                  </a:cubicBezTo>
                  <a:close/>
                  <a:moveTo>
                    <a:pt x="2347" y="10392"/>
                  </a:moveTo>
                  <a:cubicBezTo>
                    <a:pt x="2382" y="10414"/>
                    <a:pt x="2415" y="10436"/>
                    <a:pt x="2443" y="10456"/>
                  </a:cubicBezTo>
                  <a:lnTo>
                    <a:pt x="2443" y="10456"/>
                  </a:lnTo>
                  <a:cubicBezTo>
                    <a:pt x="2431" y="10440"/>
                    <a:pt x="2410" y="10421"/>
                    <a:pt x="2372" y="10398"/>
                  </a:cubicBezTo>
                  <a:cubicBezTo>
                    <a:pt x="2363" y="10395"/>
                    <a:pt x="2355" y="10393"/>
                    <a:pt x="2347" y="10392"/>
                  </a:cubicBezTo>
                  <a:close/>
                  <a:moveTo>
                    <a:pt x="2443" y="10456"/>
                  </a:moveTo>
                  <a:cubicBezTo>
                    <a:pt x="2478" y="10505"/>
                    <a:pt x="2433" y="10527"/>
                    <a:pt x="2524" y="10550"/>
                  </a:cubicBezTo>
                  <a:cubicBezTo>
                    <a:pt x="2533" y="10531"/>
                    <a:pt x="2497" y="10496"/>
                    <a:pt x="2443" y="10456"/>
                  </a:cubicBezTo>
                  <a:close/>
                  <a:moveTo>
                    <a:pt x="2432" y="11492"/>
                  </a:moveTo>
                  <a:cubicBezTo>
                    <a:pt x="2432" y="11492"/>
                    <a:pt x="2432" y="11492"/>
                    <a:pt x="2432" y="11492"/>
                  </a:cubicBezTo>
                  <a:cubicBezTo>
                    <a:pt x="2432" y="11492"/>
                    <a:pt x="2432" y="11492"/>
                    <a:pt x="2432" y="11492"/>
                  </a:cubicBezTo>
                  <a:close/>
                  <a:moveTo>
                    <a:pt x="2220" y="11796"/>
                  </a:moveTo>
                  <a:lnTo>
                    <a:pt x="2220" y="11796"/>
                  </a:lnTo>
                  <a:cubicBezTo>
                    <a:pt x="2212" y="11804"/>
                    <a:pt x="2210" y="11813"/>
                    <a:pt x="2213" y="11823"/>
                  </a:cubicBezTo>
                  <a:lnTo>
                    <a:pt x="2213" y="11823"/>
                  </a:lnTo>
                  <a:cubicBezTo>
                    <a:pt x="2217" y="11824"/>
                    <a:pt x="2221" y="11825"/>
                    <a:pt x="2224" y="11825"/>
                  </a:cubicBezTo>
                  <a:cubicBezTo>
                    <a:pt x="2233" y="11825"/>
                    <a:pt x="2233" y="11817"/>
                    <a:pt x="2220" y="11796"/>
                  </a:cubicBezTo>
                  <a:close/>
                  <a:moveTo>
                    <a:pt x="1916" y="11705"/>
                  </a:moveTo>
                  <a:cubicBezTo>
                    <a:pt x="2031" y="11821"/>
                    <a:pt x="2165" y="11848"/>
                    <a:pt x="2275" y="11895"/>
                  </a:cubicBezTo>
                  <a:lnTo>
                    <a:pt x="2275" y="11895"/>
                  </a:lnTo>
                  <a:cubicBezTo>
                    <a:pt x="2244" y="11871"/>
                    <a:pt x="2218" y="11845"/>
                    <a:pt x="2213" y="11823"/>
                  </a:cubicBezTo>
                  <a:lnTo>
                    <a:pt x="2213" y="11823"/>
                  </a:lnTo>
                  <a:cubicBezTo>
                    <a:pt x="2166" y="11809"/>
                    <a:pt x="2041" y="11726"/>
                    <a:pt x="1977" y="11705"/>
                  </a:cubicBezTo>
                  <a:lnTo>
                    <a:pt x="1977" y="11705"/>
                  </a:lnTo>
                  <a:cubicBezTo>
                    <a:pt x="1977" y="11705"/>
                    <a:pt x="1990" y="11719"/>
                    <a:pt x="1972" y="11719"/>
                  </a:cubicBezTo>
                  <a:cubicBezTo>
                    <a:pt x="1963" y="11719"/>
                    <a:pt x="1946" y="11715"/>
                    <a:pt x="1916" y="11705"/>
                  </a:cubicBezTo>
                  <a:close/>
                  <a:moveTo>
                    <a:pt x="2275" y="11895"/>
                  </a:moveTo>
                  <a:cubicBezTo>
                    <a:pt x="2323" y="11932"/>
                    <a:pt x="2381" y="11962"/>
                    <a:pt x="2388" y="11962"/>
                  </a:cubicBezTo>
                  <a:cubicBezTo>
                    <a:pt x="2391" y="11962"/>
                    <a:pt x="2386" y="11958"/>
                    <a:pt x="2372" y="11948"/>
                  </a:cubicBezTo>
                  <a:cubicBezTo>
                    <a:pt x="2343" y="11926"/>
                    <a:pt x="2310" y="11910"/>
                    <a:pt x="2275" y="11895"/>
                  </a:cubicBezTo>
                  <a:close/>
                  <a:moveTo>
                    <a:pt x="1761" y="11888"/>
                  </a:moveTo>
                  <a:cubicBezTo>
                    <a:pt x="1769" y="11896"/>
                    <a:pt x="1780" y="11906"/>
                    <a:pt x="1794" y="11918"/>
                  </a:cubicBezTo>
                  <a:cubicBezTo>
                    <a:pt x="1843" y="11992"/>
                    <a:pt x="1893" y="12006"/>
                    <a:pt x="1958" y="12025"/>
                  </a:cubicBezTo>
                  <a:lnTo>
                    <a:pt x="1958" y="12025"/>
                  </a:lnTo>
                  <a:cubicBezTo>
                    <a:pt x="1933" y="11994"/>
                    <a:pt x="1889" y="11958"/>
                    <a:pt x="1825" y="11918"/>
                  </a:cubicBezTo>
                  <a:cubicBezTo>
                    <a:pt x="1798" y="11906"/>
                    <a:pt x="1777" y="11896"/>
                    <a:pt x="1761" y="11888"/>
                  </a:cubicBezTo>
                  <a:close/>
                  <a:moveTo>
                    <a:pt x="1958" y="12025"/>
                  </a:moveTo>
                  <a:cubicBezTo>
                    <a:pt x="2008" y="12083"/>
                    <a:pt x="1992" y="12119"/>
                    <a:pt x="1938" y="12119"/>
                  </a:cubicBezTo>
                  <a:cubicBezTo>
                    <a:pt x="1916" y="12119"/>
                    <a:pt x="1887" y="12113"/>
                    <a:pt x="1855" y="12100"/>
                  </a:cubicBezTo>
                  <a:lnTo>
                    <a:pt x="1855" y="12100"/>
                  </a:lnTo>
                  <a:cubicBezTo>
                    <a:pt x="1942" y="12162"/>
                    <a:pt x="1968" y="12174"/>
                    <a:pt x="1983" y="12174"/>
                  </a:cubicBezTo>
                  <a:cubicBezTo>
                    <a:pt x="1991" y="12174"/>
                    <a:pt x="1996" y="12170"/>
                    <a:pt x="2007" y="12170"/>
                  </a:cubicBezTo>
                  <a:cubicBezTo>
                    <a:pt x="2023" y="12170"/>
                    <a:pt x="2053" y="12178"/>
                    <a:pt x="2129" y="12222"/>
                  </a:cubicBezTo>
                  <a:cubicBezTo>
                    <a:pt x="2129" y="12191"/>
                    <a:pt x="2007" y="12100"/>
                    <a:pt x="2007" y="12039"/>
                  </a:cubicBezTo>
                  <a:cubicBezTo>
                    <a:pt x="1990" y="12034"/>
                    <a:pt x="1973" y="12029"/>
                    <a:pt x="1958" y="12025"/>
                  </a:cubicBezTo>
                  <a:close/>
                  <a:moveTo>
                    <a:pt x="88" y="12347"/>
                  </a:moveTo>
                  <a:cubicBezTo>
                    <a:pt x="77" y="12351"/>
                    <a:pt x="77" y="12359"/>
                    <a:pt x="122" y="12374"/>
                  </a:cubicBezTo>
                  <a:cubicBezTo>
                    <a:pt x="109" y="12365"/>
                    <a:pt x="98" y="12356"/>
                    <a:pt x="88" y="12347"/>
                  </a:cubicBezTo>
                  <a:close/>
                  <a:moveTo>
                    <a:pt x="875" y="12485"/>
                  </a:moveTo>
                  <a:cubicBezTo>
                    <a:pt x="905" y="12504"/>
                    <a:pt x="946" y="12527"/>
                    <a:pt x="1004" y="12556"/>
                  </a:cubicBezTo>
                  <a:lnTo>
                    <a:pt x="875" y="12485"/>
                  </a:lnTo>
                  <a:close/>
                  <a:moveTo>
                    <a:pt x="351" y="12645"/>
                  </a:moveTo>
                  <a:cubicBezTo>
                    <a:pt x="339" y="12645"/>
                    <a:pt x="350" y="12654"/>
                    <a:pt x="396" y="12678"/>
                  </a:cubicBezTo>
                  <a:lnTo>
                    <a:pt x="360" y="12645"/>
                  </a:lnTo>
                  <a:lnTo>
                    <a:pt x="360" y="12645"/>
                  </a:lnTo>
                  <a:cubicBezTo>
                    <a:pt x="356" y="12645"/>
                    <a:pt x="353" y="12645"/>
                    <a:pt x="351" y="12645"/>
                  </a:cubicBezTo>
                  <a:close/>
                  <a:moveTo>
                    <a:pt x="6045" y="122"/>
                  </a:moveTo>
                  <a:cubicBezTo>
                    <a:pt x="5999" y="396"/>
                    <a:pt x="5692" y="503"/>
                    <a:pt x="5290" y="611"/>
                  </a:cubicBezTo>
                  <a:cubicBezTo>
                    <a:pt x="5290" y="702"/>
                    <a:pt x="5320" y="854"/>
                    <a:pt x="5168" y="915"/>
                  </a:cubicBezTo>
                  <a:cubicBezTo>
                    <a:pt x="5047" y="1279"/>
                    <a:pt x="4408" y="1401"/>
                    <a:pt x="4408" y="1857"/>
                  </a:cubicBezTo>
                  <a:cubicBezTo>
                    <a:pt x="4499" y="1887"/>
                    <a:pt x="4560" y="1978"/>
                    <a:pt x="4591" y="2009"/>
                  </a:cubicBezTo>
                  <a:lnTo>
                    <a:pt x="4530" y="1978"/>
                  </a:lnTo>
                  <a:lnTo>
                    <a:pt x="4651" y="2070"/>
                  </a:lnTo>
                  <a:cubicBezTo>
                    <a:pt x="4651" y="2081"/>
                    <a:pt x="4643" y="2086"/>
                    <a:pt x="4630" y="2086"/>
                  </a:cubicBezTo>
                  <a:cubicBezTo>
                    <a:pt x="4576" y="2086"/>
                    <a:pt x="4439" y="2003"/>
                    <a:pt x="4439" y="1978"/>
                  </a:cubicBezTo>
                  <a:cubicBezTo>
                    <a:pt x="4378" y="2130"/>
                    <a:pt x="4378" y="2282"/>
                    <a:pt x="4256" y="2374"/>
                  </a:cubicBezTo>
                  <a:cubicBezTo>
                    <a:pt x="4419" y="2482"/>
                    <a:pt x="4268" y="2470"/>
                    <a:pt x="4383" y="2551"/>
                  </a:cubicBezTo>
                  <a:lnTo>
                    <a:pt x="4383" y="2551"/>
                  </a:lnTo>
                  <a:cubicBezTo>
                    <a:pt x="4399" y="2639"/>
                    <a:pt x="4397" y="2690"/>
                    <a:pt x="4312" y="2690"/>
                  </a:cubicBezTo>
                  <a:cubicBezTo>
                    <a:pt x="4268" y="2690"/>
                    <a:pt x="4202" y="2676"/>
                    <a:pt x="4104" y="2647"/>
                  </a:cubicBezTo>
                  <a:cubicBezTo>
                    <a:pt x="3740" y="2951"/>
                    <a:pt x="3679" y="3377"/>
                    <a:pt x="3436" y="3711"/>
                  </a:cubicBezTo>
                  <a:cubicBezTo>
                    <a:pt x="3223" y="4137"/>
                    <a:pt x="3223" y="4592"/>
                    <a:pt x="3071" y="5018"/>
                  </a:cubicBezTo>
                  <a:cubicBezTo>
                    <a:pt x="3375" y="5231"/>
                    <a:pt x="3162" y="5231"/>
                    <a:pt x="3436" y="5474"/>
                  </a:cubicBezTo>
                  <a:lnTo>
                    <a:pt x="3314" y="5383"/>
                  </a:lnTo>
                  <a:lnTo>
                    <a:pt x="3314" y="5383"/>
                  </a:lnTo>
                  <a:cubicBezTo>
                    <a:pt x="3382" y="5467"/>
                    <a:pt x="3346" y="5486"/>
                    <a:pt x="3275" y="5486"/>
                  </a:cubicBezTo>
                  <a:cubicBezTo>
                    <a:pt x="3218" y="5486"/>
                    <a:pt x="3138" y="5474"/>
                    <a:pt x="3071" y="5474"/>
                  </a:cubicBezTo>
                  <a:cubicBezTo>
                    <a:pt x="3192" y="5535"/>
                    <a:pt x="3132" y="5535"/>
                    <a:pt x="3314" y="5626"/>
                  </a:cubicBezTo>
                  <a:cubicBezTo>
                    <a:pt x="3346" y="5645"/>
                    <a:pt x="3351" y="5652"/>
                    <a:pt x="3339" y="5652"/>
                  </a:cubicBezTo>
                  <a:cubicBezTo>
                    <a:pt x="3308" y="5652"/>
                    <a:pt x="3153" y="5600"/>
                    <a:pt x="3091" y="5600"/>
                  </a:cubicBezTo>
                  <a:cubicBezTo>
                    <a:pt x="3076" y="5600"/>
                    <a:pt x="3067" y="5603"/>
                    <a:pt x="3065" y="5610"/>
                  </a:cubicBezTo>
                  <a:lnTo>
                    <a:pt x="3065" y="5610"/>
                  </a:lnTo>
                  <a:cubicBezTo>
                    <a:pt x="3063" y="5609"/>
                    <a:pt x="3061" y="5609"/>
                    <a:pt x="3060" y="5609"/>
                  </a:cubicBezTo>
                  <a:cubicBezTo>
                    <a:pt x="3056" y="5609"/>
                    <a:pt x="3058" y="5613"/>
                    <a:pt x="3071" y="5626"/>
                  </a:cubicBezTo>
                  <a:cubicBezTo>
                    <a:pt x="3066" y="5619"/>
                    <a:pt x="3065" y="5614"/>
                    <a:pt x="3065" y="5610"/>
                  </a:cubicBezTo>
                  <a:lnTo>
                    <a:pt x="3065" y="5610"/>
                  </a:lnTo>
                  <a:cubicBezTo>
                    <a:pt x="3087" y="5618"/>
                    <a:pt x="3151" y="5661"/>
                    <a:pt x="3144" y="5661"/>
                  </a:cubicBezTo>
                  <a:cubicBezTo>
                    <a:pt x="3142" y="5661"/>
                    <a:pt x="3139" y="5660"/>
                    <a:pt x="3132" y="5656"/>
                  </a:cubicBezTo>
                  <a:lnTo>
                    <a:pt x="3132" y="5656"/>
                  </a:lnTo>
                  <a:cubicBezTo>
                    <a:pt x="3180" y="5713"/>
                    <a:pt x="3196" y="5733"/>
                    <a:pt x="3189" y="5733"/>
                  </a:cubicBezTo>
                  <a:cubicBezTo>
                    <a:pt x="3171" y="5733"/>
                    <a:pt x="3016" y="5618"/>
                    <a:pt x="2844" y="5618"/>
                  </a:cubicBezTo>
                  <a:cubicBezTo>
                    <a:pt x="2818" y="5618"/>
                    <a:pt x="2793" y="5620"/>
                    <a:pt x="2767" y="5626"/>
                  </a:cubicBezTo>
                  <a:cubicBezTo>
                    <a:pt x="2767" y="5830"/>
                    <a:pt x="2879" y="6090"/>
                    <a:pt x="2700" y="6218"/>
                  </a:cubicBezTo>
                  <a:lnTo>
                    <a:pt x="2700" y="6218"/>
                  </a:lnTo>
                  <a:cubicBezTo>
                    <a:pt x="2697" y="6217"/>
                    <a:pt x="2694" y="6217"/>
                    <a:pt x="2691" y="6217"/>
                  </a:cubicBezTo>
                  <a:cubicBezTo>
                    <a:pt x="2682" y="6217"/>
                    <a:pt x="2676" y="6222"/>
                    <a:pt x="2676" y="6234"/>
                  </a:cubicBezTo>
                  <a:cubicBezTo>
                    <a:pt x="2684" y="6229"/>
                    <a:pt x="2693" y="6223"/>
                    <a:pt x="2700" y="6218"/>
                  </a:cubicBezTo>
                  <a:lnTo>
                    <a:pt x="2700" y="6218"/>
                  </a:lnTo>
                  <a:cubicBezTo>
                    <a:pt x="2744" y="6227"/>
                    <a:pt x="2828" y="6295"/>
                    <a:pt x="2828" y="6295"/>
                  </a:cubicBezTo>
                  <a:cubicBezTo>
                    <a:pt x="2761" y="6261"/>
                    <a:pt x="2726" y="6248"/>
                    <a:pt x="2711" y="6248"/>
                  </a:cubicBezTo>
                  <a:cubicBezTo>
                    <a:pt x="2663" y="6248"/>
                    <a:pt x="2829" y="6388"/>
                    <a:pt x="2757" y="6388"/>
                  </a:cubicBezTo>
                  <a:cubicBezTo>
                    <a:pt x="2751" y="6388"/>
                    <a:pt x="2745" y="6387"/>
                    <a:pt x="2736" y="6386"/>
                  </a:cubicBezTo>
                  <a:cubicBezTo>
                    <a:pt x="2676" y="6325"/>
                    <a:pt x="2676" y="6325"/>
                    <a:pt x="2615" y="6295"/>
                  </a:cubicBezTo>
                  <a:cubicBezTo>
                    <a:pt x="2463" y="6295"/>
                    <a:pt x="2615" y="6447"/>
                    <a:pt x="2432" y="6447"/>
                  </a:cubicBezTo>
                  <a:lnTo>
                    <a:pt x="2402" y="6416"/>
                  </a:lnTo>
                  <a:lnTo>
                    <a:pt x="2402" y="6416"/>
                  </a:lnTo>
                  <a:cubicBezTo>
                    <a:pt x="2584" y="6599"/>
                    <a:pt x="2220" y="6477"/>
                    <a:pt x="2372" y="6629"/>
                  </a:cubicBezTo>
                  <a:cubicBezTo>
                    <a:pt x="2327" y="6606"/>
                    <a:pt x="2298" y="6601"/>
                    <a:pt x="2276" y="6601"/>
                  </a:cubicBezTo>
                  <a:cubicBezTo>
                    <a:pt x="2251" y="6601"/>
                    <a:pt x="2234" y="6608"/>
                    <a:pt x="2209" y="6608"/>
                  </a:cubicBezTo>
                  <a:cubicBezTo>
                    <a:pt x="2196" y="6608"/>
                    <a:pt x="2180" y="6605"/>
                    <a:pt x="2159" y="6599"/>
                  </a:cubicBezTo>
                  <a:lnTo>
                    <a:pt x="2159" y="6599"/>
                  </a:lnTo>
                  <a:cubicBezTo>
                    <a:pt x="2524" y="6872"/>
                    <a:pt x="1946" y="6690"/>
                    <a:pt x="2159" y="6872"/>
                  </a:cubicBezTo>
                  <a:lnTo>
                    <a:pt x="2098" y="6842"/>
                  </a:lnTo>
                  <a:cubicBezTo>
                    <a:pt x="2037" y="7054"/>
                    <a:pt x="1825" y="7206"/>
                    <a:pt x="1916" y="7480"/>
                  </a:cubicBezTo>
                  <a:cubicBezTo>
                    <a:pt x="1916" y="7602"/>
                    <a:pt x="1490" y="7541"/>
                    <a:pt x="1612" y="7754"/>
                  </a:cubicBezTo>
                  <a:cubicBezTo>
                    <a:pt x="1642" y="7784"/>
                    <a:pt x="1703" y="7814"/>
                    <a:pt x="1764" y="7845"/>
                  </a:cubicBezTo>
                  <a:cubicBezTo>
                    <a:pt x="1764" y="7857"/>
                    <a:pt x="1759" y="7862"/>
                    <a:pt x="1751" y="7862"/>
                  </a:cubicBezTo>
                  <a:cubicBezTo>
                    <a:pt x="1719" y="7862"/>
                    <a:pt x="1636" y="7784"/>
                    <a:pt x="1612" y="7784"/>
                  </a:cubicBezTo>
                  <a:cubicBezTo>
                    <a:pt x="1703" y="7936"/>
                    <a:pt x="1490" y="7906"/>
                    <a:pt x="1460" y="7966"/>
                  </a:cubicBezTo>
                  <a:cubicBezTo>
                    <a:pt x="1490" y="7997"/>
                    <a:pt x="1521" y="8058"/>
                    <a:pt x="1612" y="8088"/>
                  </a:cubicBezTo>
                  <a:cubicBezTo>
                    <a:pt x="1597" y="8086"/>
                    <a:pt x="1584" y="8086"/>
                    <a:pt x="1572" y="8086"/>
                  </a:cubicBezTo>
                  <a:cubicBezTo>
                    <a:pt x="1353" y="8086"/>
                    <a:pt x="1505" y="8309"/>
                    <a:pt x="1386" y="8309"/>
                  </a:cubicBezTo>
                  <a:cubicBezTo>
                    <a:pt x="1373" y="8309"/>
                    <a:pt x="1358" y="8306"/>
                    <a:pt x="1338" y="8301"/>
                  </a:cubicBezTo>
                  <a:lnTo>
                    <a:pt x="1338" y="8301"/>
                  </a:lnTo>
                  <a:cubicBezTo>
                    <a:pt x="1642" y="8453"/>
                    <a:pt x="1460" y="8453"/>
                    <a:pt x="1521" y="8544"/>
                  </a:cubicBezTo>
                  <a:cubicBezTo>
                    <a:pt x="1515" y="8549"/>
                    <a:pt x="1506" y="8552"/>
                    <a:pt x="1496" y="8552"/>
                  </a:cubicBezTo>
                  <a:cubicBezTo>
                    <a:pt x="1461" y="8552"/>
                    <a:pt x="1405" y="8525"/>
                    <a:pt x="1368" y="8491"/>
                  </a:cubicBezTo>
                  <a:lnTo>
                    <a:pt x="1368" y="8491"/>
                  </a:lnTo>
                  <a:cubicBezTo>
                    <a:pt x="1367" y="8582"/>
                    <a:pt x="1351" y="8612"/>
                    <a:pt x="1217" y="8665"/>
                  </a:cubicBezTo>
                  <a:cubicBezTo>
                    <a:pt x="1217" y="8726"/>
                    <a:pt x="1399" y="8848"/>
                    <a:pt x="1338" y="8848"/>
                  </a:cubicBezTo>
                  <a:cubicBezTo>
                    <a:pt x="1277" y="8817"/>
                    <a:pt x="1245" y="8806"/>
                    <a:pt x="1229" y="8806"/>
                  </a:cubicBezTo>
                  <a:cubicBezTo>
                    <a:pt x="1181" y="8806"/>
                    <a:pt x="1277" y="8909"/>
                    <a:pt x="1186" y="8909"/>
                  </a:cubicBezTo>
                  <a:cubicBezTo>
                    <a:pt x="1369" y="9030"/>
                    <a:pt x="1521" y="9152"/>
                    <a:pt x="1399" y="9152"/>
                  </a:cubicBezTo>
                  <a:lnTo>
                    <a:pt x="1156" y="9000"/>
                  </a:lnTo>
                  <a:lnTo>
                    <a:pt x="1156" y="9000"/>
                  </a:lnTo>
                  <a:cubicBezTo>
                    <a:pt x="1277" y="9213"/>
                    <a:pt x="852" y="9213"/>
                    <a:pt x="1095" y="9577"/>
                  </a:cubicBezTo>
                  <a:lnTo>
                    <a:pt x="943" y="9486"/>
                  </a:lnTo>
                  <a:lnTo>
                    <a:pt x="943" y="9486"/>
                  </a:lnTo>
                  <a:cubicBezTo>
                    <a:pt x="1034" y="9729"/>
                    <a:pt x="761" y="9790"/>
                    <a:pt x="1004" y="10094"/>
                  </a:cubicBezTo>
                  <a:cubicBezTo>
                    <a:pt x="882" y="10094"/>
                    <a:pt x="791" y="10124"/>
                    <a:pt x="761" y="10185"/>
                  </a:cubicBezTo>
                  <a:cubicBezTo>
                    <a:pt x="852" y="10337"/>
                    <a:pt x="852" y="10337"/>
                    <a:pt x="1034" y="10489"/>
                  </a:cubicBezTo>
                  <a:cubicBezTo>
                    <a:pt x="1034" y="10497"/>
                    <a:pt x="1026" y="10501"/>
                    <a:pt x="1012" y="10501"/>
                  </a:cubicBezTo>
                  <a:cubicBezTo>
                    <a:pt x="973" y="10501"/>
                    <a:pt x="896" y="10473"/>
                    <a:pt x="852" y="10428"/>
                  </a:cubicBezTo>
                  <a:cubicBezTo>
                    <a:pt x="761" y="10489"/>
                    <a:pt x="487" y="10428"/>
                    <a:pt x="730" y="10641"/>
                  </a:cubicBezTo>
                  <a:lnTo>
                    <a:pt x="578" y="10550"/>
                  </a:lnTo>
                  <a:lnTo>
                    <a:pt x="578" y="10550"/>
                  </a:lnTo>
                  <a:cubicBezTo>
                    <a:pt x="691" y="10662"/>
                    <a:pt x="777" y="10827"/>
                    <a:pt x="645" y="10827"/>
                  </a:cubicBezTo>
                  <a:cubicBezTo>
                    <a:pt x="635" y="10827"/>
                    <a:pt x="622" y="10826"/>
                    <a:pt x="609" y="10824"/>
                  </a:cubicBezTo>
                  <a:lnTo>
                    <a:pt x="609" y="10824"/>
                  </a:lnTo>
                  <a:cubicBezTo>
                    <a:pt x="730" y="10884"/>
                    <a:pt x="730" y="10976"/>
                    <a:pt x="913" y="11036"/>
                  </a:cubicBezTo>
                  <a:cubicBezTo>
                    <a:pt x="913" y="11047"/>
                    <a:pt x="906" y="11051"/>
                    <a:pt x="896" y="11051"/>
                  </a:cubicBezTo>
                  <a:cubicBezTo>
                    <a:pt x="861" y="11051"/>
                    <a:pt x="786" y="11006"/>
                    <a:pt x="771" y="11006"/>
                  </a:cubicBezTo>
                  <a:cubicBezTo>
                    <a:pt x="765" y="11006"/>
                    <a:pt x="769" y="11014"/>
                    <a:pt x="791" y="11036"/>
                  </a:cubicBezTo>
                  <a:lnTo>
                    <a:pt x="609" y="10945"/>
                  </a:lnTo>
                  <a:cubicBezTo>
                    <a:pt x="487" y="11006"/>
                    <a:pt x="548" y="11188"/>
                    <a:pt x="578" y="11401"/>
                  </a:cubicBezTo>
                  <a:cubicBezTo>
                    <a:pt x="535" y="11387"/>
                    <a:pt x="505" y="11381"/>
                    <a:pt x="484" y="11381"/>
                  </a:cubicBezTo>
                  <a:cubicBezTo>
                    <a:pt x="370" y="11381"/>
                    <a:pt x="514" y="11553"/>
                    <a:pt x="335" y="11553"/>
                  </a:cubicBezTo>
                  <a:cubicBezTo>
                    <a:pt x="457" y="11644"/>
                    <a:pt x="244" y="11614"/>
                    <a:pt x="487" y="11796"/>
                  </a:cubicBezTo>
                  <a:lnTo>
                    <a:pt x="335" y="11735"/>
                  </a:lnTo>
                  <a:cubicBezTo>
                    <a:pt x="305" y="11766"/>
                    <a:pt x="274" y="11857"/>
                    <a:pt x="153" y="11887"/>
                  </a:cubicBezTo>
                  <a:cubicBezTo>
                    <a:pt x="92" y="11887"/>
                    <a:pt x="305" y="12009"/>
                    <a:pt x="335" y="12070"/>
                  </a:cubicBezTo>
                  <a:lnTo>
                    <a:pt x="183" y="12009"/>
                  </a:lnTo>
                  <a:lnTo>
                    <a:pt x="183" y="12009"/>
                  </a:lnTo>
                  <a:cubicBezTo>
                    <a:pt x="244" y="12070"/>
                    <a:pt x="457" y="12222"/>
                    <a:pt x="578" y="12313"/>
                  </a:cubicBezTo>
                  <a:cubicBezTo>
                    <a:pt x="547" y="12297"/>
                    <a:pt x="531" y="12292"/>
                    <a:pt x="524" y="12292"/>
                  </a:cubicBezTo>
                  <a:cubicBezTo>
                    <a:pt x="508" y="12292"/>
                    <a:pt x="532" y="12319"/>
                    <a:pt x="497" y="12319"/>
                  </a:cubicBezTo>
                  <a:cubicBezTo>
                    <a:pt x="488" y="12319"/>
                    <a:pt x="475" y="12317"/>
                    <a:pt x="457" y="12313"/>
                  </a:cubicBezTo>
                  <a:cubicBezTo>
                    <a:pt x="396" y="12222"/>
                    <a:pt x="274" y="12100"/>
                    <a:pt x="92" y="12009"/>
                  </a:cubicBezTo>
                  <a:cubicBezTo>
                    <a:pt x="12" y="12009"/>
                    <a:pt x="235" y="12172"/>
                    <a:pt x="149" y="12172"/>
                  </a:cubicBezTo>
                  <a:cubicBezTo>
                    <a:pt x="137" y="12172"/>
                    <a:pt x="119" y="12169"/>
                    <a:pt x="92" y="12161"/>
                  </a:cubicBezTo>
                  <a:lnTo>
                    <a:pt x="92" y="12161"/>
                  </a:lnTo>
                  <a:cubicBezTo>
                    <a:pt x="1" y="12191"/>
                    <a:pt x="31" y="12222"/>
                    <a:pt x="244" y="12343"/>
                  </a:cubicBezTo>
                  <a:cubicBezTo>
                    <a:pt x="183" y="12313"/>
                    <a:pt x="122" y="12313"/>
                    <a:pt x="31" y="12222"/>
                  </a:cubicBezTo>
                  <a:lnTo>
                    <a:pt x="31" y="12222"/>
                  </a:lnTo>
                  <a:cubicBezTo>
                    <a:pt x="31" y="12248"/>
                    <a:pt x="31" y="12296"/>
                    <a:pt x="88" y="12347"/>
                  </a:cubicBezTo>
                  <a:lnTo>
                    <a:pt x="88" y="12347"/>
                  </a:lnTo>
                  <a:cubicBezTo>
                    <a:pt x="99" y="12343"/>
                    <a:pt x="122" y="12343"/>
                    <a:pt x="122" y="12343"/>
                  </a:cubicBezTo>
                  <a:cubicBezTo>
                    <a:pt x="244" y="12465"/>
                    <a:pt x="183" y="12465"/>
                    <a:pt x="426" y="12556"/>
                  </a:cubicBezTo>
                  <a:cubicBezTo>
                    <a:pt x="396" y="12526"/>
                    <a:pt x="335" y="12495"/>
                    <a:pt x="396" y="12495"/>
                  </a:cubicBezTo>
                  <a:cubicBezTo>
                    <a:pt x="466" y="12588"/>
                    <a:pt x="518" y="12628"/>
                    <a:pt x="470" y="12628"/>
                  </a:cubicBezTo>
                  <a:cubicBezTo>
                    <a:pt x="456" y="12628"/>
                    <a:pt x="432" y="12624"/>
                    <a:pt x="396" y="12617"/>
                  </a:cubicBezTo>
                  <a:cubicBezTo>
                    <a:pt x="244" y="12526"/>
                    <a:pt x="183" y="12465"/>
                    <a:pt x="92" y="12404"/>
                  </a:cubicBezTo>
                  <a:lnTo>
                    <a:pt x="92" y="12404"/>
                  </a:lnTo>
                  <a:lnTo>
                    <a:pt x="360" y="12645"/>
                  </a:lnTo>
                  <a:lnTo>
                    <a:pt x="360" y="12645"/>
                  </a:lnTo>
                  <a:cubicBezTo>
                    <a:pt x="390" y="12650"/>
                    <a:pt x="464" y="12675"/>
                    <a:pt x="548" y="12708"/>
                  </a:cubicBezTo>
                  <a:lnTo>
                    <a:pt x="457" y="12647"/>
                  </a:lnTo>
                  <a:lnTo>
                    <a:pt x="457" y="12647"/>
                  </a:lnTo>
                  <a:lnTo>
                    <a:pt x="609" y="12708"/>
                  </a:lnTo>
                  <a:cubicBezTo>
                    <a:pt x="609" y="12647"/>
                    <a:pt x="761" y="12678"/>
                    <a:pt x="700" y="12556"/>
                  </a:cubicBezTo>
                  <a:lnTo>
                    <a:pt x="548" y="12495"/>
                  </a:lnTo>
                  <a:cubicBezTo>
                    <a:pt x="548" y="12470"/>
                    <a:pt x="399" y="12359"/>
                    <a:pt x="475" y="12359"/>
                  </a:cubicBezTo>
                  <a:cubicBezTo>
                    <a:pt x="490" y="12359"/>
                    <a:pt x="513" y="12364"/>
                    <a:pt x="548" y="12374"/>
                  </a:cubicBezTo>
                  <a:lnTo>
                    <a:pt x="761" y="12495"/>
                  </a:lnTo>
                  <a:cubicBezTo>
                    <a:pt x="761" y="12465"/>
                    <a:pt x="700" y="12404"/>
                    <a:pt x="730" y="12404"/>
                  </a:cubicBezTo>
                  <a:lnTo>
                    <a:pt x="875" y="12485"/>
                  </a:lnTo>
                  <a:lnTo>
                    <a:pt x="875" y="12485"/>
                  </a:lnTo>
                  <a:cubicBezTo>
                    <a:pt x="718" y="12382"/>
                    <a:pt x="908" y="12399"/>
                    <a:pt x="882" y="12374"/>
                  </a:cubicBezTo>
                  <a:lnTo>
                    <a:pt x="882" y="12374"/>
                  </a:lnTo>
                  <a:lnTo>
                    <a:pt x="913" y="12404"/>
                  </a:lnTo>
                  <a:cubicBezTo>
                    <a:pt x="1034" y="12404"/>
                    <a:pt x="761" y="12343"/>
                    <a:pt x="761" y="12313"/>
                  </a:cubicBezTo>
                  <a:cubicBezTo>
                    <a:pt x="852" y="12313"/>
                    <a:pt x="1065" y="12465"/>
                    <a:pt x="1186" y="12495"/>
                  </a:cubicBezTo>
                  <a:cubicBezTo>
                    <a:pt x="1213" y="12469"/>
                    <a:pt x="1100" y="12302"/>
                    <a:pt x="1235" y="12302"/>
                  </a:cubicBezTo>
                  <a:cubicBezTo>
                    <a:pt x="1254" y="12302"/>
                    <a:pt x="1278" y="12305"/>
                    <a:pt x="1308" y="12313"/>
                  </a:cubicBezTo>
                  <a:cubicBezTo>
                    <a:pt x="1247" y="12222"/>
                    <a:pt x="1186" y="12161"/>
                    <a:pt x="1095" y="12039"/>
                  </a:cubicBezTo>
                  <a:cubicBezTo>
                    <a:pt x="1095" y="12037"/>
                    <a:pt x="1097" y="12036"/>
                    <a:pt x="1100" y="12036"/>
                  </a:cubicBezTo>
                  <a:cubicBezTo>
                    <a:pt x="1126" y="12036"/>
                    <a:pt x="1250" y="12112"/>
                    <a:pt x="1274" y="12112"/>
                  </a:cubicBezTo>
                  <a:cubicBezTo>
                    <a:pt x="1283" y="12112"/>
                    <a:pt x="1278" y="12101"/>
                    <a:pt x="1247" y="12070"/>
                  </a:cubicBezTo>
                  <a:lnTo>
                    <a:pt x="1247" y="12070"/>
                  </a:lnTo>
                  <a:cubicBezTo>
                    <a:pt x="1452" y="12172"/>
                    <a:pt x="1678" y="12231"/>
                    <a:pt x="1763" y="12320"/>
                  </a:cubicBezTo>
                  <a:lnTo>
                    <a:pt x="1763" y="12320"/>
                  </a:lnTo>
                  <a:cubicBezTo>
                    <a:pt x="1744" y="12315"/>
                    <a:pt x="1727" y="12311"/>
                    <a:pt x="1719" y="12311"/>
                  </a:cubicBezTo>
                  <a:cubicBezTo>
                    <a:pt x="1704" y="12311"/>
                    <a:pt x="1716" y="12325"/>
                    <a:pt x="1794" y="12374"/>
                  </a:cubicBezTo>
                  <a:cubicBezTo>
                    <a:pt x="1789" y="12355"/>
                    <a:pt x="1779" y="12337"/>
                    <a:pt x="1763" y="12320"/>
                  </a:cubicBezTo>
                  <a:lnTo>
                    <a:pt x="1763" y="12320"/>
                  </a:lnTo>
                  <a:cubicBezTo>
                    <a:pt x="1793" y="12329"/>
                    <a:pt x="1828" y="12340"/>
                    <a:pt x="1842" y="12340"/>
                  </a:cubicBezTo>
                  <a:cubicBezTo>
                    <a:pt x="1853" y="12340"/>
                    <a:pt x="1851" y="12333"/>
                    <a:pt x="1825" y="12313"/>
                  </a:cubicBezTo>
                  <a:cubicBezTo>
                    <a:pt x="1916" y="12313"/>
                    <a:pt x="1977" y="12374"/>
                    <a:pt x="2007" y="12374"/>
                  </a:cubicBezTo>
                  <a:cubicBezTo>
                    <a:pt x="1916" y="12313"/>
                    <a:pt x="1703" y="12222"/>
                    <a:pt x="1642" y="12222"/>
                  </a:cubicBezTo>
                  <a:cubicBezTo>
                    <a:pt x="1399" y="12161"/>
                    <a:pt x="1673" y="12161"/>
                    <a:pt x="1369" y="12039"/>
                  </a:cubicBezTo>
                  <a:cubicBezTo>
                    <a:pt x="1460" y="12009"/>
                    <a:pt x="1490" y="11918"/>
                    <a:pt x="1490" y="11857"/>
                  </a:cubicBezTo>
                  <a:cubicBezTo>
                    <a:pt x="1490" y="11887"/>
                    <a:pt x="1673" y="11948"/>
                    <a:pt x="1764" y="12009"/>
                  </a:cubicBezTo>
                  <a:cubicBezTo>
                    <a:pt x="1612" y="11887"/>
                    <a:pt x="1521" y="11796"/>
                    <a:pt x="1612" y="11766"/>
                  </a:cubicBezTo>
                  <a:cubicBezTo>
                    <a:pt x="1399" y="11705"/>
                    <a:pt x="1399" y="11705"/>
                    <a:pt x="1247" y="11614"/>
                  </a:cubicBezTo>
                  <a:cubicBezTo>
                    <a:pt x="1217" y="11614"/>
                    <a:pt x="1156" y="11553"/>
                    <a:pt x="1186" y="11553"/>
                  </a:cubicBezTo>
                  <a:cubicBezTo>
                    <a:pt x="1325" y="11608"/>
                    <a:pt x="1564" y="11739"/>
                    <a:pt x="1628" y="11739"/>
                  </a:cubicBezTo>
                  <a:cubicBezTo>
                    <a:pt x="1635" y="11739"/>
                    <a:pt x="1639" y="11738"/>
                    <a:pt x="1642" y="11735"/>
                  </a:cubicBezTo>
                  <a:lnTo>
                    <a:pt x="1642" y="11735"/>
                  </a:lnTo>
                  <a:cubicBezTo>
                    <a:pt x="1889" y="11872"/>
                    <a:pt x="1617" y="11812"/>
                    <a:pt x="1761" y="11888"/>
                  </a:cubicBezTo>
                  <a:lnTo>
                    <a:pt x="1761" y="11888"/>
                  </a:lnTo>
                  <a:cubicBezTo>
                    <a:pt x="1740" y="11866"/>
                    <a:pt x="1743" y="11857"/>
                    <a:pt x="1758" y="11857"/>
                  </a:cubicBezTo>
                  <a:cubicBezTo>
                    <a:pt x="1810" y="11857"/>
                    <a:pt x="2007" y="11948"/>
                    <a:pt x="2007" y="11948"/>
                  </a:cubicBezTo>
                  <a:cubicBezTo>
                    <a:pt x="2007" y="12009"/>
                    <a:pt x="2007" y="12009"/>
                    <a:pt x="2068" y="12039"/>
                  </a:cubicBezTo>
                  <a:cubicBezTo>
                    <a:pt x="2129" y="12039"/>
                    <a:pt x="1977" y="11948"/>
                    <a:pt x="2007" y="11918"/>
                  </a:cubicBezTo>
                  <a:lnTo>
                    <a:pt x="2007" y="11918"/>
                  </a:lnTo>
                  <a:cubicBezTo>
                    <a:pt x="2311" y="12070"/>
                    <a:pt x="2007" y="12009"/>
                    <a:pt x="2220" y="12100"/>
                  </a:cubicBezTo>
                  <a:lnTo>
                    <a:pt x="2432" y="12191"/>
                  </a:lnTo>
                  <a:cubicBezTo>
                    <a:pt x="2463" y="12161"/>
                    <a:pt x="2159" y="12039"/>
                    <a:pt x="2281" y="12039"/>
                  </a:cubicBezTo>
                  <a:lnTo>
                    <a:pt x="2402" y="12100"/>
                  </a:lnTo>
                  <a:lnTo>
                    <a:pt x="2372" y="12039"/>
                  </a:lnTo>
                  <a:cubicBezTo>
                    <a:pt x="2272" y="11964"/>
                    <a:pt x="2130" y="11910"/>
                    <a:pt x="2084" y="11910"/>
                  </a:cubicBezTo>
                  <a:cubicBezTo>
                    <a:pt x="2073" y="11910"/>
                    <a:pt x="2068" y="11912"/>
                    <a:pt x="2068" y="11918"/>
                  </a:cubicBezTo>
                  <a:cubicBezTo>
                    <a:pt x="1916" y="11842"/>
                    <a:pt x="1901" y="11834"/>
                    <a:pt x="1920" y="11834"/>
                  </a:cubicBezTo>
                  <a:cubicBezTo>
                    <a:pt x="1924" y="11834"/>
                    <a:pt x="1931" y="11835"/>
                    <a:pt x="1939" y="11835"/>
                  </a:cubicBezTo>
                  <a:cubicBezTo>
                    <a:pt x="1961" y="11835"/>
                    <a:pt x="1988" y="11830"/>
                    <a:pt x="1977" y="11796"/>
                  </a:cubicBezTo>
                  <a:cubicBezTo>
                    <a:pt x="1918" y="11761"/>
                    <a:pt x="1904" y="11753"/>
                    <a:pt x="1901" y="11753"/>
                  </a:cubicBezTo>
                  <a:cubicBezTo>
                    <a:pt x="1899" y="11753"/>
                    <a:pt x="1903" y="11758"/>
                    <a:pt x="1895" y="11758"/>
                  </a:cubicBezTo>
                  <a:cubicBezTo>
                    <a:pt x="1888" y="11758"/>
                    <a:pt x="1870" y="11753"/>
                    <a:pt x="1825" y="11735"/>
                  </a:cubicBezTo>
                  <a:cubicBezTo>
                    <a:pt x="1673" y="11644"/>
                    <a:pt x="1673" y="11614"/>
                    <a:pt x="1673" y="11583"/>
                  </a:cubicBezTo>
                  <a:cubicBezTo>
                    <a:pt x="1673" y="11579"/>
                    <a:pt x="1676" y="11577"/>
                    <a:pt x="1682" y="11577"/>
                  </a:cubicBezTo>
                  <a:cubicBezTo>
                    <a:pt x="1721" y="11577"/>
                    <a:pt x="1872" y="11653"/>
                    <a:pt x="1977" y="11705"/>
                  </a:cubicBezTo>
                  <a:cubicBezTo>
                    <a:pt x="1866" y="11626"/>
                    <a:pt x="1836" y="11599"/>
                    <a:pt x="1850" y="11599"/>
                  </a:cubicBezTo>
                  <a:cubicBezTo>
                    <a:pt x="1885" y="11599"/>
                    <a:pt x="2177" y="11757"/>
                    <a:pt x="2260" y="11757"/>
                  </a:cubicBezTo>
                  <a:cubicBezTo>
                    <a:pt x="2276" y="11757"/>
                    <a:pt x="2284" y="11750"/>
                    <a:pt x="2281" y="11735"/>
                  </a:cubicBezTo>
                  <a:cubicBezTo>
                    <a:pt x="1977" y="11583"/>
                    <a:pt x="1916" y="11401"/>
                    <a:pt x="1551" y="11279"/>
                  </a:cubicBezTo>
                  <a:cubicBezTo>
                    <a:pt x="1490" y="11188"/>
                    <a:pt x="1460" y="11158"/>
                    <a:pt x="1490" y="11158"/>
                  </a:cubicBezTo>
                  <a:cubicBezTo>
                    <a:pt x="1673" y="11279"/>
                    <a:pt x="1642" y="11188"/>
                    <a:pt x="1825" y="11340"/>
                  </a:cubicBezTo>
                  <a:lnTo>
                    <a:pt x="1825" y="11310"/>
                  </a:lnTo>
                  <a:lnTo>
                    <a:pt x="2068" y="11462"/>
                  </a:lnTo>
                  <a:cubicBezTo>
                    <a:pt x="2220" y="11492"/>
                    <a:pt x="2372" y="11553"/>
                    <a:pt x="2463" y="11583"/>
                  </a:cubicBezTo>
                  <a:cubicBezTo>
                    <a:pt x="2402" y="11492"/>
                    <a:pt x="2281" y="11492"/>
                    <a:pt x="2250" y="11431"/>
                  </a:cubicBezTo>
                  <a:lnTo>
                    <a:pt x="2250" y="11431"/>
                  </a:lnTo>
                  <a:cubicBezTo>
                    <a:pt x="2309" y="11490"/>
                    <a:pt x="2424" y="11492"/>
                    <a:pt x="2432" y="11492"/>
                  </a:cubicBezTo>
                  <a:lnTo>
                    <a:pt x="2432" y="11492"/>
                  </a:lnTo>
                  <a:cubicBezTo>
                    <a:pt x="2371" y="11492"/>
                    <a:pt x="2159" y="11340"/>
                    <a:pt x="2129" y="11310"/>
                  </a:cubicBezTo>
                  <a:cubicBezTo>
                    <a:pt x="2129" y="11304"/>
                    <a:pt x="2137" y="11302"/>
                    <a:pt x="2150" y="11302"/>
                  </a:cubicBezTo>
                  <a:cubicBezTo>
                    <a:pt x="2211" y="11302"/>
                    <a:pt x="2377" y="11351"/>
                    <a:pt x="2402" y="11401"/>
                  </a:cubicBezTo>
                  <a:lnTo>
                    <a:pt x="2554" y="11492"/>
                  </a:lnTo>
                  <a:lnTo>
                    <a:pt x="2554" y="11492"/>
                  </a:lnTo>
                  <a:cubicBezTo>
                    <a:pt x="2542" y="11483"/>
                    <a:pt x="2533" y="11477"/>
                    <a:pt x="2527" y="11472"/>
                  </a:cubicBezTo>
                  <a:lnTo>
                    <a:pt x="2527" y="11472"/>
                  </a:lnTo>
                  <a:cubicBezTo>
                    <a:pt x="2541" y="11481"/>
                    <a:pt x="2562" y="11492"/>
                    <a:pt x="2575" y="11492"/>
                  </a:cubicBezTo>
                  <a:cubicBezTo>
                    <a:pt x="2586" y="11492"/>
                    <a:pt x="2592" y="11485"/>
                    <a:pt x="2584" y="11462"/>
                  </a:cubicBezTo>
                  <a:cubicBezTo>
                    <a:pt x="2463" y="11401"/>
                    <a:pt x="2311" y="11279"/>
                    <a:pt x="2159" y="11188"/>
                  </a:cubicBezTo>
                  <a:cubicBezTo>
                    <a:pt x="2159" y="11184"/>
                    <a:pt x="2162" y="11182"/>
                    <a:pt x="2168" y="11182"/>
                  </a:cubicBezTo>
                  <a:cubicBezTo>
                    <a:pt x="2191" y="11182"/>
                    <a:pt x="2248" y="11210"/>
                    <a:pt x="2273" y="11210"/>
                  </a:cubicBezTo>
                  <a:cubicBezTo>
                    <a:pt x="2284" y="11210"/>
                    <a:pt x="2288" y="11204"/>
                    <a:pt x="2281" y="11188"/>
                  </a:cubicBezTo>
                  <a:lnTo>
                    <a:pt x="2281" y="11188"/>
                  </a:lnTo>
                  <a:lnTo>
                    <a:pt x="2402" y="11310"/>
                  </a:lnTo>
                  <a:cubicBezTo>
                    <a:pt x="2402" y="11302"/>
                    <a:pt x="2407" y="11299"/>
                    <a:pt x="2416" y="11299"/>
                  </a:cubicBezTo>
                  <a:cubicBezTo>
                    <a:pt x="2466" y="11299"/>
                    <a:pt x="2639" y="11412"/>
                    <a:pt x="2672" y="11412"/>
                  </a:cubicBezTo>
                  <a:cubicBezTo>
                    <a:pt x="2678" y="11412"/>
                    <a:pt x="2680" y="11409"/>
                    <a:pt x="2676" y="11401"/>
                  </a:cubicBezTo>
                  <a:lnTo>
                    <a:pt x="2524" y="11279"/>
                  </a:lnTo>
                  <a:cubicBezTo>
                    <a:pt x="2554" y="11279"/>
                    <a:pt x="2615" y="11310"/>
                    <a:pt x="2676" y="11340"/>
                  </a:cubicBezTo>
                  <a:cubicBezTo>
                    <a:pt x="2554" y="11279"/>
                    <a:pt x="2584" y="11279"/>
                    <a:pt x="2554" y="11249"/>
                  </a:cubicBezTo>
                  <a:lnTo>
                    <a:pt x="2554" y="11249"/>
                  </a:lnTo>
                  <a:lnTo>
                    <a:pt x="2676" y="11279"/>
                  </a:lnTo>
                  <a:cubicBezTo>
                    <a:pt x="2599" y="11254"/>
                    <a:pt x="2438" y="11144"/>
                    <a:pt x="2512" y="11144"/>
                  </a:cubicBezTo>
                  <a:cubicBezTo>
                    <a:pt x="2526" y="11144"/>
                    <a:pt x="2550" y="11148"/>
                    <a:pt x="2584" y="11158"/>
                  </a:cubicBezTo>
                  <a:cubicBezTo>
                    <a:pt x="2504" y="11122"/>
                    <a:pt x="2468" y="11110"/>
                    <a:pt x="2455" y="11110"/>
                  </a:cubicBezTo>
                  <a:cubicBezTo>
                    <a:pt x="2427" y="11110"/>
                    <a:pt x="2495" y="11162"/>
                    <a:pt x="2458" y="11162"/>
                  </a:cubicBezTo>
                  <a:cubicBezTo>
                    <a:pt x="2452" y="11162"/>
                    <a:pt x="2444" y="11161"/>
                    <a:pt x="2432" y="11158"/>
                  </a:cubicBezTo>
                  <a:cubicBezTo>
                    <a:pt x="2250" y="11097"/>
                    <a:pt x="2281" y="11036"/>
                    <a:pt x="2250" y="11006"/>
                  </a:cubicBezTo>
                  <a:lnTo>
                    <a:pt x="2250" y="11006"/>
                  </a:lnTo>
                  <a:cubicBezTo>
                    <a:pt x="2326" y="11040"/>
                    <a:pt x="2365" y="11052"/>
                    <a:pt x="2381" y="11052"/>
                  </a:cubicBezTo>
                  <a:cubicBezTo>
                    <a:pt x="2422" y="11052"/>
                    <a:pt x="2311" y="10967"/>
                    <a:pt x="2311" y="10945"/>
                  </a:cubicBezTo>
                  <a:lnTo>
                    <a:pt x="2311" y="10945"/>
                  </a:lnTo>
                  <a:cubicBezTo>
                    <a:pt x="2432" y="10976"/>
                    <a:pt x="2463" y="10976"/>
                    <a:pt x="2554" y="11006"/>
                  </a:cubicBezTo>
                  <a:lnTo>
                    <a:pt x="2372" y="10884"/>
                  </a:lnTo>
                  <a:lnTo>
                    <a:pt x="2372" y="10884"/>
                  </a:lnTo>
                  <a:cubicBezTo>
                    <a:pt x="2453" y="10921"/>
                    <a:pt x="2491" y="10935"/>
                    <a:pt x="2504" y="10935"/>
                  </a:cubicBezTo>
                  <a:cubicBezTo>
                    <a:pt x="2542" y="10935"/>
                    <a:pt x="2371" y="10821"/>
                    <a:pt x="2416" y="10821"/>
                  </a:cubicBezTo>
                  <a:cubicBezTo>
                    <a:pt x="2420" y="10821"/>
                    <a:pt x="2425" y="10822"/>
                    <a:pt x="2432" y="10824"/>
                  </a:cubicBezTo>
                  <a:cubicBezTo>
                    <a:pt x="2554" y="10884"/>
                    <a:pt x="2676" y="10976"/>
                    <a:pt x="2736" y="10976"/>
                  </a:cubicBezTo>
                  <a:cubicBezTo>
                    <a:pt x="2463" y="10854"/>
                    <a:pt x="2463" y="10732"/>
                    <a:pt x="2281" y="10672"/>
                  </a:cubicBezTo>
                  <a:cubicBezTo>
                    <a:pt x="2402" y="10672"/>
                    <a:pt x="2584" y="10854"/>
                    <a:pt x="2767" y="10945"/>
                  </a:cubicBezTo>
                  <a:cubicBezTo>
                    <a:pt x="2691" y="10869"/>
                    <a:pt x="2729" y="10869"/>
                    <a:pt x="2759" y="10869"/>
                  </a:cubicBezTo>
                  <a:cubicBezTo>
                    <a:pt x="2790" y="10869"/>
                    <a:pt x="2812" y="10869"/>
                    <a:pt x="2706" y="10793"/>
                  </a:cubicBezTo>
                  <a:cubicBezTo>
                    <a:pt x="2584" y="10793"/>
                    <a:pt x="2554" y="10702"/>
                    <a:pt x="2432" y="10641"/>
                  </a:cubicBezTo>
                  <a:cubicBezTo>
                    <a:pt x="2440" y="10627"/>
                    <a:pt x="2451" y="10621"/>
                    <a:pt x="2465" y="10621"/>
                  </a:cubicBezTo>
                  <a:cubicBezTo>
                    <a:pt x="2508" y="10621"/>
                    <a:pt x="2583" y="10679"/>
                    <a:pt x="2676" y="10702"/>
                  </a:cubicBezTo>
                  <a:cubicBezTo>
                    <a:pt x="2615" y="10672"/>
                    <a:pt x="2432" y="10520"/>
                    <a:pt x="2372" y="10520"/>
                  </a:cubicBezTo>
                  <a:cubicBezTo>
                    <a:pt x="2424" y="10520"/>
                    <a:pt x="2230" y="10386"/>
                    <a:pt x="2308" y="10386"/>
                  </a:cubicBezTo>
                  <a:cubicBezTo>
                    <a:pt x="2317" y="10386"/>
                    <a:pt x="2330" y="10387"/>
                    <a:pt x="2347" y="10392"/>
                  </a:cubicBezTo>
                  <a:lnTo>
                    <a:pt x="2347" y="10392"/>
                  </a:lnTo>
                  <a:cubicBezTo>
                    <a:pt x="2237" y="10320"/>
                    <a:pt x="2114" y="10247"/>
                    <a:pt x="2098" y="10216"/>
                  </a:cubicBezTo>
                  <a:cubicBezTo>
                    <a:pt x="1977" y="10216"/>
                    <a:pt x="1703" y="10033"/>
                    <a:pt x="1642" y="9942"/>
                  </a:cubicBezTo>
                  <a:cubicBezTo>
                    <a:pt x="1655" y="9939"/>
                    <a:pt x="1666" y="9937"/>
                    <a:pt x="1676" y="9937"/>
                  </a:cubicBezTo>
                  <a:cubicBezTo>
                    <a:pt x="1754" y="9937"/>
                    <a:pt x="1729" y="10040"/>
                    <a:pt x="1946" y="10094"/>
                  </a:cubicBezTo>
                  <a:lnTo>
                    <a:pt x="1946" y="10064"/>
                  </a:lnTo>
                  <a:cubicBezTo>
                    <a:pt x="2220" y="10185"/>
                    <a:pt x="2372" y="10398"/>
                    <a:pt x="2584" y="10489"/>
                  </a:cubicBezTo>
                  <a:lnTo>
                    <a:pt x="2524" y="10398"/>
                  </a:lnTo>
                  <a:lnTo>
                    <a:pt x="2828" y="10550"/>
                  </a:lnTo>
                  <a:cubicBezTo>
                    <a:pt x="2615" y="10428"/>
                    <a:pt x="2797" y="10489"/>
                    <a:pt x="2736" y="10428"/>
                  </a:cubicBezTo>
                  <a:cubicBezTo>
                    <a:pt x="2698" y="10406"/>
                    <a:pt x="2683" y="10398"/>
                    <a:pt x="2680" y="10398"/>
                  </a:cubicBezTo>
                  <a:cubicBezTo>
                    <a:pt x="2678" y="10398"/>
                    <a:pt x="2680" y="10401"/>
                    <a:pt x="2684" y="10405"/>
                  </a:cubicBezTo>
                  <a:lnTo>
                    <a:pt x="2684" y="10405"/>
                  </a:lnTo>
                  <a:cubicBezTo>
                    <a:pt x="2682" y="10403"/>
                    <a:pt x="2679" y="10400"/>
                    <a:pt x="2676" y="10398"/>
                  </a:cubicBezTo>
                  <a:cubicBezTo>
                    <a:pt x="2676" y="10368"/>
                    <a:pt x="2402" y="10216"/>
                    <a:pt x="2524" y="10216"/>
                  </a:cubicBezTo>
                  <a:cubicBezTo>
                    <a:pt x="2584" y="10337"/>
                    <a:pt x="2736" y="10337"/>
                    <a:pt x="2828" y="10398"/>
                  </a:cubicBezTo>
                  <a:cubicBezTo>
                    <a:pt x="2833" y="10401"/>
                    <a:pt x="2836" y="10402"/>
                    <a:pt x="2837" y="10402"/>
                  </a:cubicBezTo>
                  <a:cubicBezTo>
                    <a:pt x="2842" y="10402"/>
                    <a:pt x="2780" y="10362"/>
                    <a:pt x="2743" y="10339"/>
                  </a:cubicBezTo>
                  <a:lnTo>
                    <a:pt x="2743" y="10339"/>
                  </a:lnTo>
                  <a:lnTo>
                    <a:pt x="2858" y="10368"/>
                  </a:lnTo>
                  <a:cubicBezTo>
                    <a:pt x="2980" y="10246"/>
                    <a:pt x="3010" y="10094"/>
                    <a:pt x="2676" y="9790"/>
                  </a:cubicBezTo>
                  <a:lnTo>
                    <a:pt x="2676" y="9790"/>
                  </a:lnTo>
                  <a:cubicBezTo>
                    <a:pt x="2741" y="9829"/>
                    <a:pt x="2784" y="9840"/>
                    <a:pt x="2823" y="9840"/>
                  </a:cubicBezTo>
                  <a:cubicBezTo>
                    <a:pt x="2876" y="9840"/>
                    <a:pt x="2923" y="9820"/>
                    <a:pt x="3010" y="9820"/>
                  </a:cubicBezTo>
                  <a:cubicBezTo>
                    <a:pt x="2949" y="9820"/>
                    <a:pt x="2828" y="9760"/>
                    <a:pt x="2828" y="9729"/>
                  </a:cubicBezTo>
                  <a:lnTo>
                    <a:pt x="2828" y="9729"/>
                  </a:lnTo>
                  <a:lnTo>
                    <a:pt x="3010" y="9790"/>
                  </a:lnTo>
                  <a:cubicBezTo>
                    <a:pt x="3024" y="9793"/>
                    <a:pt x="3034" y="9794"/>
                    <a:pt x="3043" y="9794"/>
                  </a:cubicBezTo>
                  <a:cubicBezTo>
                    <a:pt x="3130" y="9794"/>
                    <a:pt x="2971" y="9663"/>
                    <a:pt x="2888" y="9608"/>
                  </a:cubicBezTo>
                  <a:lnTo>
                    <a:pt x="2888" y="9608"/>
                  </a:lnTo>
                  <a:cubicBezTo>
                    <a:pt x="2949" y="9638"/>
                    <a:pt x="3010" y="9638"/>
                    <a:pt x="3040" y="9669"/>
                  </a:cubicBezTo>
                  <a:cubicBezTo>
                    <a:pt x="3070" y="9680"/>
                    <a:pt x="3086" y="9685"/>
                    <a:pt x="3092" y="9685"/>
                  </a:cubicBezTo>
                  <a:cubicBezTo>
                    <a:pt x="3116" y="9685"/>
                    <a:pt x="2974" y="9602"/>
                    <a:pt x="2949" y="9577"/>
                  </a:cubicBezTo>
                  <a:lnTo>
                    <a:pt x="2949" y="9577"/>
                  </a:lnTo>
                  <a:lnTo>
                    <a:pt x="3101" y="9608"/>
                  </a:lnTo>
                  <a:lnTo>
                    <a:pt x="2980" y="9517"/>
                  </a:lnTo>
                  <a:cubicBezTo>
                    <a:pt x="2942" y="9491"/>
                    <a:pt x="2930" y="9477"/>
                    <a:pt x="2945" y="9477"/>
                  </a:cubicBezTo>
                  <a:cubicBezTo>
                    <a:pt x="2965" y="9477"/>
                    <a:pt x="3037" y="9506"/>
                    <a:pt x="3162" y="9577"/>
                  </a:cubicBezTo>
                  <a:cubicBezTo>
                    <a:pt x="3146" y="9545"/>
                    <a:pt x="3130" y="9530"/>
                    <a:pt x="3105" y="9518"/>
                  </a:cubicBezTo>
                  <a:lnTo>
                    <a:pt x="3105" y="9518"/>
                  </a:lnTo>
                  <a:cubicBezTo>
                    <a:pt x="3174" y="9516"/>
                    <a:pt x="3184" y="9432"/>
                    <a:pt x="3162" y="9365"/>
                  </a:cubicBezTo>
                  <a:cubicBezTo>
                    <a:pt x="3101" y="9365"/>
                    <a:pt x="3040" y="9334"/>
                    <a:pt x="2888" y="9273"/>
                  </a:cubicBezTo>
                  <a:cubicBezTo>
                    <a:pt x="2803" y="9225"/>
                    <a:pt x="2796" y="9215"/>
                    <a:pt x="2810" y="9215"/>
                  </a:cubicBezTo>
                  <a:cubicBezTo>
                    <a:pt x="2820" y="9215"/>
                    <a:pt x="2838" y="9219"/>
                    <a:pt x="2850" y="9219"/>
                  </a:cubicBezTo>
                  <a:cubicBezTo>
                    <a:pt x="2865" y="9219"/>
                    <a:pt x="2868" y="9213"/>
                    <a:pt x="2828" y="9182"/>
                  </a:cubicBezTo>
                  <a:lnTo>
                    <a:pt x="2828" y="9182"/>
                  </a:lnTo>
                  <a:cubicBezTo>
                    <a:pt x="2888" y="9213"/>
                    <a:pt x="3010" y="9213"/>
                    <a:pt x="3040" y="9304"/>
                  </a:cubicBezTo>
                  <a:cubicBezTo>
                    <a:pt x="3086" y="9311"/>
                    <a:pt x="3122" y="9315"/>
                    <a:pt x="3151" y="9315"/>
                  </a:cubicBezTo>
                  <a:cubicBezTo>
                    <a:pt x="3358" y="9315"/>
                    <a:pt x="3207" y="9148"/>
                    <a:pt x="3314" y="9121"/>
                  </a:cubicBezTo>
                  <a:cubicBezTo>
                    <a:pt x="3314" y="9061"/>
                    <a:pt x="3253" y="9061"/>
                    <a:pt x="3192" y="9030"/>
                  </a:cubicBezTo>
                  <a:lnTo>
                    <a:pt x="3192" y="9030"/>
                  </a:lnTo>
                  <a:cubicBezTo>
                    <a:pt x="3213" y="9033"/>
                    <a:pt x="3232" y="9034"/>
                    <a:pt x="3248" y="9034"/>
                  </a:cubicBezTo>
                  <a:cubicBezTo>
                    <a:pt x="3440" y="9034"/>
                    <a:pt x="3293" y="8878"/>
                    <a:pt x="3405" y="8878"/>
                  </a:cubicBezTo>
                  <a:cubicBezTo>
                    <a:pt x="3284" y="8848"/>
                    <a:pt x="3040" y="8696"/>
                    <a:pt x="3040" y="8665"/>
                  </a:cubicBezTo>
                  <a:cubicBezTo>
                    <a:pt x="3005" y="8630"/>
                    <a:pt x="3003" y="8616"/>
                    <a:pt x="3021" y="8616"/>
                  </a:cubicBezTo>
                  <a:cubicBezTo>
                    <a:pt x="3082" y="8616"/>
                    <a:pt x="3372" y="8771"/>
                    <a:pt x="3466" y="8817"/>
                  </a:cubicBezTo>
                  <a:cubicBezTo>
                    <a:pt x="3405" y="8726"/>
                    <a:pt x="3405" y="8696"/>
                    <a:pt x="3405" y="8696"/>
                  </a:cubicBezTo>
                  <a:lnTo>
                    <a:pt x="3436" y="8696"/>
                  </a:lnTo>
                  <a:cubicBezTo>
                    <a:pt x="3335" y="8621"/>
                    <a:pt x="3297" y="8566"/>
                    <a:pt x="3355" y="8566"/>
                  </a:cubicBezTo>
                  <a:cubicBezTo>
                    <a:pt x="3367" y="8566"/>
                    <a:pt x="3384" y="8569"/>
                    <a:pt x="3405" y="8574"/>
                  </a:cubicBezTo>
                  <a:cubicBezTo>
                    <a:pt x="3425" y="8574"/>
                    <a:pt x="3486" y="8588"/>
                    <a:pt x="3524" y="8588"/>
                  </a:cubicBezTo>
                  <a:cubicBezTo>
                    <a:pt x="3544" y="8588"/>
                    <a:pt x="3557" y="8584"/>
                    <a:pt x="3557" y="8574"/>
                  </a:cubicBezTo>
                  <a:cubicBezTo>
                    <a:pt x="3344" y="8453"/>
                    <a:pt x="3496" y="8513"/>
                    <a:pt x="3344" y="8392"/>
                  </a:cubicBezTo>
                  <a:cubicBezTo>
                    <a:pt x="3351" y="8392"/>
                    <a:pt x="3357" y="8392"/>
                    <a:pt x="3362" y="8393"/>
                  </a:cubicBezTo>
                  <a:lnTo>
                    <a:pt x="3362" y="8393"/>
                  </a:lnTo>
                  <a:lnTo>
                    <a:pt x="3284" y="8361"/>
                  </a:lnTo>
                  <a:lnTo>
                    <a:pt x="3405" y="8361"/>
                  </a:lnTo>
                  <a:cubicBezTo>
                    <a:pt x="3436" y="8392"/>
                    <a:pt x="3496" y="8422"/>
                    <a:pt x="3557" y="8453"/>
                  </a:cubicBezTo>
                  <a:cubicBezTo>
                    <a:pt x="3709" y="8453"/>
                    <a:pt x="3436" y="8392"/>
                    <a:pt x="3344" y="8301"/>
                  </a:cubicBezTo>
                  <a:cubicBezTo>
                    <a:pt x="3309" y="8265"/>
                    <a:pt x="3310" y="8253"/>
                    <a:pt x="3329" y="8253"/>
                  </a:cubicBezTo>
                  <a:cubicBezTo>
                    <a:pt x="3358" y="8253"/>
                    <a:pt x="3429" y="8282"/>
                    <a:pt x="3466" y="8301"/>
                  </a:cubicBezTo>
                  <a:cubicBezTo>
                    <a:pt x="3478" y="8336"/>
                    <a:pt x="3471" y="8344"/>
                    <a:pt x="3461" y="8344"/>
                  </a:cubicBezTo>
                  <a:cubicBezTo>
                    <a:pt x="3452" y="8344"/>
                    <a:pt x="3441" y="8339"/>
                    <a:pt x="3434" y="8339"/>
                  </a:cubicBezTo>
                  <a:cubicBezTo>
                    <a:pt x="3428" y="8339"/>
                    <a:pt x="3427" y="8343"/>
                    <a:pt x="3436" y="8361"/>
                  </a:cubicBezTo>
                  <a:cubicBezTo>
                    <a:pt x="3480" y="8384"/>
                    <a:pt x="3500" y="8390"/>
                    <a:pt x="3512" y="8390"/>
                  </a:cubicBezTo>
                  <a:cubicBezTo>
                    <a:pt x="3526" y="8390"/>
                    <a:pt x="3529" y="8383"/>
                    <a:pt x="3545" y="8383"/>
                  </a:cubicBezTo>
                  <a:cubicBezTo>
                    <a:pt x="3554" y="8383"/>
                    <a:pt x="3567" y="8385"/>
                    <a:pt x="3588" y="8392"/>
                  </a:cubicBezTo>
                  <a:cubicBezTo>
                    <a:pt x="3588" y="8392"/>
                    <a:pt x="3436" y="8270"/>
                    <a:pt x="3466" y="8270"/>
                  </a:cubicBezTo>
                  <a:cubicBezTo>
                    <a:pt x="3466" y="8253"/>
                    <a:pt x="3466" y="8235"/>
                    <a:pt x="3495" y="8235"/>
                  </a:cubicBezTo>
                  <a:cubicBezTo>
                    <a:pt x="3517" y="8235"/>
                    <a:pt x="3554" y="8245"/>
                    <a:pt x="3618" y="8270"/>
                  </a:cubicBezTo>
                  <a:cubicBezTo>
                    <a:pt x="3557" y="8240"/>
                    <a:pt x="3588" y="8210"/>
                    <a:pt x="3496" y="8149"/>
                  </a:cubicBezTo>
                  <a:cubicBezTo>
                    <a:pt x="3466" y="8149"/>
                    <a:pt x="3436" y="8149"/>
                    <a:pt x="3314" y="8118"/>
                  </a:cubicBezTo>
                  <a:cubicBezTo>
                    <a:pt x="3314" y="8097"/>
                    <a:pt x="3299" y="8075"/>
                    <a:pt x="3311" y="8075"/>
                  </a:cubicBezTo>
                  <a:cubicBezTo>
                    <a:pt x="3317" y="8075"/>
                    <a:pt x="3327" y="8079"/>
                    <a:pt x="3344" y="8088"/>
                  </a:cubicBezTo>
                  <a:lnTo>
                    <a:pt x="3405" y="8118"/>
                  </a:lnTo>
                  <a:cubicBezTo>
                    <a:pt x="3344" y="8088"/>
                    <a:pt x="3436" y="8088"/>
                    <a:pt x="3284" y="7997"/>
                  </a:cubicBezTo>
                  <a:lnTo>
                    <a:pt x="3284" y="7997"/>
                  </a:lnTo>
                  <a:lnTo>
                    <a:pt x="3496" y="8088"/>
                  </a:lnTo>
                  <a:cubicBezTo>
                    <a:pt x="3375" y="7997"/>
                    <a:pt x="3375" y="7966"/>
                    <a:pt x="3375" y="7936"/>
                  </a:cubicBezTo>
                  <a:lnTo>
                    <a:pt x="3375" y="7936"/>
                  </a:lnTo>
                  <a:cubicBezTo>
                    <a:pt x="3569" y="7991"/>
                    <a:pt x="3712" y="8122"/>
                    <a:pt x="3782" y="8122"/>
                  </a:cubicBezTo>
                  <a:cubicBezTo>
                    <a:pt x="3789" y="8122"/>
                    <a:pt x="3795" y="8121"/>
                    <a:pt x="3800" y="8118"/>
                  </a:cubicBezTo>
                  <a:lnTo>
                    <a:pt x="3648" y="7997"/>
                  </a:lnTo>
                  <a:cubicBezTo>
                    <a:pt x="3640" y="7989"/>
                    <a:pt x="3636" y="7985"/>
                    <a:pt x="3638" y="7985"/>
                  </a:cubicBezTo>
                  <a:cubicBezTo>
                    <a:pt x="3641" y="7985"/>
                    <a:pt x="3681" y="8013"/>
                    <a:pt x="3770" y="8058"/>
                  </a:cubicBezTo>
                  <a:cubicBezTo>
                    <a:pt x="3908" y="8002"/>
                    <a:pt x="3443" y="7746"/>
                    <a:pt x="3518" y="7746"/>
                  </a:cubicBezTo>
                  <a:cubicBezTo>
                    <a:pt x="3525" y="7746"/>
                    <a:pt x="3538" y="7748"/>
                    <a:pt x="3557" y="7754"/>
                  </a:cubicBezTo>
                  <a:cubicBezTo>
                    <a:pt x="3679" y="7845"/>
                    <a:pt x="3740" y="7845"/>
                    <a:pt x="3800" y="7845"/>
                  </a:cubicBezTo>
                  <a:cubicBezTo>
                    <a:pt x="3778" y="7823"/>
                    <a:pt x="3724" y="7800"/>
                    <a:pt x="3696" y="7790"/>
                  </a:cubicBezTo>
                  <a:lnTo>
                    <a:pt x="3696" y="7790"/>
                  </a:lnTo>
                  <a:cubicBezTo>
                    <a:pt x="3721" y="7803"/>
                    <a:pt x="3751" y="7821"/>
                    <a:pt x="3724" y="7821"/>
                  </a:cubicBezTo>
                  <a:cubicBezTo>
                    <a:pt x="3715" y="7821"/>
                    <a:pt x="3701" y="7819"/>
                    <a:pt x="3679" y="7814"/>
                  </a:cubicBezTo>
                  <a:cubicBezTo>
                    <a:pt x="3527" y="7754"/>
                    <a:pt x="3618" y="7754"/>
                    <a:pt x="3588" y="7693"/>
                  </a:cubicBezTo>
                  <a:lnTo>
                    <a:pt x="3588" y="7693"/>
                  </a:lnTo>
                  <a:cubicBezTo>
                    <a:pt x="3691" y="7749"/>
                    <a:pt x="3753" y="7769"/>
                    <a:pt x="3792" y="7769"/>
                  </a:cubicBezTo>
                  <a:cubicBezTo>
                    <a:pt x="3893" y="7769"/>
                    <a:pt x="3835" y="7630"/>
                    <a:pt x="3955" y="7630"/>
                  </a:cubicBezTo>
                  <a:cubicBezTo>
                    <a:pt x="3963" y="7630"/>
                    <a:pt x="3972" y="7631"/>
                    <a:pt x="3983" y="7632"/>
                  </a:cubicBezTo>
                  <a:cubicBezTo>
                    <a:pt x="3770" y="7480"/>
                    <a:pt x="3952" y="7541"/>
                    <a:pt x="3891" y="7480"/>
                  </a:cubicBezTo>
                  <a:lnTo>
                    <a:pt x="3891" y="7480"/>
                  </a:lnTo>
                  <a:cubicBezTo>
                    <a:pt x="3952" y="7518"/>
                    <a:pt x="3983" y="7531"/>
                    <a:pt x="3996" y="7531"/>
                  </a:cubicBezTo>
                  <a:cubicBezTo>
                    <a:pt x="4028" y="7531"/>
                    <a:pt x="3971" y="7460"/>
                    <a:pt x="3996" y="7459"/>
                  </a:cubicBezTo>
                  <a:lnTo>
                    <a:pt x="3996" y="7459"/>
                  </a:lnTo>
                  <a:lnTo>
                    <a:pt x="3770" y="7358"/>
                  </a:lnTo>
                  <a:lnTo>
                    <a:pt x="3770" y="7358"/>
                  </a:lnTo>
                  <a:cubicBezTo>
                    <a:pt x="3779" y="7360"/>
                    <a:pt x="3786" y="7361"/>
                    <a:pt x="3792" y="7361"/>
                  </a:cubicBezTo>
                  <a:cubicBezTo>
                    <a:pt x="3887" y="7361"/>
                    <a:pt x="3614" y="7178"/>
                    <a:pt x="3677" y="7178"/>
                  </a:cubicBezTo>
                  <a:cubicBezTo>
                    <a:pt x="3690" y="7178"/>
                    <a:pt x="3719" y="7186"/>
                    <a:pt x="3770" y="7206"/>
                  </a:cubicBezTo>
                  <a:cubicBezTo>
                    <a:pt x="3831" y="7237"/>
                    <a:pt x="3922" y="7328"/>
                    <a:pt x="3952" y="7358"/>
                  </a:cubicBezTo>
                  <a:cubicBezTo>
                    <a:pt x="4005" y="7379"/>
                    <a:pt x="4035" y="7388"/>
                    <a:pt x="4050" y="7388"/>
                  </a:cubicBezTo>
                  <a:cubicBezTo>
                    <a:pt x="4106" y="7388"/>
                    <a:pt x="3950" y="7268"/>
                    <a:pt x="4007" y="7268"/>
                  </a:cubicBezTo>
                  <a:cubicBezTo>
                    <a:pt x="4022" y="7268"/>
                    <a:pt x="4052" y="7277"/>
                    <a:pt x="4104" y="7298"/>
                  </a:cubicBezTo>
                  <a:cubicBezTo>
                    <a:pt x="3983" y="7206"/>
                    <a:pt x="3831" y="7146"/>
                    <a:pt x="3770" y="7054"/>
                  </a:cubicBezTo>
                  <a:lnTo>
                    <a:pt x="3770" y="7054"/>
                  </a:lnTo>
                  <a:cubicBezTo>
                    <a:pt x="3891" y="7085"/>
                    <a:pt x="4043" y="7085"/>
                    <a:pt x="4074" y="7146"/>
                  </a:cubicBezTo>
                  <a:cubicBezTo>
                    <a:pt x="4049" y="7096"/>
                    <a:pt x="3984" y="7046"/>
                    <a:pt x="4027" y="7046"/>
                  </a:cubicBezTo>
                  <a:cubicBezTo>
                    <a:pt x="4036" y="7046"/>
                    <a:pt x="4052" y="7049"/>
                    <a:pt x="4074" y="7054"/>
                  </a:cubicBezTo>
                  <a:lnTo>
                    <a:pt x="4135" y="7146"/>
                  </a:lnTo>
                  <a:cubicBezTo>
                    <a:pt x="4226" y="7085"/>
                    <a:pt x="4135" y="7024"/>
                    <a:pt x="4074" y="6933"/>
                  </a:cubicBezTo>
                  <a:lnTo>
                    <a:pt x="4074" y="6933"/>
                  </a:lnTo>
                  <a:cubicBezTo>
                    <a:pt x="4124" y="6958"/>
                    <a:pt x="4158" y="6967"/>
                    <a:pt x="4183" y="6967"/>
                  </a:cubicBezTo>
                  <a:cubicBezTo>
                    <a:pt x="4251" y="6967"/>
                    <a:pt x="4259" y="6903"/>
                    <a:pt x="4347" y="6903"/>
                  </a:cubicBezTo>
                  <a:cubicBezTo>
                    <a:pt x="4151" y="6762"/>
                    <a:pt x="4447" y="6855"/>
                    <a:pt x="4254" y="6750"/>
                  </a:cubicBezTo>
                  <a:lnTo>
                    <a:pt x="4254" y="6750"/>
                  </a:lnTo>
                  <a:cubicBezTo>
                    <a:pt x="4255" y="6751"/>
                    <a:pt x="4256" y="6751"/>
                    <a:pt x="4256" y="6751"/>
                  </a:cubicBezTo>
                  <a:cubicBezTo>
                    <a:pt x="4195" y="6720"/>
                    <a:pt x="3983" y="6599"/>
                    <a:pt x="3983" y="6568"/>
                  </a:cubicBezTo>
                  <a:lnTo>
                    <a:pt x="3983" y="6568"/>
                  </a:lnTo>
                  <a:lnTo>
                    <a:pt x="4195" y="6690"/>
                  </a:lnTo>
                  <a:cubicBezTo>
                    <a:pt x="4255" y="6732"/>
                    <a:pt x="4286" y="6746"/>
                    <a:pt x="4302" y="6746"/>
                  </a:cubicBezTo>
                  <a:cubicBezTo>
                    <a:pt x="4333" y="6746"/>
                    <a:pt x="4312" y="6696"/>
                    <a:pt x="4334" y="6696"/>
                  </a:cubicBezTo>
                  <a:cubicBezTo>
                    <a:pt x="4337" y="6696"/>
                    <a:pt x="4340" y="6697"/>
                    <a:pt x="4345" y="6699"/>
                  </a:cubicBezTo>
                  <a:lnTo>
                    <a:pt x="4345" y="6699"/>
                  </a:lnTo>
                  <a:cubicBezTo>
                    <a:pt x="4255" y="6638"/>
                    <a:pt x="4395" y="6682"/>
                    <a:pt x="4256" y="6599"/>
                  </a:cubicBezTo>
                  <a:lnTo>
                    <a:pt x="4226" y="6538"/>
                  </a:lnTo>
                  <a:cubicBezTo>
                    <a:pt x="4195" y="6447"/>
                    <a:pt x="4104" y="6477"/>
                    <a:pt x="4104" y="6416"/>
                  </a:cubicBezTo>
                  <a:cubicBezTo>
                    <a:pt x="4104" y="6413"/>
                    <a:pt x="4106" y="6412"/>
                    <a:pt x="4110" y="6412"/>
                  </a:cubicBezTo>
                  <a:cubicBezTo>
                    <a:pt x="4146" y="6412"/>
                    <a:pt x="4342" y="6538"/>
                    <a:pt x="4287" y="6538"/>
                  </a:cubicBezTo>
                  <a:cubicBezTo>
                    <a:pt x="4303" y="6541"/>
                    <a:pt x="4316" y="6543"/>
                    <a:pt x="4326" y="6543"/>
                  </a:cubicBezTo>
                  <a:cubicBezTo>
                    <a:pt x="4371" y="6543"/>
                    <a:pt x="4354" y="6513"/>
                    <a:pt x="4331" y="6481"/>
                  </a:cubicBezTo>
                  <a:lnTo>
                    <a:pt x="4331" y="6481"/>
                  </a:lnTo>
                  <a:cubicBezTo>
                    <a:pt x="4331" y="6481"/>
                    <a:pt x="4331" y="6481"/>
                    <a:pt x="4331" y="6481"/>
                  </a:cubicBezTo>
                  <a:cubicBezTo>
                    <a:pt x="4349" y="6481"/>
                    <a:pt x="4340" y="6459"/>
                    <a:pt x="4353" y="6448"/>
                  </a:cubicBezTo>
                  <a:lnTo>
                    <a:pt x="4353" y="6448"/>
                  </a:lnTo>
                  <a:cubicBezTo>
                    <a:pt x="4354" y="6448"/>
                    <a:pt x="4355" y="6447"/>
                    <a:pt x="4355" y="6446"/>
                  </a:cubicBezTo>
                  <a:lnTo>
                    <a:pt x="4355" y="6446"/>
                  </a:lnTo>
                  <a:cubicBezTo>
                    <a:pt x="4359" y="6443"/>
                    <a:pt x="4366" y="6442"/>
                    <a:pt x="4375" y="6442"/>
                  </a:cubicBezTo>
                  <a:cubicBezTo>
                    <a:pt x="4383" y="6442"/>
                    <a:pt x="4394" y="6443"/>
                    <a:pt x="4408" y="6447"/>
                  </a:cubicBezTo>
                  <a:lnTo>
                    <a:pt x="4560" y="6538"/>
                  </a:lnTo>
                  <a:cubicBezTo>
                    <a:pt x="4591" y="6538"/>
                    <a:pt x="4439" y="6386"/>
                    <a:pt x="4378" y="6325"/>
                  </a:cubicBezTo>
                  <a:cubicBezTo>
                    <a:pt x="4534" y="6325"/>
                    <a:pt x="4512" y="6191"/>
                    <a:pt x="4445" y="6114"/>
                  </a:cubicBezTo>
                  <a:lnTo>
                    <a:pt x="4445" y="6114"/>
                  </a:lnTo>
                  <a:cubicBezTo>
                    <a:pt x="4459" y="6119"/>
                    <a:pt x="4467" y="6121"/>
                    <a:pt x="4470" y="6121"/>
                  </a:cubicBezTo>
                  <a:cubicBezTo>
                    <a:pt x="4486" y="6121"/>
                    <a:pt x="4408" y="6082"/>
                    <a:pt x="4408" y="6082"/>
                  </a:cubicBezTo>
                  <a:lnTo>
                    <a:pt x="4408" y="6082"/>
                  </a:lnTo>
                  <a:cubicBezTo>
                    <a:pt x="4421" y="6090"/>
                    <a:pt x="4433" y="6102"/>
                    <a:pt x="4445" y="6114"/>
                  </a:cubicBezTo>
                  <a:lnTo>
                    <a:pt x="4445" y="6114"/>
                  </a:lnTo>
                  <a:cubicBezTo>
                    <a:pt x="4443" y="6114"/>
                    <a:pt x="4441" y="6113"/>
                    <a:pt x="4439" y="6112"/>
                  </a:cubicBezTo>
                  <a:cubicBezTo>
                    <a:pt x="4412" y="6086"/>
                    <a:pt x="4319" y="6015"/>
                    <a:pt x="4371" y="6015"/>
                  </a:cubicBezTo>
                  <a:cubicBezTo>
                    <a:pt x="4379" y="6015"/>
                    <a:pt x="4391" y="6017"/>
                    <a:pt x="4408" y="6021"/>
                  </a:cubicBezTo>
                  <a:cubicBezTo>
                    <a:pt x="4402" y="6008"/>
                    <a:pt x="4404" y="6003"/>
                    <a:pt x="4411" y="6003"/>
                  </a:cubicBezTo>
                  <a:cubicBezTo>
                    <a:pt x="4430" y="6003"/>
                    <a:pt x="4488" y="6039"/>
                    <a:pt x="4527" y="6039"/>
                  </a:cubicBezTo>
                  <a:cubicBezTo>
                    <a:pt x="4542" y="6039"/>
                    <a:pt x="4554" y="6034"/>
                    <a:pt x="4560" y="6021"/>
                  </a:cubicBezTo>
                  <a:cubicBezTo>
                    <a:pt x="4560" y="6021"/>
                    <a:pt x="4507" y="5989"/>
                    <a:pt x="4464" y="5969"/>
                  </a:cubicBezTo>
                  <a:lnTo>
                    <a:pt x="4464" y="5969"/>
                  </a:lnTo>
                  <a:cubicBezTo>
                    <a:pt x="4469" y="5970"/>
                    <a:pt x="4474" y="5970"/>
                    <a:pt x="4478" y="5970"/>
                  </a:cubicBezTo>
                  <a:cubicBezTo>
                    <a:pt x="4614" y="5970"/>
                    <a:pt x="4368" y="5778"/>
                    <a:pt x="4530" y="5778"/>
                  </a:cubicBezTo>
                  <a:cubicBezTo>
                    <a:pt x="4528" y="5776"/>
                    <a:pt x="4527" y="5775"/>
                    <a:pt x="4528" y="5775"/>
                  </a:cubicBezTo>
                  <a:cubicBezTo>
                    <a:pt x="4537" y="5775"/>
                    <a:pt x="4706" y="5892"/>
                    <a:pt x="4711" y="5892"/>
                  </a:cubicBezTo>
                  <a:cubicBezTo>
                    <a:pt x="4712" y="5892"/>
                    <a:pt x="4704" y="5885"/>
                    <a:pt x="4682" y="5869"/>
                  </a:cubicBezTo>
                  <a:cubicBezTo>
                    <a:pt x="4603" y="5790"/>
                    <a:pt x="4570" y="5712"/>
                    <a:pt x="4464" y="5594"/>
                  </a:cubicBezTo>
                  <a:lnTo>
                    <a:pt x="4464" y="5594"/>
                  </a:lnTo>
                  <a:cubicBezTo>
                    <a:pt x="4500" y="5619"/>
                    <a:pt x="4542" y="5638"/>
                    <a:pt x="4560" y="5656"/>
                  </a:cubicBezTo>
                  <a:cubicBezTo>
                    <a:pt x="4582" y="5635"/>
                    <a:pt x="4573" y="5582"/>
                    <a:pt x="4521" y="5531"/>
                  </a:cubicBezTo>
                  <a:lnTo>
                    <a:pt x="4521" y="5531"/>
                  </a:lnTo>
                  <a:cubicBezTo>
                    <a:pt x="4521" y="5531"/>
                    <a:pt x="4521" y="5531"/>
                    <a:pt x="4522" y="5531"/>
                  </a:cubicBezTo>
                  <a:lnTo>
                    <a:pt x="4522" y="5531"/>
                  </a:lnTo>
                  <a:cubicBezTo>
                    <a:pt x="4521" y="5531"/>
                    <a:pt x="4521" y="5531"/>
                    <a:pt x="4521" y="5531"/>
                  </a:cubicBezTo>
                  <a:lnTo>
                    <a:pt x="4521" y="5531"/>
                  </a:lnTo>
                  <a:cubicBezTo>
                    <a:pt x="4500" y="5511"/>
                    <a:pt x="4473" y="5491"/>
                    <a:pt x="4439" y="5474"/>
                  </a:cubicBezTo>
                  <a:cubicBezTo>
                    <a:pt x="4424" y="5474"/>
                    <a:pt x="4422" y="5477"/>
                    <a:pt x="4426" y="5482"/>
                  </a:cubicBezTo>
                  <a:lnTo>
                    <a:pt x="4426" y="5482"/>
                  </a:lnTo>
                  <a:cubicBezTo>
                    <a:pt x="4328" y="5422"/>
                    <a:pt x="4264" y="5352"/>
                    <a:pt x="4287" y="5352"/>
                  </a:cubicBezTo>
                  <a:lnTo>
                    <a:pt x="4347" y="5352"/>
                  </a:lnTo>
                  <a:cubicBezTo>
                    <a:pt x="4378" y="5322"/>
                    <a:pt x="4287" y="5292"/>
                    <a:pt x="4287" y="5231"/>
                  </a:cubicBezTo>
                  <a:cubicBezTo>
                    <a:pt x="4378" y="5231"/>
                    <a:pt x="4287" y="5261"/>
                    <a:pt x="4408" y="5322"/>
                  </a:cubicBezTo>
                  <a:cubicBezTo>
                    <a:pt x="4489" y="5352"/>
                    <a:pt x="4537" y="5362"/>
                    <a:pt x="4566" y="5362"/>
                  </a:cubicBezTo>
                  <a:cubicBezTo>
                    <a:pt x="4624" y="5362"/>
                    <a:pt x="4611" y="5322"/>
                    <a:pt x="4651" y="5322"/>
                  </a:cubicBezTo>
                  <a:cubicBezTo>
                    <a:pt x="4591" y="5261"/>
                    <a:pt x="4560" y="5231"/>
                    <a:pt x="4499" y="5200"/>
                  </a:cubicBezTo>
                  <a:cubicBezTo>
                    <a:pt x="4487" y="5181"/>
                    <a:pt x="4486" y="5174"/>
                    <a:pt x="4493" y="5174"/>
                  </a:cubicBezTo>
                  <a:cubicBezTo>
                    <a:pt x="4513" y="5174"/>
                    <a:pt x="4605" y="5243"/>
                    <a:pt x="4639" y="5243"/>
                  </a:cubicBezTo>
                  <a:cubicBezTo>
                    <a:pt x="4647" y="5243"/>
                    <a:pt x="4651" y="5240"/>
                    <a:pt x="4651" y="5231"/>
                  </a:cubicBezTo>
                  <a:lnTo>
                    <a:pt x="4237" y="4905"/>
                  </a:lnTo>
                  <a:lnTo>
                    <a:pt x="4237" y="4905"/>
                  </a:lnTo>
                  <a:cubicBezTo>
                    <a:pt x="4291" y="4942"/>
                    <a:pt x="4474" y="5023"/>
                    <a:pt x="4530" y="5079"/>
                  </a:cubicBezTo>
                  <a:cubicBezTo>
                    <a:pt x="4530" y="5018"/>
                    <a:pt x="4256" y="4836"/>
                    <a:pt x="4135" y="4714"/>
                  </a:cubicBezTo>
                  <a:lnTo>
                    <a:pt x="4135" y="4714"/>
                  </a:lnTo>
                  <a:cubicBezTo>
                    <a:pt x="4145" y="4717"/>
                    <a:pt x="4152" y="4719"/>
                    <a:pt x="4158" y="4719"/>
                  </a:cubicBezTo>
                  <a:cubicBezTo>
                    <a:pt x="4207" y="4719"/>
                    <a:pt x="4135" y="4620"/>
                    <a:pt x="4135" y="4592"/>
                  </a:cubicBezTo>
                  <a:lnTo>
                    <a:pt x="4135" y="4592"/>
                  </a:lnTo>
                  <a:cubicBezTo>
                    <a:pt x="4195" y="4623"/>
                    <a:pt x="4188" y="4623"/>
                    <a:pt x="4180" y="4623"/>
                  </a:cubicBezTo>
                  <a:cubicBezTo>
                    <a:pt x="4173" y="4623"/>
                    <a:pt x="4165" y="4623"/>
                    <a:pt x="4226" y="4653"/>
                  </a:cubicBezTo>
                  <a:lnTo>
                    <a:pt x="4378" y="4714"/>
                  </a:lnTo>
                  <a:cubicBezTo>
                    <a:pt x="4378" y="4744"/>
                    <a:pt x="4621" y="4836"/>
                    <a:pt x="4682" y="4896"/>
                  </a:cubicBezTo>
                  <a:cubicBezTo>
                    <a:pt x="4621" y="4836"/>
                    <a:pt x="4712" y="4836"/>
                    <a:pt x="4803" y="4775"/>
                  </a:cubicBezTo>
                  <a:cubicBezTo>
                    <a:pt x="4499" y="4653"/>
                    <a:pt x="4712" y="4653"/>
                    <a:pt x="4469" y="4532"/>
                  </a:cubicBezTo>
                  <a:cubicBezTo>
                    <a:pt x="4455" y="4511"/>
                    <a:pt x="4457" y="4503"/>
                    <a:pt x="4469" y="4503"/>
                  </a:cubicBezTo>
                  <a:cubicBezTo>
                    <a:pt x="4511" y="4503"/>
                    <a:pt x="4665" y="4592"/>
                    <a:pt x="4712" y="4592"/>
                  </a:cubicBezTo>
                  <a:cubicBezTo>
                    <a:pt x="4651" y="4471"/>
                    <a:pt x="4743" y="4471"/>
                    <a:pt x="4743" y="4410"/>
                  </a:cubicBezTo>
                  <a:lnTo>
                    <a:pt x="4803" y="4440"/>
                  </a:lnTo>
                  <a:cubicBezTo>
                    <a:pt x="4744" y="4322"/>
                    <a:pt x="4857" y="4290"/>
                    <a:pt x="4697" y="4149"/>
                  </a:cubicBezTo>
                  <a:lnTo>
                    <a:pt x="4697" y="4149"/>
                  </a:lnTo>
                  <a:cubicBezTo>
                    <a:pt x="4723" y="4169"/>
                    <a:pt x="4753" y="4177"/>
                    <a:pt x="4803" y="4228"/>
                  </a:cubicBezTo>
                  <a:cubicBezTo>
                    <a:pt x="4936" y="4228"/>
                    <a:pt x="4604" y="4065"/>
                    <a:pt x="4641" y="4065"/>
                  </a:cubicBezTo>
                  <a:cubicBezTo>
                    <a:pt x="4646" y="4065"/>
                    <a:pt x="4659" y="4068"/>
                    <a:pt x="4682" y="4076"/>
                  </a:cubicBezTo>
                  <a:lnTo>
                    <a:pt x="4803" y="4137"/>
                  </a:lnTo>
                  <a:cubicBezTo>
                    <a:pt x="4712" y="4015"/>
                    <a:pt x="4955" y="4137"/>
                    <a:pt x="4803" y="3985"/>
                  </a:cubicBezTo>
                  <a:lnTo>
                    <a:pt x="4803" y="3985"/>
                  </a:lnTo>
                  <a:cubicBezTo>
                    <a:pt x="4864" y="4015"/>
                    <a:pt x="4864" y="4015"/>
                    <a:pt x="4895" y="4076"/>
                  </a:cubicBezTo>
                  <a:cubicBezTo>
                    <a:pt x="4895" y="3985"/>
                    <a:pt x="4955" y="3954"/>
                    <a:pt x="4803" y="3833"/>
                  </a:cubicBezTo>
                  <a:lnTo>
                    <a:pt x="4803" y="3833"/>
                  </a:lnTo>
                  <a:cubicBezTo>
                    <a:pt x="4864" y="3863"/>
                    <a:pt x="4955" y="3893"/>
                    <a:pt x="4986" y="3954"/>
                  </a:cubicBezTo>
                  <a:cubicBezTo>
                    <a:pt x="5107" y="3954"/>
                    <a:pt x="4743" y="3802"/>
                    <a:pt x="4864" y="3802"/>
                  </a:cubicBezTo>
                  <a:lnTo>
                    <a:pt x="4986" y="3833"/>
                  </a:lnTo>
                  <a:cubicBezTo>
                    <a:pt x="4864" y="3772"/>
                    <a:pt x="4895" y="3711"/>
                    <a:pt x="4864" y="3681"/>
                  </a:cubicBezTo>
                  <a:lnTo>
                    <a:pt x="4864" y="3681"/>
                  </a:lnTo>
                  <a:lnTo>
                    <a:pt x="5107" y="3772"/>
                  </a:lnTo>
                  <a:cubicBezTo>
                    <a:pt x="5168" y="3559"/>
                    <a:pt x="5320" y="3377"/>
                    <a:pt x="5198" y="3073"/>
                  </a:cubicBezTo>
                  <a:lnTo>
                    <a:pt x="5198" y="3073"/>
                  </a:lnTo>
                  <a:cubicBezTo>
                    <a:pt x="5472" y="3164"/>
                    <a:pt x="5320" y="3194"/>
                    <a:pt x="5502" y="3255"/>
                  </a:cubicBezTo>
                  <a:cubicBezTo>
                    <a:pt x="5320" y="3164"/>
                    <a:pt x="5472" y="3225"/>
                    <a:pt x="5442" y="3103"/>
                  </a:cubicBezTo>
                  <a:lnTo>
                    <a:pt x="5472" y="3103"/>
                  </a:lnTo>
                  <a:cubicBezTo>
                    <a:pt x="5472" y="3098"/>
                    <a:pt x="5475" y="3097"/>
                    <a:pt x="5480" y="3097"/>
                  </a:cubicBezTo>
                  <a:cubicBezTo>
                    <a:pt x="5495" y="3097"/>
                    <a:pt x="5529" y="3114"/>
                    <a:pt x="5550" y="3114"/>
                  </a:cubicBezTo>
                  <a:cubicBezTo>
                    <a:pt x="5566" y="3114"/>
                    <a:pt x="5574" y="3105"/>
                    <a:pt x="5563" y="3073"/>
                  </a:cubicBezTo>
                  <a:lnTo>
                    <a:pt x="5502" y="3042"/>
                  </a:lnTo>
                  <a:cubicBezTo>
                    <a:pt x="5476" y="3008"/>
                    <a:pt x="5490" y="2998"/>
                    <a:pt x="5517" y="2998"/>
                  </a:cubicBezTo>
                  <a:cubicBezTo>
                    <a:pt x="5553" y="2998"/>
                    <a:pt x="5613" y="3015"/>
                    <a:pt x="5635" y="3015"/>
                  </a:cubicBezTo>
                  <a:cubicBezTo>
                    <a:pt x="5654" y="3015"/>
                    <a:pt x="5644" y="3002"/>
                    <a:pt x="5563" y="2951"/>
                  </a:cubicBezTo>
                  <a:lnTo>
                    <a:pt x="5563" y="2951"/>
                  </a:lnTo>
                  <a:lnTo>
                    <a:pt x="5715" y="3042"/>
                  </a:lnTo>
                  <a:cubicBezTo>
                    <a:pt x="5594" y="2966"/>
                    <a:pt x="5624" y="2966"/>
                    <a:pt x="5658" y="2966"/>
                  </a:cubicBezTo>
                  <a:cubicBezTo>
                    <a:pt x="5687" y="2966"/>
                    <a:pt x="5719" y="2966"/>
                    <a:pt x="5664" y="2920"/>
                  </a:cubicBezTo>
                  <a:lnTo>
                    <a:pt x="5664" y="2920"/>
                  </a:lnTo>
                  <a:cubicBezTo>
                    <a:pt x="5804" y="2914"/>
                    <a:pt x="5556" y="2758"/>
                    <a:pt x="5610" y="2758"/>
                  </a:cubicBezTo>
                  <a:cubicBezTo>
                    <a:pt x="5617" y="2758"/>
                    <a:pt x="5632" y="2761"/>
                    <a:pt x="5654" y="2769"/>
                  </a:cubicBezTo>
                  <a:cubicBezTo>
                    <a:pt x="5624" y="2738"/>
                    <a:pt x="5624" y="2647"/>
                    <a:pt x="5442" y="2556"/>
                  </a:cubicBezTo>
                  <a:lnTo>
                    <a:pt x="5442" y="2556"/>
                  </a:lnTo>
                  <a:cubicBezTo>
                    <a:pt x="5503" y="2586"/>
                    <a:pt x="5624" y="2647"/>
                    <a:pt x="5715" y="2708"/>
                  </a:cubicBezTo>
                  <a:cubicBezTo>
                    <a:pt x="5654" y="2495"/>
                    <a:pt x="5837" y="2343"/>
                    <a:pt x="5624" y="2100"/>
                  </a:cubicBezTo>
                  <a:lnTo>
                    <a:pt x="5624" y="2100"/>
                  </a:lnTo>
                  <a:cubicBezTo>
                    <a:pt x="5685" y="2130"/>
                    <a:pt x="5715" y="2130"/>
                    <a:pt x="5746" y="2161"/>
                  </a:cubicBezTo>
                  <a:cubicBezTo>
                    <a:pt x="5563" y="1948"/>
                    <a:pt x="6050" y="2130"/>
                    <a:pt x="5685" y="1826"/>
                  </a:cubicBezTo>
                  <a:lnTo>
                    <a:pt x="5533" y="1705"/>
                  </a:lnTo>
                  <a:lnTo>
                    <a:pt x="5533" y="1705"/>
                  </a:lnTo>
                  <a:cubicBezTo>
                    <a:pt x="5594" y="1735"/>
                    <a:pt x="5715" y="1826"/>
                    <a:pt x="5776" y="1826"/>
                  </a:cubicBezTo>
                  <a:cubicBezTo>
                    <a:pt x="5654" y="1735"/>
                    <a:pt x="5776" y="1735"/>
                    <a:pt x="5624" y="1644"/>
                  </a:cubicBezTo>
                  <a:lnTo>
                    <a:pt x="5624" y="1644"/>
                  </a:lnTo>
                  <a:cubicBezTo>
                    <a:pt x="5715" y="1674"/>
                    <a:pt x="5746" y="1674"/>
                    <a:pt x="5776" y="1705"/>
                  </a:cubicBezTo>
                  <a:cubicBezTo>
                    <a:pt x="5837" y="1705"/>
                    <a:pt x="5594" y="1522"/>
                    <a:pt x="5654" y="1522"/>
                  </a:cubicBezTo>
                  <a:lnTo>
                    <a:pt x="5746" y="1553"/>
                  </a:lnTo>
                  <a:cubicBezTo>
                    <a:pt x="6171" y="1553"/>
                    <a:pt x="6506" y="1431"/>
                    <a:pt x="6202" y="1067"/>
                  </a:cubicBezTo>
                  <a:cubicBezTo>
                    <a:pt x="6196" y="1050"/>
                    <a:pt x="6200" y="1043"/>
                    <a:pt x="6209" y="1043"/>
                  </a:cubicBezTo>
                  <a:cubicBezTo>
                    <a:pt x="6245" y="1043"/>
                    <a:pt x="6366" y="1138"/>
                    <a:pt x="6403" y="1138"/>
                  </a:cubicBezTo>
                  <a:cubicBezTo>
                    <a:pt x="6410" y="1138"/>
                    <a:pt x="6414" y="1135"/>
                    <a:pt x="6414" y="1127"/>
                  </a:cubicBezTo>
                  <a:cubicBezTo>
                    <a:pt x="6202" y="823"/>
                    <a:pt x="6809" y="915"/>
                    <a:pt x="6384" y="489"/>
                  </a:cubicBezTo>
                  <a:cubicBezTo>
                    <a:pt x="6349" y="384"/>
                    <a:pt x="6154" y="229"/>
                    <a:pt x="6045" y="1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1789275" y="4023150"/>
              <a:ext cx="9150" cy="3825"/>
            </a:xfrm>
            <a:custGeom>
              <a:avLst/>
              <a:gdLst/>
              <a:ahLst/>
              <a:cxnLst/>
              <a:rect l="l" t="t" r="r" b="b"/>
              <a:pathLst>
                <a:path w="366" h="153" extrusionOk="0">
                  <a:moveTo>
                    <a:pt x="0" y="0"/>
                  </a:moveTo>
                  <a:cubicBezTo>
                    <a:pt x="122" y="92"/>
                    <a:pt x="243" y="122"/>
                    <a:pt x="365" y="152"/>
                  </a:cubicBezTo>
                  <a:cubicBezTo>
                    <a:pt x="213" y="31"/>
                    <a:pt x="122" y="3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1749775" y="4018575"/>
              <a:ext cx="3825" cy="1550"/>
            </a:xfrm>
            <a:custGeom>
              <a:avLst/>
              <a:gdLst/>
              <a:ahLst/>
              <a:cxnLst/>
              <a:rect l="l" t="t" r="r" b="b"/>
              <a:pathLst>
                <a:path w="153" h="62" extrusionOk="0">
                  <a:moveTo>
                    <a:pt x="31" y="1"/>
                  </a:moveTo>
                  <a:cubicBezTo>
                    <a:pt x="1" y="1"/>
                    <a:pt x="62" y="1"/>
                    <a:pt x="92" y="31"/>
                  </a:cubicBezTo>
                  <a:lnTo>
                    <a:pt x="153" y="62"/>
                  </a:lnTo>
                  <a:cubicBezTo>
                    <a:pt x="153" y="3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1744450" y="4014025"/>
              <a:ext cx="3825" cy="4575"/>
            </a:xfrm>
            <a:custGeom>
              <a:avLst/>
              <a:gdLst/>
              <a:ahLst/>
              <a:cxnLst/>
              <a:rect l="l" t="t" r="r" b="b"/>
              <a:pathLst>
                <a:path w="153" h="183" extrusionOk="0">
                  <a:moveTo>
                    <a:pt x="1" y="1"/>
                  </a:moveTo>
                  <a:lnTo>
                    <a:pt x="153" y="183"/>
                  </a:lnTo>
                  <a:cubicBezTo>
                    <a:pt x="153" y="153"/>
                    <a:pt x="122" y="3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a:off x="-1732300" y="4014025"/>
              <a:ext cx="3825" cy="1550"/>
            </a:xfrm>
            <a:custGeom>
              <a:avLst/>
              <a:gdLst/>
              <a:ahLst/>
              <a:cxnLst/>
              <a:rect l="l" t="t" r="r" b="b"/>
              <a:pathLst>
                <a:path w="153" h="62" extrusionOk="0">
                  <a:moveTo>
                    <a:pt x="1" y="1"/>
                  </a:moveTo>
                  <a:lnTo>
                    <a:pt x="1" y="1"/>
                  </a:lnTo>
                  <a:cubicBezTo>
                    <a:pt x="62" y="31"/>
                    <a:pt x="92" y="61"/>
                    <a:pt x="123" y="61"/>
                  </a:cubicBezTo>
                  <a:cubicBezTo>
                    <a:pt x="153" y="31"/>
                    <a:pt x="92" y="3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a:off x="-1736850" y="4010975"/>
              <a:ext cx="3075" cy="800"/>
            </a:xfrm>
            <a:custGeom>
              <a:avLst/>
              <a:gdLst/>
              <a:ahLst/>
              <a:cxnLst/>
              <a:rect l="l" t="t" r="r" b="b"/>
              <a:pathLst>
                <a:path w="123" h="32" extrusionOk="0">
                  <a:moveTo>
                    <a:pt x="1" y="1"/>
                  </a:moveTo>
                  <a:lnTo>
                    <a:pt x="1" y="1"/>
                  </a:lnTo>
                  <a:cubicBezTo>
                    <a:pt x="43" y="18"/>
                    <a:pt x="64" y="23"/>
                    <a:pt x="74" y="23"/>
                  </a:cubicBezTo>
                  <a:cubicBezTo>
                    <a:pt x="87" y="23"/>
                    <a:pt x="84" y="16"/>
                    <a:pt x="84" y="12"/>
                  </a:cubicBezTo>
                  <a:lnTo>
                    <a:pt x="84" y="12"/>
                  </a:lnTo>
                  <a:cubicBezTo>
                    <a:pt x="90" y="14"/>
                    <a:pt x="97" y="16"/>
                    <a:pt x="102" y="19"/>
                  </a:cubicBezTo>
                  <a:lnTo>
                    <a:pt x="102" y="19"/>
                  </a:lnTo>
                  <a:cubicBezTo>
                    <a:pt x="92" y="12"/>
                    <a:pt x="87" y="9"/>
                    <a:pt x="85" y="9"/>
                  </a:cubicBezTo>
                  <a:cubicBezTo>
                    <a:pt x="84" y="9"/>
                    <a:pt x="84" y="10"/>
                    <a:pt x="84" y="12"/>
                  </a:cubicBezTo>
                  <a:lnTo>
                    <a:pt x="84" y="12"/>
                  </a:lnTo>
                  <a:cubicBezTo>
                    <a:pt x="46" y="1"/>
                    <a:pt x="1" y="1"/>
                    <a:pt x="1" y="1"/>
                  </a:cubicBezTo>
                  <a:close/>
                  <a:moveTo>
                    <a:pt x="102" y="19"/>
                  </a:moveTo>
                  <a:lnTo>
                    <a:pt x="102" y="19"/>
                  </a:lnTo>
                  <a:cubicBezTo>
                    <a:pt x="108" y="22"/>
                    <a:pt x="114" y="26"/>
                    <a:pt x="122" y="31"/>
                  </a:cubicBezTo>
                  <a:cubicBezTo>
                    <a:pt x="117" y="26"/>
                    <a:pt x="110" y="22"/>
                    <a:pt x="102" y="1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1725675" y="4003175"/>
              <a:ext cx="2975" cy="1725"/>
            </a:xfrm>
            <a:custGeom>
              <a:avLst/>
              <a:gdLst/>
              <a:ahLst/>
              <a:cxnLst/>
              <a:rect l="l" t="t" r="r" b="b"/>
              <a:pathLst>
                <a:path w="119" h="69" extrusionOk="0">
                  <a:moveTo>
                    <a:pt x="83" y="5"/>
                  </a:moveTo>
                  <a:cubicBezTo>
                    <a:pt x="88" y="6"/>
                    <a:pt x="94" y="7"/>
                    <a:pt x="101" y="9"/>
                  </a:cubicBezTo>
                  <a:cubicBezTo>
                    <a:pt x="93" y="6"/>
                    <a:pt x="87" y="5"/>
                    <a:pt x="83" y="5"/>
                  </a:cubicBezTo>
                  <a:close/>
                  <a:moveTo>
                    <a:pt x="48" y="1"/>
                  </a:moveTo>
                  <a:cubicBezTo>
                    <a:pt x="1" y="1"/>
                    <a:pt x="40" y="39"/>
                    <a:pt x="40" y="39"/>
                  </a:cubicBezTo>
                  <a:cubicBezTo>
                    <a:pt x="76" y="61"/>
                    <a:pt x="93" y="69"/>
                    <a:pt x="100" y="69"/>
                  </a:cubicBezTo>
                  <a:cubicBezTo>
                    <a:pt x="118" y="69"/>
                    <a:pt x="51" y="5"/>
                    <a:pt x="82" y="5"/>
                  </a:cubicBezTo>
                  <a:cubicBezTo>
                    <a:pt x="82" y="5"/>
                    <a:pt x="83" y="5"/>
                    <a:pt x="83" y="5"/>
                  </a:cubicBezTo>
                  <a:lnTo>
                    <a:pt x="83" y="5"/>
                  </a:lnTo>
                  <a:cubicBezTo>
                    <a:pt x="68" y="2"/>
                    <a:pt x="56" y="1"/>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a:off x="-1725450" y="3996550"/>
              <a:ext cx="3075" cy="2300"/>
            </a:xfrm>
            <a:custGeom>
              <a:avLst/>
              <a:gdLst/>
              <a:ahLst/>
              <a:cxnLst/>
              <a:rect l="l" t="t" r="r" b="b"/>
              <a:pathLst>
                <a:path w="123" h="92" extrusionOk="0">
                  <a:moveTo>
                    <a:pt x="1" y="0"/>
                  </a:moveTo>
                  <a:lnTo>
                    <a:pt x="122" y="92"/>
                  </a:lnTo>
                  <a:cubicBezTo>
                    <a:pt x="122" y="31"/>
                    <a:pt x="92"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0"/>
            <p:cNvSpPr/>
            <p:nvPr/>
          </p:nvSpPr>
          <p:spPr>
            <a:xfrm>
              <a:off x="-1686700" y="3900050"/>
              <a:ext cx="2300" cy="1550"/>
            </a:xfrm>
            <a:custGeom>
              <a:avLst/>
              <a:gdLst/>
              <a:ahLst/>
              <a:cxnLst/>
              <a:rect l="l" t="t" r="r" b="b"/>
              <a:pathLst>
                <a:path w="92" h="62" extrusionOk="0">
                  <a:moveTo>
                    <a:pt x="1" y="0"/>
                  </a:moveTo>
                  <a:lnTo>
                    <a:pt x="92" y="61"/>
                  </a:lnTo>
                  <a:lnTo>
                    <a:pt x="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a:off x="-1664050" y="3859550"/>
              <a:ext cx="3225" cy="1425"/>
            </a:xfrm>
            <a:custGeom>
              <a:avLst/>
              <a:gdLst/>
              <a:ahLst/>
              <a:cxnLst/>
              <a:rect l="l" t="t" r="r" b="b"/>
              <a:pathLst>
                <a:path w="129" h="57" extrusionOk="0">
                  <a:moveTo>
                    <a:pt x="8" y="1"/>
                  </a:moveTo>
                  <a:cubicBezTo>
                    <a:pt x="2" y="1"/>
                    <a:pt x="0" y="3"/>
                    <a:pt x="7" y="9"/>
                  </a:cubicBezTo>
                  <a:cubicBezTo>
                    <a:pt x="7" y="6"/>
                    <a:pt x="8" y="4"/>
                    <a:pt x="11" y="4"/>
                  </a:cubicBezTo>
                  <a:cubicBezTo>
                    <a:pt x="28" y="4"/>
                    <a:pt x="88" y="57"/>
                    <a:pt x="115" y="57"/>
                  </a:cubicBezTo>
                  <a:cubicBezTo>
                    <a:pt x="123" y="57"/>
                    <a:pt x="128" y="52"/>
                    <a:pt x="128" y="40"/>
                  </a:cubicBezTo>
                  <a:cubicBezTo>
                    <a:pt x="128" y="40"/>
                    <a:pt x="31" y="1"/>
                    <a:pt x="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a:off x="-1669225" y="3829375"/>
              <a:ext cx="5350" cy="3075"/>
            </a:xfrm>
            <a:custGeom>
              <a:avLst/>
              <a:gdLst/>
              <a:ahLst/>
              <a:cxnLst/>
              <a:rect l="l" t="t" r="r" b="b"/>
              <a:pathLst>
                <a:path w="214" h="123" extrusionOk="0">
                  <a:moveTo>
                    <a:pt x="214" y="122"/>
                  </a:moveTo>
                  <a:lnTo>
                    <a:pt x="214" y="12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1014900" y="3589725"/>
              <a:ext cx="6050" cy="2600"/>
            </a:xfrm>
            <a:custGeom>
              <a:avLst/>
              <a:gdLst/>
              <a:ahLst/>
              <a:cxnLst/>
              <a:rect l="l" t="t" r="r" b="b"/>
              <a:pathLst>
                <a:path w="242" h="104" extrusionOk="0">
                  <a:moveTo>
                    <a:pt x="5" y="0"/>
                  </a:moveTo>
                  <a:cubicBezTo>
                    <a:pt x="0" y="0"/>
                    <a:pt x="52" y="35"/>
                    <a:pt x="120" y="103"/>
                  </a:cubicBezTo>
                  <a:cubicBezTo>
                    <a:pt x="242" y="103"/>
                    <a:pt x="90" y="103"/>
                    <a:pt x="29" y="12"/>
                  </a:cubicBezTo>
                  <a:cubicBezTo>
                    <a:pt x="14" y="4"/>
                    <a:pt x="6" y="0"/>
                    <a:pt x="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1006975" y="3324775"/>
              <a:ext cx="150100" cy="275900"/>
            </a:xfrm>
            <a:custGeom>
              <a:avLst/>
              <a:gdLst/>
              <a:ahLst/>
              <a:cxnLst/>
              <a:rect l="l" t="t" r="r" b="b"/>
              <a:pathLst>
                <a:path w="6004" h="11036" extrusionOk="0">
                  <a:moveTo>
                    <a:pt x="4975" y="1561"/>
                  </a:moveTo>
                  <a:cubicBezTo>
                    <a:pt x="4982" y="1568"/>
                    <a:pt x="4991" y="1575"/>
                    <a:pt x="5001" y="1582"/>
                  </a:cubicBezTo>
                  <a:cubicBezTo>
                    <a:pt x="4993" y="1575"/>
                    <a:pt x="4985" y="1568"/>
                    <a:pt x="4975" y="1561"/>
                  </a:cubicBezTo>
                  <a:close/>
                  <a:moveTo>
                    <a:pt x="4938" y="1842"/>
                  </a:moveTo>
                  <a:cubicBezTo>
                    <a:pt x="4945" y="1854"/>
                    <a:pt x="4955" y="1869"/>
                    <a:pt x="4970" y="1886"/>
                  </a:cubicBezTo>
                  <a:cubicBezTo>
                    <a:pt x="4960" y="1865"/>
                    <a:pt x="4950" y="1852"/>
                    <a:pt x="4938" y="1842"/>
                  </a:cubicBezTo>
                  <a:close/>
                  <a:moveTo>
                    <a:pt x="3697" y="2285"/>
                  </a:moveTo>
                  <a:cubicBezTo>
                    <a:pt x="3712" y="2293"/>
                    <a:pt x="3730" y="2302"/>
                    <a:pt x="3755" y="2312"/>
                  </a:cubicBezTo>
                  <a:cubicBezTo>
                    <a:pt x="3725" y="2312"/>
                    <a:pt x="3724" y="2312"/>
                    <a:pt x="3697" y="2285"/>
                  </a:cubicBezTo>
                  <a:close/>
                  <a:moveTo>
                    <a:pt x="2251" y="5395"/>
                  </a:moveTo>
                  <a:cubicBezTo>
                    <a:pt x="2241" y="5395"/>
                    <a:pt x="2235" y="5400"/>
                    <a:pt x="2235" y="5412"/>
                  </a:cubicBezTo>
                  <a:cubicBezTo>
                    <a:pt x="2244" y="5407"/>
                    <a:pt x="2253" y="5402"/>
                    <a:pt x="2261" y="5397"/>
                  </a:cubicBezTo>
                  <a:lnTo>
                    <a:pt x="2261" y="5397"/>
                  </a:lnTo>
                  <a:cubicBezTo>
                    <a:pt x="2257" y="5396"/>
                    <a:pt x="2254" y="5395"/>
                    <a:pt x="2251" y="5395"/>
                  </a:cubicBezTo>
                  <a:close/>
                  <a:moveTo>
                    <a:pt x="3902" y="5545"/>
                  </a:moveTo>
                  <a:cubicBezTo>
                    <a:pt x="3903" y="5545"/>
                    <a:pt x="3910" y="5549"/>
                    <a:pt x="3924" y="5557"/>
                  </a:cubicBezTo>
                  <a:lnTo>
                    <a:pt x="3924" y="5557"/>
                  </a:lnTo>
                  <a:cubicBezTo>
                    <a:pt x="3928" y="5562"/>
                    <a:pt x="3931" y="5569"/>
                    <a:pt x="3935" y="5576"/>
                  </a:cubicBezTo>
                  <a:lnTo>
                    <a:pt x="3935" y="5576"/>
                  </a:lnTo>
                  <a:cubicBezTo>
                    <a:pt x="3914" y="5558"/>
                    <a:pt x="3898" y="5545"/>
                    <a:pt x="3902" y="5545"/>
                  </a:cubicBezTo>
                  <a:close/>
                  <a:moveTo>
                    <a:pt x="3906" y="5625"/>
                  </a:moveTo>
                  <a:lnTo>
                    <a:pt x="3906" y="5625"/>
                  </a:lnTo>
                  <a:cubicBezTo>
                    <a:pt x="3919" y="5627"/>
                    <a:pt x="3929" y="5629"/>
                    <a:pt x="3938" y="5631"/>
                  </a:cubicBezTo>
                  <a:lnTo>
                    <a:pt x="3938" y="5631"/>
                  </a:lnTo>
                  <a:cubicBezTo>
                    <a:pt x="3937" y="5629"/>
                    <a:pt x="3937" y="5627"/>
                    <a:pt x="3937" y="5625"/>
                  </a:cubicBezTo>
                  <a:lnTo>
                    <a:pt x="3937" y="5625"/>
                  </a:lnTo>
                  <a:cubicBezTo>
                    <a:pt x="3942" y="5628"/>
                    <a:pt x="3947" y="5630"/>
                    <a:pt x="3952" y="5633"/>
                  </a:cubicBezTo>
                  <a:lnTo>
                    <a:pt x="3952" y="5633"/>
                  </a:lnTo>
                  <a:cubicBezTo>
                    <a:pt x="3948" y="5632"/>
                    <a:pt x="3943" y="5631"/>
                    <a:pt x="3938" y="5631"/>
                  </a:cubicBezTo>
                  <a:lnTo>
                    <a:pt x="3938" y="5631"/>
                  </a:lnTo>
                  <a:cubicBezTo>
                    <a:pt x="3940" y="5637"/>
                    <a:pt x="3946" y="5645"/>
                    <a:pt x="3953" y="5654"/>
                  </a:cubicBezTo>
                  <a:lnTo>
                    <a:pt x="3953" y="5654"/>
                  </a:lnTo>
                  <a:cubicBezTo>
                    <a:pt x="3944" y="5652"/>
                    <a:pt x="3929" y="5643"/>
                    <a:pt x="3906" y="5625"/>
                  </a:cubicBezTo>
                  <a:close/>
                  <a:moveTo>
                    <a:pt x="3725" y="6557"/>
                  </a:moveTo>
                  <a:lnTo>
                    <a:pt x="3755" y="6567"/>
                  </a:lnTo>
                  <a:cubicBezTo>
                    <a:pt x="3742" y="6562"/>
                    <a:pt x="3732" y="6559"/>
                    <a:pt x="3725" y="6557"/>
                  </a:cubicBezTo>
                  <a:close/>
                  <a:moveTo>
                    <a:pt x="3342" y="7240"/>
                  </a:moveTo>
                  <a:lnTo>
                    <a:pt x="3342" y="7240"/>
                  </a:lnTo>
                  <a:cubicBezTo>
                    <a:pt x="3353" y="7250"/>
                    <a:pt x="3368" y="7259"/>
                    <a:pt x="3390" y="7266"/>
                  </a:cubicBezTo>
                  <a:cubicBezTo>
                    <a:pt x="3372" y="7256"/>
                    <a:pt x="3356" y="7247"/>
                    <a:pt x="3342" y="7240"/>
                  </a:cubicBezTo>
                  <a:close/>
                  <a:moveTo>
                    <a:pt x="3072" y="7196"/>
                  </a:moveTo>
                  <a:cubicBezTo>
                    <a:pt x="3085" y="7196"/>
                    <a:pt x="3176" y="7246"/>
                    <a:pt x="3238" y="7266"/>
                  </a:cubicBezTo>
                  <a:cubicBezTo>
                    <a:pt x="3249" y="7289"/>
                    <a:pt x="3240" y="7295"/>
                    <a:pt x="3225" y="7295"/>
                  </a:cubicBezTo>
                  <a:cubicBezTo>
                    <a:pt x="3215" y="7295"/>
                    <a:pt x="3203" y="7292"/>
                    <a:pt x="3193" y="7290"/>
                  </a:cubicBezTo>
                  <a:lnTo>
                    <a:pt x="3193" y="7290"/>
                  </a:lnTo>
                  <a:cubicBezTo>
                    <a:pt x="3160" y="7270"/>
                    <a:pt x="3132" y="7251"/>
                    <a:pt x="3116" y="7236"/>
                  </a:cubicBezTo>
                  <a:cubicBezTo>
                    <a:pt x="3078" y="7207"/>
                    <a:pt x="3067" y="7196"/>
                    <a:pt x="3072" y="7196"/>
                  </a:cubicBezTo>
                  <a:close/>
                  <a:moveTo>
                    <a:pt x="3152" y="7317"/>
                  </a:moveTo>
                  <a:cubicBezTo>
                    <a:pt x="3158" y="7323"/>
                    <a:pt x="3165" y="7327"/>
                    <a:pt x="3177" y="7327"/>
                  </a:cubicBezTo>
                  <a:lnTo>
                    <a:pt x="3152" y="7317"/>
                  </a:lnTo>
                  <a:close/>
                  <a:moveTo>
                    <a:pt x="1110" y="7297"/>
                  </a:moveTo>
                  <a:cubicBezTo>
                    <a:pt x="1118" y="7305"/>
                    <a:pt x="1132" y="7316"/>
                    <a:pt x="1148" y="7330"/>
                  </a:cubicBezTo>
                  <a:lnTo>
                    <a:pt x="1148" y="7330"/>
                  </a:lnTo>
                  <a:cubicBezTo>
                    <a:pt x="1146" y="7319"/>
                    <a:pt x="1143" y="7308"/>
                    <a:pt x="1140" y="7297"/>
                  </a:cubicBezTo>
                  <a:close/>
                  <a:moveTo>
                    <a:pt x="2275" y="9067"/>
                  </a:moveTo>
                  <a:cubicBezTo>
                    <a:pt x="2264" y="9067"/>
                    <a:pt x="2272" y="9082"/>
                    <a:pt x="2284" y="9099"/>
                  </a:cubicBezTo>
                  <a:lnTo>
                    <a:pt x="2284" y="9099"/>
                  </a:lnTo>
                  <a:cubicBezTo>
                    <a:pt x="2328" y="9126"/>
                    <a:pt x="2370" y="9152"/>
                    <a:pt x="2405" y="9174"/>
                  </a:cubicBezTo>
                  <a:lnTo>
                    <a:pt x="2405" y="9174"/>
                  </a:lnTo>
                  <a:cubicBezTo>
                    <a:pt x="2395" y="9155"/>
                    <a:pt x="2374" y="9129"/>
                    <a:pt x="2326" y="9090"/>
                  </a:cubicBezTo>
                  <a:cubicBezTo>
                    <a:pt x="2298" y="9074"/>
                    <a:pt x="2283" y="9067"/>
                    <a:pt x="2275" y="9067"/>
                  </a:cubicBezTo>
                  <a:close/>
                  <a:moveTo>
                    <a:pt x="2160" y="9720"/>
                  </a:moveTo>
                  <a:cubicBezTo>
                    <a:pt x="2167" y="9720"/>
                    <a:pt x="2217" y="9737"/>
                    <a:pt x="2233" y="9737"/>
                  </a:cubicBezTo>
                  <a:cubicBezTo>
                    <a:pt x="2239" y="9737"/>
                    <a:pt x="2241" y="9735"/>
                    <a:pt x="2235" y="9728"/>
                  </a:cubicBezTo>
                  <a:lnTo>
                    <a:pt x="2235" y="9728"/>
                  </a:lnTo>
                  <a:lnTo>
                    <a:pt x="2330" y="9823"/>
                  </a:lnTo>
                  <a:lnTo>
                    <a:pt x="2330" y="9823"/>
                  </a:lnTo>
                  <a:cubicBezTo>
                    <a:pt x="2279" y="9792"/>
                    <a:pt x="2227" y="9760"/>
                    <a:pt x="2174" y="9728"/>
                  </a:cubicBezTo>
                  <a:cubicBezTo>
                    <a:pt x="2161" y="9722"/>
                    <a:pt x="2158" y="9720"/>
                    <a:pt x="2160" y="9720"/>
                  </a:cubicBezTo>
                  <a:close/>
                  <a:moveTo>
                    <a:pt x="2566" y="9999"/>
                  </a:moveTo>
                  <a:lnTo>
                    <a:pt x="2566" y="9999"/>
                  </a:lnTo>
                  <a:cubicBezTo>
                    <a:pt x="2567" y="10000"/>
                    <a:pt x="2568" y="10001"/>
                    <a:pt x="2569" y="10002"/>
                  </a:cubicBezTo>
                  <a:cubicBezTo>
                    <a:pt x="2576" y="10006"/>
                    <a:pt x="2580" y="10007"/>
                    <a:pt x="2580" y="10007"/>
                  </a:cubicBezTo>
                  <a:cubicBezTo>
                    <a:pt x="2581" y="10007"/>
                    <a:pt x="2575" y="10003"/>
                    <a:pt x="2566" y="9999"/>
                  </a:cubicBezTo>
                  <a:close/>
                  <a:moveTo>
                    <a:pt x="2416" y="10032"/>
                  </a:moveTo>
                  <a:cubicBezTo>
                    <a:pt x="2416" y="10032"/>
                    <a:pt x="2417" y="10032"/>
                    <a:pt x="2417" y="10032"/>
                  </a:cubicBezTo>
                  <a:cubicBezTo>
                    <a:pt x="2417" y="10032"/>
                    <a:pt x="2417" y="10032"/>
                    <a:pt x="2416" y="10032"/>
                  </a:cubicBezTo>
                  <a:close/>
                  <a:moveTo>
                    <a:pt x="2204" y="10215"/>
                  </a:moveTo>
                  <a:cubicBezTo>
                    <a:pt x="2199" y="10215"/>
                    <a:pt x="2203" y="10220"/>
                    <a:pt x="2213" y="10230"/>
                  </a:cubicBezTo>
                  <a:lnTo>
                    <a:pt x="2213" y="10230"/>
                  </a:lnTo>
                  <a:cubicBezTo>
                    <a:pt x="2211" y="10226"/>
                    <a:pt x="2208" y="10221"/>
                    <a:pt x="2204" y="10215"/>
                  </a:cubicBezTo>
                  <a:close/>
                  <a:moveTo>
                    <a:pt x="1701" y="10275"/>
                  </a:moveTo>
                  <a:lnTo>
                    <a:pt x="1701" y="10275"/>
                  </a:lnTo>
                  <a:cubicBezTo>
                    <a:pt x="1701" y="10277"/>
                    <a:pt x="1702" y="10280"/>
                    <a:pt x="1704" y="10283"/>
                  </a:cubicBezTo>
                  <a:lnTo>
                    <a:pt x="1704" y="10283"/>
                  </a:lnTo>
                  <a:cubicBezTo>
                    <a:pt x="1704" y="10281"/>
                    <a:pt x="1702" y="10278"/>
                    <a:pt x="1701" y="10275"/>
                  </a:cubicBezTo>
                  <a:close/>
                  <a:moveTo>
                    <a:pt x="1704" y="10283"/>
                  </a:moveTo>
                  <a:lnTo>
                    <a:pt x="1704" y="10283"/>
                  </a:lnTo>
                  <a:cubicBezTo>
                    <a:pt x="1715" y="10329"/>
                    <a:pt x="1587" y="10302"/>
                    <a:pt x="1769" y="10363"/>
                  </a:cubicBezTo>
                  <a:lnTo>
                    <a:pt x="1769" y="10363"/>
                  </a:lnTo>
                  <a:cubicBezTo>
                    <a:pt x="1762" y="10355"/>
                    <a:pt x="1755" y="10346"/>
                    <a:pt x="1748" y="10336"/>
                  </a:cubicBezTo>
                  <a:cubicBezTo>
                    <a:pt x="1724" y="10312"/>
                    <a:pt x="1710" y="10295"/>
                    <a:pt x="1704" y="10283"/>
                  </a:cubicBezTo>
                  <a:close/>
                  <a:moveTo>
                    <a:pt x="1900" y="10124"/>
                  </a:moveTo>
                  <a:lnTo>
                    <a:pt x="1900" y="10124"/>
                  </a:lnTo>
                  <a:cubicBezTo>
                    <a:pt x="2052" y="10215"/>
                    <a:pt x="2235" y="10275"/>
                    <a:pt x="2356" y="10367"/>
                  </a:cubicBezTo>
                  <a:cubicBezTo>
                    <a:pt x="2372" y="10374"/>
                    <a:pt x="2380" y="10378"/>
                    <a:pt x="2383" y="10378"/>
                  </a:cubicBezTo>
                  <a:cubicBezTo>
                    <a:pt x="2403" y="10378"/>
                    <a:pt x="2255" y="10270"/>
                    <a:pt x="2213" y="10230"/>
                  </a:cubicBezTo>
                  <a:lnTo>
                    <a:pt x="2213" y="10230"/>
                  </a:lnTo>
                  <a:cubicBezTo>
                    <a:pt x="2217" y="10239"/>
                    <a:pt x="2215" y="10243"/>
                    <a:pt x="2208" y="10243"/>
                  </a:cubicBezTo>
                  <a:cubicBezTo>
                    <a:pt x="2175" y="10243"/>
                    <a:pt x="2032" y="10147"/>
                    <a:pt x="1961" y="10124"/>
                  </a:cubicBezTo>
                  <a:lnTo>
                    <a:pt x="1961" y="10124"/>
                  </a:lnTo>
                  <a:cubicBezTo>
                    <a:pt x="1961" y="10124"/>
                    <a:pt x="1988" y="10137"/>
                    <a:pt x="1970" y="10137"/>
                  </a:cubicBezTo>
                  <a:cubicBezTo>
                    <a:pt x="1961" y="10137"/>
                    <a:pt x="1941" y="10134"/>
                    <a:pt x="1900" y="10124"/>
                  </a:cubicBezTo>
                  <a:close/>
                  <a:moveTo>
                    <a:pt x="1769" y="10363"/>
                  </a:moveTo>
                  <a:cubicBezTo>
                    <a:pt x="1795" y="10394"/>
                    <a:pt x="1822" y="10411"/>
                    <a:pt x="1852" y="10423"/>
                  </a:cubicBezTo>
                  <a:lnTo>
                    <a:pt x="1852" y="10423"/>
                  </a:lnTo>
                  <a:cubicBezTo>
                    <a:pt x="1832" y="10405"/>
                    <a:pt x="1808" y="10386"/>
                    <a:pt x="1779" y="10367"/>
                  </a:cubicBezTo>
                  <a:cubicBezTo>
                    <a:pt x="1775" y="10365"/>
                    <a:pt x="1772" y="10364"/>
                    <a:pt x="1769" y="10363"/>
                  </a:cubicBezTo>
                  <a:close/>
                  <a:moveTo>
                    <a:pt x="1852" y="10423"/>
                  </a:moveTo>
                  <a:cubicBezTo>
                    <a:pt x="1927" y="10493"/>
                    <a:pt x="1938" y="10550"/>
                    <a:pt x="1893" y="10550"/>
                  </a:cubicBezTo>
                  <a:cubicBezTo>
                    <a:pt x="1874" y="10550"/>
                    <a:pt x="1846" y="10541"/>
                    <a:pt x="1809" y="10519"/>
                  </a:cubicBezTo>
                  <a:lnTo>
                    <a:pt x="1809" y="10519"/>
                  </a:lnTo>
                  <a:cubicBezTo>
                    <a:pt x="1909" y="10581"/>
                    <a:pt x="1937" y="10592"/>
                    <a:pt x="1950" y="10592"/>
                  </a:cubicBezTo>
                  <a:cubicBezTo>
                    <a:pt x="1958" y="10592"/>
                    <a:pt x="1960" y="10588"/>
                    <a:pt x="1969" y="10588"/>
                  </a:cubicBezTo>
                  <a:cubicBezTo>
                    <a:pt x="1981" y="10588"/>
                    <a:pt x="2007" y="10597"/>
                    <a:pt x="2083" y="10640"/>
                  </a:cubicBezTo>
                  <a:cubicBezTo>
                    <a:pt x="2083" y="10610"/>
                    <a:pt x="1961" y="10519"/>
                    <a:pt x="1961" y="10458"/>
                  </a:cubicBezTo>
                  <a:cubicBezTo>
                    <a:pt x="1919" y="10444"/>
                    <a:pt x="1884" y="10436"/>
                    <a:pt x="1852" y="10423"/>
                  </a:cubicBezTo>
                  <a:close/>
                  <a:moveTo>
                    <a:pt x="111" y="10692"/>
                  </a:moveTo>
                  <a:cubicBezTo>
                    <a:pt x="112" y="10701"/>
                    <a:pt x="120" y="10714"/>
                    <a:pt x="137" y="10731"/>
                  </a:cubicBezTo>
                  <a:cubicBezTo>
                    <a:pt x="128" y="10717"/>
                    <a:pt x="119" y="10704"/>
                    <a:pt x="111" y="10692"/>
                  </a:cubicBezTo>
                  <a:close/>
                  <a:moveTo>
                    <a:pt x="745" y="10762"/>
                  </a:moveTo>
                  <a:lnTo>
                    <a:pt x="745" y="10762"/>
                  </a:lnTo>
                  <a:cubicBezTo>
                    <a:pt x="723" y="10762"/>
                    <a:pt x="765" y="10778"/>
                    <a:pt x="790" y="10787"/>
                  </a:cubicBezTo>
                  <a:lnTo>
                    <a:pt x="790" y="10787"/>
                  </a:lnTo>
                  <a:lnTo>
                    <a:pt x="745" y="10762"/>
                  </a:lnTo>
                  <a:close/>
                  <a:moveTo>
                    <a:pt x="5145" y="1"/>
                  </a:moveTo>
                  <a:cubicBezTo>
                    <a:pt x="5121" y="1"/>
                    <a:pt x="5134" y="35"/>
                    <a:pt x="5214" y="123"/>
                  </a:cubicBezTo>
                  <a:cubicBezTo>
                    <a:pt x="5274" y="458"/>
                    <a:pt x="4940" y="549"/>
                    <a:pt x="4514" y="610"/>
                  </a:cubicBezTo>
                  <a:cubicBezTo>
                    <a:pt x="4514" y="731"/>
                    <a:pt x="4514" y="853"/>
                    <a:pt x="4393" y="883"/>
                  </a:cubicBezTo>
                  <a:cubicBezTo>
                    <a:pt x="4302" y="1218"/>
                    <a:pt x="3724" y="1248"/>
                    <a:pt x="3724" y="1674"/>
                  </a:cubicBezTo>
                  <a:cubicBezTo>
                    <a:pt x="3785" y="1674"/>
                    <a:pt x="3876" y="1765"/>
                    <a:pt x="3906" y="1795"/>
                  </a:cubicBezTo>
                  <a:lnTo>
                    <a:pt x="3846" y="1765"/>
                  </a:lnTo>
                  <a:lnTo>
                    <a:pt x="3846" y="1765"/>
                  </a:lnTo>
                  <a:lnTo>
                    <a:pt x="3937" y="1856"/>
                  </a:lnTo>
                  <a:cubicBezTo>
                    <a:pt x="3937" y="1868"/>
                    <a:pt x="3930" y="1873"/>
                    <a:pt x="3919" y="1873"/>
                  </a:cubicBezTo>
                  <a:cubicBezTo>
                    <a:pt x="3873" y="1873"/>
                    <a:pt x="3755" y="1789"/>
                    <a:pt x="3755" y="1765"/>
                  </a:cubicBezTo>
                  <a:cubicBezTo>
                    <a:pt x="3694" y="1917"/>
                    <a:pt x="3694" y="2008"/>
                    <a:pt x="3572" y="2129"/>
                  </a:cubicBezTo>
                  <a:cubicBezTo>
                    <a:pt x="3732" y="2236"/>
                    <a:pt x="3587" y="2226"/>
                    <a:pt x="3695" y="2284"/>
                  </a:cubicBezTo>
                  <a:lnTo>
                    <a:pt x="3695" y="2284"/>
                  </a:lnTo>
                  <a:cubicBezTo>
                    <a:pt x="3731" y="2375"/>
                    <a:pt x="3745" y="2411"/>
                    <a:pt x="3681" y="2411"/>
                  </a:cubicBezTo>
                  <a:cubicBezTo>
                    <a:pt x="3640" y="2411"/>
                    <a:pt x="3568" y="2396"/>
                    <a:pt x="3451" y="2373"/>
                  </a:cubicBezTo>
                  <a:cubicBezTo>
                    <a:pt x="3116" y="2585"/>
                    <a:pt x="3086" y="3011"/>
                    <a:pt x="2843" y="3285"/>
                  </a:cubicBezTo>
                  <a:cubicBezTo>
                    <a:pt x="2691" y="3619"/>
                    <a:pt x="2691" y="4044"/>
                    <a:pt x="2569" y="4409"/>
                  </a:cubicBezTo>
                  <a:cubicBezTo>
                    <a:pt x="2873" y="4652"/>
                    <a:pt x="2691" y="4592"/>
                    <a:pt x="2964" y="4835"/>
                  </a:cubicBezTo>
                  <a:lnTo>
                    <a:pt x="2843" y="4743"/>
                  </a:lnTo>
                  <a:lnTo>
                    <a:pt x="2843" y="4743"/>
                  </a:lnTo>
                  <a:cubicBezTo>
                    <a:pt x="2903" y="4804"/>
                    <a:pt x="2888" y="4819"/>
                    <a:pt x="2839" y="4819"/>
                  </a:cubicBezTo>
                  <a:cubicBezTo>
                    <a:pt x="2789" y="4819"/>
                    <a:pt x="2706" y="4804"/>
                    <a:pt x="2630" y="4804"/>
                  </a:cubicBezTo>
                  <a:cubicBezTo>
                    <a:pt x="2721" y="4865"/>
                    <a:pt x="2660" y="4835"/>
                    <a:pt x="2843" y="4956"/>
                  </a:cubicBezTo>
                  <a:cubicBezTo>
                    <a:pt x="2870" y="4973"/>
                    <a:pt x="2878" y="4979"/>
                    <a:pt x="2872" y="4979"/>
                  </a:cubicBezTo>
                  <a:cubicBezTo>
                    <a:pt x="2851" y="4979"/>
                    <a:pt x="2640" y="4884"/>
                    <a:pt x="2619" y="4884"/>
                  </a:cubicBezTo>
                  <a:cubicBezTo>
                    <a:pt x="2615" y="4884"/>
                    <a:pt x="2618" y="4888"/>
                    <a:pt x="2630" y="4895"/>
                  </a:cubicBezTo>
                  <a:cubicBezTo>
                    <a:pt x="2620" y="4892"/>
                    <a:pt x="2613" y="4891"/>
                    <a:pt x="2609" y="4891"/>
                  </a:cubicBezTo>
                  <a:cubicBezTo>
                    <a:pt x="2581" y="4891"/>
                    <a:pt x="2682" y="4961"/>
                    <a:pt x="2672" y="4961"/>
                  </a:cubicBezTo>
                  <a:cubicBezTo>
                    <a:pt x="2671" y="4961"/>
                    <a:pt x="2667" y="4960"/>
                    <a:pt x="2660" y="4956"/>
                  </a:cubicBezTo>
                  <a:lnTo>
                    <a:pt x="2660" y="4956"/>
                  </a:lnTo>
                  <a:cubicBezTo>
                    <a:pt x="2708" y="5011"/>
                    <a:pt x="2722" y="5032"/>
                    <a:pt x="2714" y="5032"/>
                  </a:cubicBezTo>
                  <a:cubicBezTo>
                    <a:pt x="2691" y="5032"/>
                    <a:pt x="2484" y="4865"/>
                    <a:pt x="2326" y="4865"/>
                  </a:cubicBezTo>
                  <a:cubicBezTo>
                    <a:pt x="2326" y="5038"/>
                    <a:pt x="2408" y="5293"/>
                    <a:pt x="2261" y="5397"/>
                  </a:cubicBezTo>
                  <a:lnTo>
                    <a:pt x="2261" y="5397"/>
                  </a:lnTo>
                  <a:cubicBezTo>
                    <a:pt x="2304" y="5407"/>
                    <a:pt x="2387" y="5473"/>
                    <a:pt x="2387" y="5473"/>
                  </a:cubicBezTo>
                  <a:cubicBezTo>
                    <a:pt x="2308" y="5426"/>
                    <a:pt x="2277" y="5409"/>
                    <a:pt x="2270" y="5409"/>
                  </a:cubicBezTo>
                  <a:cubicBezTo>
                    <a:pt x="2253" y="5409"/>
                    <a:pt x="2390" y="5512"/>
                    <a:pt x="2357" y="5512"/>
                  </a:cubicBezTo>
                  <a:cubicBezTo>
                    <a:pt x="2352" y="5512"/>
                    <a:pt x="2342" y="5510"/>
                    <a:pt x="2326" y="5503"/>
                  </a:cubicBezTo>
                  <a:cubicBezTo>
                    <a:pt x="2235" y="5473"/>
                    <a:pt x="2235" y="5473"/>
                    <a:pt x="2204" y="5443"/>
                  </a:cubicBezTo>
                  <a:cubicBezTo>
                    <a:pt x="2022" y="5443"/>
                    <a:pt x="2204" y="5595"/>
                    <a:pt x="2022" y="5595"/>
                  </a:cubicBezTo>
                  <a:lnTo>
                    <a:pt x="1961" y="5564"/>
                  </a:lnTo>
                  <a:lnTo>
                    <a:pt x="1961" y="5564"/>
                  </a:lnTo>
                  <a:cubicBezTo>
                    <a:pt x="2174" y="5747"/>
                    <a:pt x="1779" y="5625"/>
                    <a:pt x="1931" y="5777"/>
                  </a:cubicBezTo>
                  <a:cubicBezTo>
                    <a:pt x="1875" y="5754"/>
                    <a:pt x="1843" y="5749"/>
                    <a:pt x="1823" y="5749"/>
                  </a:cubicBezTo>
                  <a:cubicBezTo>
                    <a:pt x="1801" y="5749"/>
                    <a:pt x="1792" y="5756"/>
                    <a:pt x="1779" y="5756"/>
                  </a:cubicBezTo>
                  <a:cubicBezTo>
                    <a:pt x="1771" y="5756"/>
                    <a:pt x="1762" y="5753"/>
                    <a:pt x="1748" y="5747"/>
                  </a:cubicBezTo>
                  <a:lnTo>
                    <a:pt x="1748" y="5747"/>
                  </a:lnTo>
                  <a:cubicBezTo>
                    <a:pt x="2083" y="5959"/>
                    <a:pt x="1566" y="5777"/>
                    <a:pt x="1779" y="5959"/>
                  </a:cubicBezTo>
                  <a:lnTo>
                    <a:pt x="1718" y="5929"/>
                  </a:lnTo>
                  <a:cubicBezTo>
                    <a:pt x="1657" y="6111"/>
                    <a:pt x="1475" y="6233"/>
                    <a:pt x="1566" y="6506"/>
                  </a:cubicBezTo>
                  <a:cubicBezTo>
                    <a:pt x="1505" y="6628"/>
                    <a:pt x="1140" y="6537"/>
                    <a:pt x="1262" y="6719"/>
                  </a:cubicBezTo>
                  <a:cubicBezTo>
                    <a:pt x="1292" y="6780"/>
                    <a:pt x="1353" y="6810"/>
                    <a:pt x="1414" y="6841"/>
                  </a:cubicBezTo>
                  <a:cubicBezTo>
                    <a:pt x="1414" y="6845"/>
                    <a:pt x="1412" y="6847"/>
                    <a:pt x="1407" y="6847"/>
                  </a:cubicBezTo>
                  <a:cubicBezTo>
                    <a:pt x="1381" y="6847"/>
                    <a:pt x="1288" y="6780"/>
                    <a:pt x="1262" y="6780"/>
                  </a:cubicBezTo>
                  <a:cubicBezTo>
                    <a:pt x="1414" y="6871"/>
                    <a:pt x="1171" y="6841"/>
                    <a:pt x="1140" y="6932"/>
                  </a:cubicBezTo>
                  <a:cubicBezTo>
                    <a:pt x="1171" y="6962"/>
                    <a:pt x="1201" y="6993"/>
                    <a:pt x="1292" y="7023"/>
                  </a:cubicBezTo>
                  <a:cubicBezTo>
                    <a:pt x="1265" y="7018"/>
                    <a:pt x="1242" y="7015"/>
                    <a:pt x="1224" y="7015"/>
                  </a:cubicBezTo>
                  <a:cubicBezTo>
                    <a:pt x="1049" y="7015"/>
                    <a:pt x="1247" y="7238"/>
                    <a:pt x="1081" y="7238"/>
                  </a:cubicBezTo>
                  <a:cubicBezTo>
                    <a:pt x="1071" y="7238"/>
                    <a:pt x="1061" y="7237"/>
                    <a:pt x="1049" y="7236"/>
                  </a:cubicBezTo>
                  <a:lnTo>
                    <a:pt x="1049" y="7236"/>
                  </a:lnTo>
                  <a:cubicBezTo>
                    <a:pt x="1414" y="7388"/>
                    <a:pt x="1201" y="7327"/>
                    <a:pt x="1292" y="7418"/>
                  </a:cubicBezTo>
                  <a:cubicBezTo>
                    <a:pt x="1270" y="7418"/>
                    <a:pt x="1197" y="7368"/>
                    <a:pt x="1148" y="7330"/>
                  </a:cubicBezTo>
                  <a:lnTo>
                    <a:pt x="1148" y="7330"/>
                  </a:lnTo>
                  <a:cubicBezTo>
                    <a:pt x="1169" y="7424"/>
                    <a:pt x="1156" y="7449"/>
                    <a:pt x="1019" y="7449"/>
                  </a:cubicBezTo>
                  <a:cubicBezTo>
                    <a:pt x="1019" y="7479"/>
                    <a:pt x="1201" y="7601"/>
                    <a:pt x="1140" y="7601"/>
                  </a:cubicBezTo>
                  <a:cubicBezTo>
                    <a:pt x="1100" y="7591"/>
                    <a:pt x="1072" y="7586"/>
                    <a:pt x="1053" y="7586"/>
                  </a:cubicBezTo>
                  <a:cubicBezTo>
                    <a:pt x="959" y="7586"/>
                    <a:pt x="1090" y="7692"/>
                    <a:pt x="989" y="7692"/>
                  </a:cubicBezTo>
                  <a:cubicBezTo>
                    <a:pt x="1171" y="7783"/>
                    <a:pt x="1323" y="7905"/>
                    <a:pt x="1201" y="7905"/>
                  </a:cubicBezTo>
                  <a:lnTo>
                    <a:pt x="958" y="7753"/>
                  </a:lnTo>
                  <a:lnTo>
                    <a:pt x="958" y="7753"/>
                  </a:lnTo>
                  <a:cubicBezTo>
                    <a:pt x="1049" y="7935"/>
                    <a:pt x="685" y="7935"/>
                    <a:pt x="958" y="8239"/>
                  </a:cubicBezTo>
                  <a:lnTo>
                    <a:pt x="806" y="8178"/>
                  </a:lnTo>
                  <a:lnTo>
                    <a:pt x="806" y="8178"/>
                  </a:lnTo>
                  <a:cubicBezTo>
                    <a:pt x="897" y="8452"/>
                    <a:pt x="654" y="8452"/>
                    <a:pt x="867" y="8756"/>
                  </a:cubicBezTo>
                  <a:cubicBezTo>
                    <a:pt x="848" y="8737"/>
                    <a:pt x="823" y="8730"/>
                    <a:pt x="798" y="8730"/>
                  </a:cubicBezTo>
                  <a:cubicBezTo>
                    <a:pt x="742" y="8730"/>
                    <a:pt x="685" y="8765"/>
                    <a:pt x="685" y="8786"/>
                  </a:cubicBezTo>
                  <a:cubicBezTo>
                    <a:pt x="806" y="8908"/>
                    <a:pt x="806" y="8908"/>
                    <a:pt x="989" y="9060"/>
                  </a:cubicBezTo>
                  <a:cubicBezTo>
                    <a:pt x="989" y="9060"/>
                    <a:pt x="867" y="8999"/>
                    <a:pt x="806" y="8968"/>
                  </a:cubicBezTo>
                  <a:cubicBezTo>
                    <a:pt x="715" y="8999"/>
                    <a:pt x="441" y="8938"/>
                    <a:pt x="685" y="9120"/>
                  </a:cubicBezTo>
                  <a:lnTo>
                    <a:pt x="685" y="9120"/>
                  </a:lnTo>
                  <a:lnTo>
                    <a:pt x="533" y="9060"/>
                  </a:lnTo>
                  <a:lnTo>
                    <a:pt x="533" y="9060"/>
                  </a:lnTo>
                  <a:cubicBezTo>
                    <a:pt x="635" y="9188"/>
                    <a:pt x="760" y="9317"/>
                    <a:pt x="667" y="9317"/>
                  </a:cubicBezTo>
                  <a:cubicBezTo>
                    <a:pt x="651" y="9317"/>
                    <a:pt x="626" y="9312"/>
                    <a:pt x="593" y="9303"/>
                  </a:cubicBezTo>
                  <a:lnTo>
                    <a:pt x="593" y="9303"/>
                  </a:lnTo>
                  <a:cubicBezTo>
                    <a:pt x="715" y="9394"/>
                    <a:pt x="745" y="9455"/>
                    <a:pt x="897" y="9546"/>
                  </a:cubicBezTo>
                  <a:cubicBezTo>
                    <a:pt x="897" y="9549"/>
                    <a:pt x="895" y="9550"/>
                    <a:pt x="892" y="9550"/>
                  </a:cubicBezTo>
                  <a:cubicBezTo>
                    <a:pt x="870" y="9550"/>
                    <a:pt x="789" y="9498"/>
                    <a:pt x="772" y="9498"/>
                  </a:cubicBezTo>
                  <a:cubicBezTo>
                    <a:pt x="764" y="9498"/>
                    <a:pt x="770" y="9510"/>
                    <a:pt x="806" y="9546"/>
                  </a:cubicBezTo>
                  <a:lnTo>
                    <a:pt x="593" y="9424"/>
                  </a:lnTo>
                  <a:cubicBezTo>
                    <a:pt x="502" y="9516"/>
                    <a:pt x="533" y="9668"/>
                    <a:pt x="563" y="9850"/>
                  </a:cubicBezTo>
                  <a:cubicBezTo>
                    <a:pt x="520" y="9826"/>
                    <a:pt x="494" y="9816"/>
                    <a:pt x="477" y="9816"/>
                  </a:cubicBezTo>
                  <a:cubicBezTo>
                    <a:pt x="410" y="9816"/>
                    <a:pt x="502" y="9972"/>
                    <a:pt x="381" y="9972"/>
                  </a:cubicBezTo>
                  <a:cubicBezTo>
                    <a:pt x="502" y="10063"/>
                    <a:pt x="259" y="10032"/>
                    <a:pt x="533" y="10215"/>
                  </a:cubicBezTo>
                  <a:lnTo>
                    <a:pt x="381" y="10154"/>
                  </a:lnTo>
                  <a:cubicBezTo>
                    <a:pt x="350" y="10184"/>
                    <a:pt x="289" y="10275"/>
                    <a:pt x="198" y="10306"/>
                  </a:cubicBezTo>
                  <a:cubicBezTo>
                    <a:pt x="107" y="10306"/>
                    <a:pt x="350" y="10427"/>
                    <a:pt x="381" y="10488"/>
                  </a:cubicBezTo>
                  <a:lnTo>
                    <a:pt x="229" y="10427"/>
                  </a:lnTo>
                  <a:lnTo>
                    <a:pt x="229" y="10427"/>
                  </a:lnTo>
                  <a:cubicBezTo>
                    <a:pt x="252" y="10474"/>
                    <a:pt x="397" y="10572"/>
                    <a:pt x="506" y="10657"/>
                  </a:cubicBezTo>
                  <a:lnTo>
                    <a:pt x="506" y="10657"/>
                  </a:lnTo>
                  <a:cubicBezTo>
                    <a:pt x="518" y="10658"/>
                    <a:pt x="537" y="10662"/>
                    <a:pt x="563" y="10671"/>
                  </a:cubicBezTo>
                  <a:lnTo>
                    <a:pt x="745" y="10762"/>
                  </a:lnTo>
                  <a:lnTo>
                    <a:pt x="745" y="10762"/>
                  </a:lnTo>
                  <a:lnTo>
                    <a:pt x="745" y="10762"/>
                  </a:lnTo>
                  <a:lnTo>
                    <a:pt x="745" y="10762"/>
                  </a:lnTo>
                  <a:lnTo>
                    <a:pt x="806" y="10792"/>
                  </a:lnTo>
                  <a:cubicBezTo>
                    <a:pt x="806" y="10792"/>
                    <a:pt x="799" y="10790"/>
                    <a:pt x="790" y="10787"/>
                  </a:cubicBezTo>
                  <a:lnTo>
                    <a:pt x="790" y="10787"/>
                  </a:lnTo>
                  <a:lnTo>
                    <a:pt x="1019" y="10914"/>
                  </a:lnTo>
                  <a:cubicBezTo>
                    <a:pt x="715" y="10731"/>
                    <a:pt x="958" y="10762"/>
                    <a:pt x="897" y="10731"/>
                  </a:cubicBezTo>
                  <a:lnTo>
                    <a:pt x="897" y="10731"/>
                  </a:lnTo>
                  <a:lnTo>
                    <a:pt x="958" y="10762"/>
                  </a:lnTo>
                  <a:cubicBezTo>
                    <a:pt x="1049" y="10762"/>
                    <a:pt x="806" y="10671"/>
                    <a:pt x="806" y="10640"/>
                  </a:cubicBezTo>
                  <a:cubicBezTo>
                    <a:pt x="837" y="10640"/>
                    <a:pt x="1049" y="10792"/>
                    <a:pt x="1171" y="10823"/>
                  </a:cubicBezTo>
                  <a:cubicBezTo>
                    <a:pt x="1171" y="10797"/>
                    <a:pt x="1059" y="10658"/>
                    <a:pt x="1181" y="10658"/>
                  </a:cubicBezTo>
                  <a:cubicBezTo>
                    <a:pt x="1201" y="10658"/>
                    <a:pt x="1228" y="10662"/>
                    <a:pt x="1262" y="10671"/>
                  </a:cubicBezTo>
                  <a:cubicBezTo>
                    <a:pt x="1201" y="10610"/>
                    <a:pt x="1171" y="10519"/>
                    <a:pt x="1049" y="10427"/>
                  </a:cubicBezTo>
                  <a:cubicBezTo>
                    <a:pt x="1049" y="10420"/>
                    <a:pt x="1054" y="10416"/>
                    <a:pt x="1062" y="10416"/>
                  </a:cubicBezTo>
                  <a:cubicBezTo>
                    <a:pt x="1100" y="10416"/>
                    <a:pt x="1215" y="10496"/>
                    <a:pt x="1231" y="10496"/>
                  </a:cubicBezTo>
                  <a:cubicBezTo>
                    <a:pt x="1236" y="10496"/>
                    <a:pt x="1229" y="10486"/>
                    <a:pt x="1201" y="10458"/>
                  </a:cubicBezTo>
                  <a:lnTo>
                    <a:pt x="1201" y="10458"/>
                  </a:lnTo>
                  <a:cubicBezTo>
                    <a:pt x="1410" y="10562"/>
                    <a:pt x="1596" y="10622"/>
                    <a:pt x="1703" y="10713"/>
                  </a:cubicBezTo>
                  <a:lnTo>
                    <a:pt x="1703" y="10713"/>
                  </a:lnTo>
                  <a:cubicBezTo>
                    <a:pt x="1689" y="10709"/>
                    <a:pt x="1679" y="10705"/>
                    <a:pt x="1674" y="10705"/>
                  </a:cubicBezTo>
                  <a:cubicBezTo>
                    <a:pt x="1665" y="10705"/>
                    <a:pt x="1680" y="10719"/>
                    <a:pt x="1748" y="10762"/>
                  </a:cubicBezTo>
                  <a:cubicBezTo>
                    <a:pt x="1735" y="10745"/>
                    <a:pt x="1720" y="10729"/>
                    <a:pt x="1703" y="10713"/>
                  </a:cubicBezTo>
                  <a:lnTo>
                    <a:pt x="1703" y="10713"/>
                  </a:lnTo>
                  <a:cubicBezTo>
                    <a:pt x="1741" y="10728"/>
                    <a:pt x="1803" y="10755"/>
                    <a:pt x="1811" y="10755"/>
                  </a:cubicBezTo>
                  <a:cubicBezTo>
                    <a:pt x="1816" y="10755"/>
                    <a:pt x="1808" y="10749"/>
                    <a:pt x="1779" y="10731"/>
                  </a:cubicBezTo>
                  <a:cubicBezTo>
                    <a:pt x="1870" y="10731"/>
                    <a:pt x="1931" y="10792"/>
                    <a:pt x="1961" y="10792"/>
                  </a:cubicBezTo>
                  <a:cubicBezTo>
                    <a:pt x="1870" y="10731"/>
                    <a:pt x="1657" y="10640"/>
                    <a:pt x="1596" y="10640"/>
                  </a:cubicBezTo>
                  <a:cubicBezTo>
                    <a:pt x="1353" y="10519"/>
                    <a:pt x="1596" y="10579"/>
                    <a:pt x="1323" y="10458"/>
                  </a:cubicBezTo>
                  <a:cubicBezTo>
                    <a:pt x="1414" y="10427"/>
                    <a:pt x="1444" y="10367"/>
                    <a:pt x="1444" y="10306"/>
                  </a:cubicBezTo>
                  <a:cubicBezTo>
                    <a:pt x="1444" y="10336"/>
                    <a:pt x="1627" y="10427"/>
                    <a:pt x="1718" y="10458"/>
                  </a:cubicBezTo>
                  <a:cubicBezTo>
                    <a:pt x="1566" y="10336"/>
                    <a:pt x="1475" y="10275"/>
                    <a:pt x="1566" y="10215"/>
                  </a:cubicBezTo>
                  <a:cubicBezTo>
                    <a:pt x="1353" y="10154"/>
                    <a:pt x="1353" y="10154"/>
                    <a:pt x="1201" y="10063"/>
                  </a:cubicBezTo>
                  <a:lnTo>
                    <a:pt x="1140" y="10002"/>
                  </a:lnTo>
                  <a:lnTo>
                    <a:pt x="1140" y="10002"/>
                  </a:lnTo>
                  <a:cubicBezTo>
                    <a:pt x="1279" y="10057"/>
                    <a:pt x="1518" y="10188"/>
                    <a:pt x="1583" y="10188"/>
                  </a:cubicBezTo>
                  <a:cubicBezTo>
                    <a:pt x="1589" y="10188"/>
                    <a:pt x="1594" y="10187"/>
                    <a:pt x="1596" y="10184"/>
                  </a:cubicBezTo>
                  <a:lnTo>
                    <a:pt x="1596" y="10184"/>
                  </a:lnTo>
                  <a:cubicBezTo>
                    <a:pt x="1662" y="10228"/>
                    <a:pt x="1691" y="10256"/>
                    <a:pt x="1701" y="10275"/>
                  </a:cubicBezTo>
                  <a:lnTo>
                    <a:pt x="1701" y="10275"/>
                  </a:lnTo>
                  <a:cubicBezTo>
                    <a:pt x="1699" y="10266"/>
                    <a:pt x="1704" y="10262"/>
                    <a:pt x="1714" y="10262"/>
                  </a:cubicBezTo>
                  <a:cubicBezTo>
                    <a:pt x="1768" y="10262"/>
                    <a:pt x="1961" y="10367"/>
                    <a:pt x="1961" y="10367"/>
                  </a:cubicBezTo>
                  <a:lnTo>
                    <a:pt x="2022" y="10427"/>
                  </a:lnTo>
                  <a:cubicBezTo>
                    <a:pt x="2083" y="10427"/>
                    <a:pt x="1931" y="10336"/>
                    <a:pt x="1961" y="10306"/>
                  </a:cubicBezTo>
                  <a:lnTo>
                    <a:pt x="1961" y="10306"/>
                  </a:lnTo>
                  <a:cubicBezTo>
                    <a:pt x="2265" y="10458"/>
                    <a:pt x="1961" y="10367"/>
                    <a:pt x="2174" y="10488"/>
                  </a:cubicBezTo>
                  <a:lnTo>
                    <a:pt x="2387" y="10610"/>
                  </a:lnTo>
                  <a:cubicBezTo>
                    <a:pt x="2417" y="10579"/>
                    <a:pt x="2113" y="10458"/>
                    <a:pt x="2235" y="10458"/>
                  </a:cubicBezTo>
                  <a:lnTo>
                    <a:pt x="2356" y="10519"/>
                  </a:lnTo>
                  <a:lnTo>
                    <a:pt x="2356" y="10519"/>
                  </a:lnTo>
                  <a:lnTo>
                    <a:pt x="2326" y="10458"/>
                  </a:lnTo>
                  <a:cubicBezTo>
                    <a:pt x="2226" y="10383"/>
                    <a:pt x="2105" y="10328"/>
                    <a:pt x="2066" y="10328"/>
                  </a:cubicBezTo>
                  <a:cubicBezTo>
                    <a:pt x="2057" y="10328"/>
                    <a:pt x="2052" y="10331"/>
                    <a:pt x="2052" y="10336"/>
                  </a:cubicBezTo>
                  <a:cubicBezTo>
                    <a:pt x="1919" y="10256"/>
                    <a:pt x="1897" y="10241"/>
                    <a:pt x="1909" y="10241"/>
                  </a:cubicBezTo>
                  <a:cubicBezTo>
                    <a:pt x="1917" y="10241"/>
                    <a:pt x="1938" y="10247"/>
                    <a:pt x="1953" y="10247"/>
                  </a:cubicBezTo>
                  <a:cubicBezTo>
                    <a:pt x="1969" y="10247"/>
                    <a:pt x="1978" y="10240"/>
                    <a:pt x="1961" y="10215"/>
                  </a:cubicBezTo>
                  <a:cubicBezTo>
                    <a:pt x="1902" y="10179"/>
                    <a:pt x="1889" y="10171"/>
                    <a:pt x="1886" y="10171"/>
                  </a:cubicBezTo>
                  <a:cubicBezTo>
                    <a:pt x="1884" y="10171"/>
                    <a:pt x="1888" y="10177"/>
                    <a:pt x="1880" y="10177"/>
                  </a:cubicBezTo>
                  <a:cubicBezTo>
                    <a:pt x="1873" y="10177"/>
                    <a:pt x="1854" y="10172"/>
                    <a:pt x="1809" y="10154"/>
                  </a:cubicBezTo>
                  <a:cubicBezTo>
                    <a:pt x="1657" y="10063"/>
                    <a:pt x="1657" y="10032"/>
                    <a:pt x="1657" y="10002"/>
                  </a:cubicBezTo>
                  <a:cubicBezTo>
                    <a:pt x="1657" y="9998"/>
                    <a:pt x="1661" y="9996"/>
                    <a:pt x="1668" y="9996"/>
                  </a:cubicBezTo>
                  <a:cubicBezTo>
                    <a:pt x="1713" y="9996"/>
                    <a:pt x="1882" y="10071"/>
                    <a:pt x="1961" y="10124"/>
                  </a:cubicBezTo>
                  <a:cubicBezTo>
                    <a:pt x="1855" y="10025"/>
                    <a:pt x="1832" y="9991"/>
                    <a:pt x="1855" y="9991"/>
                  </a:cubicBezTo>
                  <a:cubicBezTo>
                    <a:pt x="1907" y="9991"/>
                    <a:pt x="2199" y="10173"/>
                    <a:pt x="2258" y="10173"/>
                  </a:cubicBezTo>
                  <a:cubicBezTo>
                    <a:pt x="2269" y="10173"/>
                    <a:pt x="2272" y="10167"/>
                    <a:pt x="2265" y="10154"/>
                  </a:cubicBezTo>
                  <a:cubicBezTo>
                    <a:pt x="1961" y="10002"/>
                    <a:pt x="1900" y="9850"/>
                    <a:pt x="1566" y="9698"/>
                  </a:cubicBezTo>
                  <a:cubicBezTo>
                    <a:pt x="1505" y="9668"/>
                    <a:pt x="1444" y="9607"/>
                    <a:pt x="1475" y="9607"/>
                  </a:cubicBezTo>
                  <a:cubicBezTo>
                    <a:pt x="1657" y="9728"/>
                    <a:pt x="1627" y="9698"/>
                    <a:pt x="1809" y="9820"/>
                  </a:cubicBezTo>
                  <a:lnTo>
                    <a:pt x="2052" y="9972"/>
                  </a:lnTo>
                  <a:cubicBezTo>
                    <a:pt x="2204" y="10032"/>
                    <a:pt x="2356" y="10063"/>
                    <a:pt x="2478" y="10124"/>
                  </a:cubicBezTo>
                  <a:cubicBezTo>
                    <a:pt x="2387" y="10032"/>
                    <a:pt x="2265" y="10032"/>
                    <a:pt x="2235" y="9972"/>
                  </a:cubicBezTo>
                  <a:lnTo>
                    <a:pt x="2235" y="9972"/>
                  </a:lnTo>
                  <a:cubicBezTo>
                    <a:pt x="2320" y="10028"/>
                    <a:pt x="2406" y="10032"/>
                    <a:pt x="2416" y="10032"/>
                  </a:cubicBezTo>
                  <a:lnTo>
                    <a:pt x="2416" y="10032"/>
                  </a:lnTo>
                  <a:cubicBezTo>
                    <a:pt x="2354" y="10031"/>
                    <a:pt x="2174" y="9880"/>
                    <a:pt x="2113" y="9850"/>
                  </a:cubicBezTo>
                  <a:cubicBezTo>
                    <a:pt x="2125" y="9844"/>
                    <a:pt x="2141" y="9842"/>
                    <a:pt x="2159" y="9842"/>
                  </a:cubicBezTo>
                  <a:cubicBezTo>
                    <a:pt x="2238" y="9842"/>
                    <a:pt x="2362" y="9886"/>
                    <a:pt x="2387" y="9911"/>
                  </a:cubicBezTo>
                  <a:lnTo>
                    <a:pt x="2539" y="10032"/>
                  </a:lnTo>
                  <a:lnTo>
                    <a:pt x="2539" y="10032"/>
                  </a:lnTo>
                  <a:cubicBezTo>
                    <a:pt x="2496" y="9990"/>
                    <a:pt x="2495" y="9977"/>
                    <a:pt x="2508" y="9977"/>
                  </a:cubicBezTo>
                  <a:cubicBezTo>
                    <a:pt x="2521" y="9977"/>
                    <a:pt x="2549" y="9990"/>
                    <a:pt x="2566" y="9999"/>
                  </a:cubicBezTo>
                  <a:lnTo>
                    <a:pt x="2566" y="9999"/>
                  </a:lnTo>
                  <a:cubicBezTo>
                    <a:pt x="2512" y="9946"/>
                    <a:pt x="2439" y="9894"/>
                    <a:pt x="2358" y="9841"/>
                  </a:cubicBezTo>
                  <a:lnTo>
                    <a:pt x="2358" y="9841"/>
                  </a:lnTo>
                  <a:cubicBezTo>
                    <a:pt x="2360" y="9833"/>
                    <a:pt x="2367" y="9829"/>
                    <a:pt x="2378" y="9829"/>
                  </a:cubicBezTo>
                  <a:cubicBezTo>
                    <a:pt x="2433" y="9829"/>
                    <a:pt x="2579" y="9932"/>
                    <a:pt x="2621" y="9932"/>
                  </a:cubicBezTo>
                  <a:cubicBezTo>
                    <a:pt x="2631" y="9932"/>
                    <a:pt x="2635" y="9926"/>
                    <a:pt x="2630" y="9911"/>
                  </a:cubicBezTo>
                  <a:lnTo>
                    <a:pt x="2478" y="9820"/>
                  </a:lnTo>
                  <a:cubicBezTo>
                    <a:pt x="2508" y="9820"/>
                    <a:pt x="2569" y="9850"/>
                    <a:pt x="2630" y="9880"/>
                  </a:cubicBezTo>
                  <a:cubicBezTo>
                    <a:pt x="2508" y="9820"/>
                    <a:pt x="2539" y="9820"/>
                    <a:pt x="2508" y="9759"/>
                  </a:cubicBezTo>
                  <a:lnTo>
                    <a:pt x="2508" y="9759"/>
                  </a:lnTo>
                  <a:lnTo>
                    <a:pt x="2630" y="9820"/>
                  </a:lnTo>
                  <a:cubicBezTo>
                    <a:pt x="2561" y="9751"/>
                    <a:pt x="2425" y="9666"/>
                    <a:pt x="2450" y="9666"/>
                  </a:cubicBezTo>
                  <a:cubicBezTo>
                    <a:pt x="2459" y="9666"/>
                    <a:pt x="2485" y="9675"/>
                    <a:pt x="2539" y="9698"/>
                  </a:cubicBezTo>
                  <a:cubicBezTo>
                    <a:pt x="2458" y="9662"/>
                    <a:pt x="2422" y="9650"/>
                    <a:pt x="2409" y="9650"/>
                  </a:cubicBezTo>
                  <a:cubicBezTo>
                    <a:pt x="2381" y="9650"/>
                    <a:pt x="2449" y="9702"/>
                    <a:pt x="2412" y="9702"/>
                  </a:cubicBezTo>
                  <a:cubicBezTo>
                    <a:pt x="2406" y="9702"/>
                    <a:pt x="2398" y="9701"/>
                    <a:pt x="2387" y="9698"/>
                  </a:cubicBezTo>
                  <a:cubicBezTo>
                    <a:pt x="2204" y="9607"/>
                    <a:pt x="2235" y="9576"/>
                    <a:pt x="2204" y="9546"/>
                  </a:cubicBezTo>
                  <a:lnTo>
                    <a:pt x="2204" y="9546"/>
                  </a:lnTo>
                  <a:cubicBezTo>
                    <a:pt x="2285" y="9591"/>
                    <a:pt x="2323" y="9606"/>
                    <a:pt x="2337" y="9606"/>
                  </a:cubicBezTo>
                  <a:cubicBezTo>
                    <a:pt x="2371" y="9606"/>
                    <a:pt x="2265" y="9516"/>
                    <a:pt x="2265" y="9516"/>
                  </a:cubicBezTo>
                  <a:lnTo>
                    <a:pt x="2265" y="9516"/>
                  </a:lnTo>
                  <a:cubicBezTo>
                    <a:pt x="2387" y="9546"/>
                    <a:pt x="2417" y="9546"/>
                    <a:pt x="2508" y="9576"/>
                  </a:cubicBezTo>
                  <a:lnTo>
                    <a:pt x="2326" y="9455"/>
                  </a:lnTo>
                  <a:lnTo>
                    <a:pt x="2326" y="9455"/>
                  </a:lnTo>
                  <a:cubicBezTo>
                    <a:pt x="2421" y="9515"/>
                    <a:pt x="2457" y="9537"/>
                    <a:pt x="2463" y="9537"/>
                  </a:cubicBezTo>
                  <a:cubicBezTo>
                    <a:pt x="2476" y="9537"/>
                    <a:pt x="2325" y="9422"/>
                    <a:pt x="2371" y="9422"/>
                  </a:cubicBezTo>
                  <a:cubicBezTo>
                    <a:pt x="2375" y="9422"/>
                    <a:pt x="2380" y="9423"/>
                    <a:pt x="2387" y="9424"/>
                  </a:cubicBezTo>
                  <a:cubicBezTo>
                    <a:pt x="2508" y="9516"/>
                    <a:pt x="2630" y="9576"/>
                    <a:pt x="2691" y="9576"/>
                  </a:cubicBezTo>
                  <a:cubicBezTo>
                    <a:pt x="2417" y="9455"/>
                    <a:pt x="2417" y="9364"/>
                    <a:pt x="2235" y="9272"/>
                  </a:cubicBezTo>
                  <a:cubicBezTo>
                    <a:pt x="2356" y="9272"/>
                    <a:pt x="2539" y="9455"/>
                    <a:pt x="2721" y="9546"/>
                  </a:cubicBezTo>
                  <a:cubicBezTo>
                    <a:pt x="2667" y="9503"/>
                    <a:pt x="2671" y="9494"/>
                    <a:pt x="2688" y="9494"/>
                  </a:cubicBezTo>
                  <a:cubicBezTo>
                    <a:pt x="2700" y="9494"/>
                    <a:pt x="2718" y="9498"/>
                    <a:pt x="2729" y="9498"/>
                  </a:cubicBezTo>
                  <a:cubicBezTo>
                    <a:pt x="2748" y="9498"/>
                    <a:pt x="2747" y="9487"/>
                    <a:pt x="2660" y="9424"/>
                  </a:cubicBezTo>
                  <a:cubicBezTo>
                    <a:pt x="2569" y="9424"/>
                    <a:pt x="2508" y="9364"/>
                    <a:pt x="2387" y="9272"/>
                  </a:cubicBezTo>
                  <a:cubicBezTo>
                    <a:pt x="2392" y="9267"/>
                    <a:pt x="2400" y="9264"/>
                    <a:pt x="2409" y="9264"/>
                  </a:cubicBezTo>
                  <a:cubicBezTo>
                    <a:pt x="2452" y="9264"/>
                    <a:pt x="2531" y="9314"/>
                    <a:pt x="2630" y="9364"/>
                  </a:cubicBezTo>
                  <a:cubicBezTo>
                    <a:pt x="2600" y="9333"/>
                    <a:pt x="2539" y="9281"/>
                    <a:pt x="2479" y="9235"/>
                  </a:cubicBezTo>
                  <a:lnTo>
                    <a:pt x="2479" y="9235"/>
                  </a:lnTo>
                  <a:cubicBezTo>
                    <a:pt x="2474" y="9223"/>
                    <a:pt x="2445" y="9201"/>
                    <a:pt x="2405" y="9174"/>
                  </a:cubicBezTo>
                  <a:lnTo>
                    <a:pt x="2405" y="9174"/>
                  </a:lnTo>
                  <a:cubicBezTo>
                    <a:pt x="2407" y="9179"/>
                    <a:pt x="2409" y="9183"/>
                    <a:pt x="2410" y="9187"/>
                  </a:cubicBezTo>
                  <a:lnTo>
                    <a:pt x="2410" y="9187"/>
                  </a:lnTo>
                  <a:cubicBezTo>
                    <a:pt x="2376" y="9166"/>
                    <a:pt x="2346" y="9152"/>
                    <a:pt x="2327" y="9151"/>
                  </a:cubicBezTo>
                  <a:lnTo>
                    <a:pt x="2327" y="9151"/>
                  </a:lnTo>
                  <a:cubicBezTo>
                    <a:pt x="2316" y="9138"/>
                    <a:pt x="2297" y="9117"/>
                    <a:pt x="2284" y="9099"/>
                  </a:cubicBezTo>
                  <a:lnTo>
                    <a:pt x="2284" y="9099"/>
                  </a:lnTo>
                  <a:cubicBezTo>
                    <a:pt x="2179" y="9035"/>
                    <a:pt x="2067" y="8968"/>
                    <a:pt x="2052" y="8938"/>
                  </a:cubicBezTo>
                  <a:cubicBezTo>
                    <a:pt x="1931" y="8938"/>
                    <a:pt x="1657" y="8756"/>
                    <a:pt x="1596" y="8665"/>
                  </a:cubicBezTo>
                  <a:cubicBezTo>
                    <a:pt x="1610" y="8661"/>
                    <a:pt x="1621" y="8660"/>
                    <a:pt x="1630" y="8660"/>
                  </a:cubicBezTo>
                  <a:cubicBezTo>
                    <a:pt x="1708" y="8660"/>
                    <a:pt x="1684" y="8762"/>
                    <a:pt x="1900" y="8817"/>
                  </a:cubicBezTo>
                  <a:lnTo>
                    <a:pt x="1900" y="8786"/>
                  </a:lnTo>
                  <a:cubicBezTo>
                    <a:pt x="2174" y="8908"/>
                    <a:pt x="2326" y="9090"/>
                    <a:pt x="2539" y="9212"/>
                  </a:cubicBezTo>
                  <a:lnTo>
                    <a:pt x="2478" y="9120"/>
                  </a:lnTo>
                  <a:lnTo>
                    <a:pt x="2782" y="9272"/>
                  </a:lnTo>
                  <a:cubicBezTo>
                    <a:pt x="2569" y="9151"/>
                    <a:pt x="2721" y="9212"/>
                    <a:pt x="2691" y="9151"/>
                  </a:cubicBezTo>
                  <a:cubicBezTo>
                    <a:pt x="2653" y="9128"/>
                    <a:pt x="2636" y="9120"/>
                    <a:pt x="2630" y="9120"/>
                  </a:cubicBezTo>
                  <a:lnTo>
                    <a:pt x="2630" y="9120"/>
                  </a:lnTo>
                  <a:cubicBezTo>
                    <a:pt x="2574" y="9092"/>
                    <a:pt x="2362" y="8935"/>
                    <a:pt x="2402" y="8935"/>
                  </a:cubicBezTo>
                  <a:cubicBezTo>
                    <a:pt x="2405" y="8935"/>
                    <a:pt x="2410" y="8936"/>
                    <a:pt x="2417" y="8938"/>
                  </a:cubicBezTo>
                  <a:cubicBezTo>
                    <a:pt x="2508" y="9060"/>
                    <a:pt x="2660" y="9060"/>
                    <a:pt x="2721" y="9120"/>
                  </a:cubicBezTo>
                  <a:cubicBezTo>
                    <a:pt x="2730" y="9123"/>
                    <a:pt x="2735" y="9125"/>
                    <a:pt x="2738" y="9125"/>
                  </a:cubicBezTo>
                  <a:cubicBezTo>
                    <a:pt x="2760" y="9125"/>
                    <a:pt x="2622" y="9045"/>
                    <a:pt x="2629" y="9045"/>
                  </a:cubicBezTo>
                  <a:cubicBezTo>
                    <a:pt x="2630" y="9045"/>
                    <a:pt x="2640" y="9049"/>
                    <a:pt x="2660" y="9060"/>
                  </a:cubicBezTo>
                  <a:lnTo>
                    <a:pt x="2782" y="9090"/>
                  </a:lnTo>
                  <a:cubicBezTo>
                    <a:pt x="2843" y="8968"/>
                    <a:pt x="2873" y="8847"/>
                    <a:pt x="2539" y="8543"/>
                  </a:cubicBezTo>
                  <a:lnTo>
                    <a:pt x="2539" y="8543"/>
                  </a:lnTo>
                  <a:cubicBezTo>
                    <a:pt x="2691" y="8634"/>
                    <a:pt x="2721" y="8634"/>
                    <a:pt x="2873" y="8634"/>
                  </a:cubicBezTo>
                  <a:cubicBezTo>
                    <a:pt x="2812" y="8634"/>
                    <a:pt x="2691" y="8543"/>
                    <a:pt x="2691" y="8513"/>
                  </a:cubicBezTo>
                  <a:lnTo>
                    <a:pt x="2691" y="8513"/>
                  </a:lnTo>
                  <a:lnTo>
                    <a:pt x="2873" y="8604"/>
                  </a:lnTo>
                  <a:cubicBezTo>
                    <a:pt x="2886" y="8606"/>
                    <a:pt x="2897" y="8608"/>
                    <a:pt x="2906" y="8608"/>
                  </a:cubicBezTo>
                  <a:cubicBezTo>
                    <a:pt x="2983" y="8608"/>
                    <a:pt x="2872" y="8504"/>
                    <a:pt x="2806" y="8423"/>
                  </a:cubicBezTo>
                  <a:lnTo>
                    <a:pt x="2806" y="8423"/>
                  </a:lnTo>
                  <a:cubicBezTo>
                    <a:pt x="2839" y="8453"/>
                    <a:pt x="2886" y="8458"/>
                    <a:pt x="2934" y="8482"/>
                  </a:cubicBezTo>
                  <a:cubicBezTo>
                    <a:pt x="2950" y="8485"/>
                    <a:pt x="2962" y="8487"/>
                    <a:pt x="2970" y="8487"/>
                  </a:cubicBezTo>
                  <a:cubicBezTo>
                    <a:pt x="3035" y="8487"/>
                    <a:pt x="2839" y="8388"/>
                    <a:pt x="2812" y="8361"/>
                  </a:cubicBezTo>
                  <a:lnTo>
                    <a:pt x="2812" y="8361"/>
                  </a:lnTo>
                  <a:lnTo>
                    <a:pt x="2964" y="8452"/>
                  </a:lnTo>
                  <a:lnTo>
                    <a:pt x="2964" y="8452"/>
                  </a:lnTo>
                  <a:lnTo>
                    <a:pt x="2843" y="8361"/>
                  </a:lnTo>
                  <a:cubicBezTo>
                    <a:pt x="2815" y="8333"/>
                    <a:pt x="2806" y="8318"/>
                    <a:pt x="2824" y="8318"/>
                  </a:cubicBezTo>
                  <a:cubicBezTo>
                    <a:pt x="2846" y="8318"/>
                    <a:pt x="2908" y="8341"/>
                    <a:pt x="3025" y="8391"/>
                  </a:cubicBezTo>
                  <a:cubicBezTo>
                    <a:pt x="2995" y="8361"/>
                    <a:pt x="2964" y="8361"/>
                    <a:pt x="2873" y="8330"/>
                  </a:cubicBezTo>
                  <a:lnTo>
                    <a:pt x="2873" y="8330"/>
                  </a:lnTo>
                  <a:cubicBezTo>
                    <a:pt x="2895" y="8336"/>
                    <a:pt x="2913" y="8338"/>
                    <a:pt x="2929" y="8338"/>
                  </a:cubicBezTo>
                  <a:cubicBezTo>
                    <a:pt x="3003" y="8338"/>
                    <a:pt x="3020" y="8284"/>
                    <a:pt x="2995" y="8209"/>
                  </a:cubicBezTo>
                  <a:cubicBezTo>
                    <a:pt x="2934" y="8209"/>
                    <a:pt x="2873" y="8178"/>
                    <a:pt x="2721" y="8087"/>
                  </a:cubicBezTo>
                  <a:cubicBezTo>
                    <a:pt x="2639" y="8052"/>
                    <a:pt x="2629" y="8044"/>
                    <a:pt x="2642" y="8044"/>
                  </a:cubicBezTo>
                  <a:cubicBezTo>
                    <a:pt x="2652" y="8044"/>
                    <a:pt x="2676" y="8049"/>
                    <a:pt x="2687" y="8049"/>
                  </a:cubicBezTo>
                  <a:cubicBezTo>
                    <a:pt x="2698" y="8049"/>
                    <a:pt x="2696" y="8044"/>
                    <a:pt x="2660" y="8026"/>
                  </a:cubicBezTo>
                  <a:lnTo>
                    <a:pt x="2660" y="8026"/>
                  </a:lnTo>
                  <a:cubicBezTo>
                    <a:pt x="2721" y="8057"/>
                    <a:pt x="2843" y="8087"/>
                    <a:pt x="2873" y="8148"/>
                  </a:cubicBezTo>
                  <a:cubicBezTo>
                    <a:pt x="2926" y="8164"/>
                    <a:pt x="2964" y="8170"/>
                    <a:pt x="2992" y="8170"/>
                  </a:cubicBezTo>
                  <a:cubicBezTo>
                    <a:pt x="3123" y="8170"/>
                    <a:pt x="3016" y="8021"/>
                    <a:pt x="3116" y="7996"/>
                  </a:cubicBezTo>
                  <a:cubicBezTo>
                    <a:pt x="3116" y="7935"/>
                    <a:pt x="3025" y="7935"/>
                    <a:pt x="2995" y="7905"/>
                  </a:cubicBezTo>
                  <a:lnTo>
                    <a:pt x="2995" y="7905"/>
                  </a:lnTo>
                  <a:cubicBezTo>
                    <a:pt x="3043" y="7921"/>
                    <a:pt x="3077" y="7927"/>
                    <a:pt x="3101" y="7927"/>
                  </a:cubicBezTo>
                  <a:cubicBezTo>
                    <a:pt x="3212" y="7927"/>
                    <a:pt x="3102" y="7783"/>
                    <a:pt x="3177" y="7783"/>
                  </a:cubicBezTo>
                  <a:cubicBezTo>
                    <a:pt x="3086" y="7753"/>
                    <a:pt x="2843" y="7601"/>
                    <a:pt x="2843" y="7570"/>
                  </a:cubicBezTo>
                  <a:cubicBezTo>
                    <a:pt x="2803" y="7538"/>
                    <a:pt x="2794" y="7525"/>
                    <a:pt x="2804" y="7525"/>
                  </a:cubicBezTo>
                  <a:cubicBezTo>
                    <a:pt x="2841" y="7525"/>
                    <a:pt x="3142" y="7698"/>
                    <a:pt x="3238" y="7722"/>
                  </a:cubicBezTo>
                  <a:cubicBezTo>
                    <a:pt x="3147" y="7631"/>
                    <a:pt x="3147" y="7601"/>
                    <a:pt x="3147" y="7601"/>
                  </a:cubicBezTo>
                  <a:lnTo>
                    <a:pt x="3177" y="7601"/>
                  </a:lnTo>
                  <a:cubicBezTo>
                    <a:pt x="3125" y="7548"/>
                    <a:pt x="3049" y="7473"/>
                    <a:pt x="3108" y="7473"/>
                  </a:cubicBezTo>
                  <a:cubicBezTo>
                    <a:pt x="3117" y="7473"/>
                    <a:pt x="3130" y="7475"/>
                    <a:pt x="3147" y="7479"/>
                  </a:cubicBezTo>
                  <a:cubicBezTo>
                    <a:pt x="3151" y="7475"/>
                    <a:pt x="3158" y="7473"/>
                    <a:pt x="3166" y="7473"/>
                  </a:cubicBezTo>
                  <a:cubicBezTo>
                    <a:pt x="3197" y="7473"/>
                    <a:pt x="3249" y="7501"/>
                    <a:pt x="3277" y="7501"/>
                  </a:cubicBezTo>
                  <a:cubicBezTo>
                    <a:pt x="3290" y="7501"/>
                    <a:pt x="3299" y="7495"/>
                    <a:pt x="3299" y="7479"/>
                  </a:cubicBezTo>
                  <a:cubicBezTo>
                    <a:pt x="3122" y="7391"/>
                    <a:pt x="3258" y="7416"/>
                    <a:pt x="3131" y="7309"/>
                  </a:cubicBezTo>
                  <a:lnTo>
                    <a:pt x="3131" y="7309"/>
                  </a:lnTo>
                  <a:lnTo>
                    <a:pt x="3152" y="7317"/>
                  </a:lnTo>
                  <a:lnTo>
                    <a:pt x="3152" y="7317"/>
                  </a:lnTo>
                  <a:cubicBezTo>
                    <a:pt x="3142" y="7308"/>
                    <a:pt x="3135" y="7297"/>
                    <a:pt x="3116" y="7297"/>
                  </a:cubicBezTo>
                  <a:cubicBezTo>
                    <a:pt x="3121" y="7301"/>
                    <a:pt x="3126" y="7305"/>
                    <a:pt x="3131" y="7309"/>
                  </a:cubicBezTo>
                  <a:lnTo>
                    <a:pt x="3131" y="7309"/>
                  </a:lnTo>
                  <a:lnTo>
                    <a:pt x="3025" y="7266"/>
                  </a:lnTo>
                  <a:lnTo>
                    <a:pt x="3147" y="7266"/>
                  </a:lnTo>
                  <a:cubicBezTo>
                    <a:pt x="3154" y="7273"/>
                    <a:pt x="3164" y="7280"/>
                    <a:pt x="3176" y="7288"/>
                  </a:cubicBezTo>
                  <a:lnTo>
                    <a:pt x="3176" y="7288"/>
                  </a:lnTo>
                  <a:cubicBezTo>
                    <a:pt x="3171" y="7288"/>
                    <a:pt x="3170" y="7290"/>
                    <a:pt x="3177" y="7297"/>
                  </a:cubicBezTo>
                  <a:cubicBezTo>
                    <a:pt x="3216" y="7326"/>
                    <a:pt x="3239" y="7336"/>
                    <a:pt x="3255" y="7338"/>
                  </a:cubicBezTo>
                  <a:lnTo>
                    <a:pt x="3255" y="7338"/>
                  </a:lnTo>
                  <a:cubicBezTo>
                    <a:pt x="3273" y="7352"/>
                    <a:pt x="3289" y="7369"/>
                    <a:pt x="3299" y="7388"/>
                  </a:cubicBezTo>
                  <a:cubicBezTo>
                    <a:pt x="3315" y="7391"/>
                    <a:pt x="3326" y="7393"/>
                    <a:pt x="3334" y="7393"/>
                  </a:cubicBezTo>
                  <a:cubicBezTo>
                    <a:pt x="3363" y="7393"/>
                    <a:pt x="3325" y="7368"/>
                    <a:pt x="3271" y="7337"/>
                  </a:cubicBezTo>
                  <a:lnTo>
                    <a:pt x="3271" y="7337"/>
                  </a:lnTo>
                  <a:cubicBezTo>
                    <a:pt x="3284" y="7332"/>
                    <a:pt x="3291" y="7321"/>
                    <a:pt x="3306" y="7321"/>
                  </a:cubicBezTo>
                  <a:cubicBezTo>
                    <a:pt x="3312" y="7321"/>
                    <a:pt x="3320" y="7322"/>
                    <a:pt x="3329" y="7327"/>
                  </a:cubicBezTo>
                  <a:cubicBezTo>
                    <a:pt x="3390" y="7327"/>
                    <a:pt x="3177" y="7236"/>
                    <a:pt x="3238" y="7236"/>
                  </a:cubicBezTo>
                  <a:cubicBezTo>
                    <a:pt x="3238" y="7236"/>
                    <a:pt x="3238" y="7216"/>
                    <a:pt x="3266" y="7216"/>
                  </a:cubicBezTo>
                  <a:cubicBezTo>
                    <a:pt x="3282" y="7216"/>
                    <a:pt x="3305" y="7222"/>
                    <a:pt x="3342" y="7240"/>
                  </a:cubicBezTo>
                  <a:lnTo>
                    <a:pt x="3342" y="7240"/>
                  </a:lnTo>
                  <a:cubicBezTo>
                    <a:pt x="3308" y="7209"/>
                    <a:pt x="3314" y="7168"/>
                    <a:pt x="3268" y="7145"/>
                  </a:cubicBezTo>
                  <a:cubicBezTo>
                    <a:pt x="3238" y="7145"/>
                    <a:pt x="3177" y="7145"/>
                    <a:pt x="3086" y="7114"/>
                  </a:cubicBezTo>
                  <a:cubicBezTo>
                    <a:pt x="3086" y="7093"/>
                    <a:pt x="3057" y="7058"/>
                    <a:pt x="3069" y="7058"/>
                  </a:cubicBezTo>
                  <a:cubicBezTo>
                    <a:pt x="3074" y="7058"/>
                    <a:pt x="3088" y="7065"/>
                    <a:pt x="3116" y="7084"/>
                  </a:cubicBezTo>
                  <a:lnTo>
                    <a:pt x="3147" y="7114"/>
                  </a:lnTo>
                  <a:cubicBezTo>
                    <a:pt x="3116" y="7084"/>
                    <a:pt x="3177" y="7084"/>
                    <a:pt x="3025" y="6993"/>
                  </a:cubicBezTo>
                  <a:lnTo>
                    <a:pt x="3025" y="6993"/>
                  </a:lnTo>
                  <a:lnTo>
                    <a:pt x="3268" y="7084"/>
                  </a:lnTo>
                  <a:cubicBezTo>
                    <a:pt x="3147" y="6993"/>
                    <a:pt x="3147" y="6962"/>
                    <a:pt x="3147" y="6932"/>
                  </a:cubicBezTo>
                  <a:lnTo>
                    <a:pt x="3147" y="6932"/>
                  </a:lnTo>
                  <a:cubicBezTo>
                    <a:pt x="3329" y="6993"/>
                    <a:pt x="3481" y="7114"/>
                    <a:pt x="3572" y="7114"/>
                  </a:cubicBezTo>
                  <a:lnTo>
                    <a:pt x="3420" y="6993"/>
                  </a:lnTo>
                  <a:cubicBezTo>
                    <a:pt x="3411" y="6984"/>
                    <a:pt x="3408" y="6980"/>
                    <a:pt x="3410" y="6980"/>
                  </a:cubicBezTo>
                  <a:cubicBezTo>
                    <a:pt x="3415" y="6980"/>
                    <a:pt x="3456" y="7002"/>
                    <a:pt x="3542" y="7023"/>
                  </a:cubicBezTo>
                  <a:cubicBezTo>
                    <a:pt x="3625" y="7023"/>
                    <a:pt x="3180" y="6772"/>
                    <a:pt x="3236" y="6772"/>
                  </a:cubicBezTo>
                  <a:cubicBezTo>
                    <a:pt x="3241" y="6772"/>
                    <a:pt x="3252" y="6774"/>
                    <a:pt x="3268" y="6780"/>
                  </a:cubicBezTo>
                  <a:cubicBezTo>
                    <a:pt x="3451" y="6871"/>
                    <a:pt x="3451" y="6871"/>
                    <a:pt x="3542" y="6871"/>
                  </a:cubicBezTo>
                  <a:cubicBezTo>
                    <a:pt x="3481" y="6841"/>
                    <a:pt x="3420" y="6810"/>
                    <a:pt x="3420" y="6810"/>
                  </a:cubicBezTo>
                  <a:cubicBezTo>
                    <a:pt x="3407" y="6806"/>
                    <a:pt x="3401" y="6804"/>
                    <a:pt x="3399" y="6804"/>
                  </a:cubicBezTo>
                  <a:cubicBezTo>
                    <a:pt x="3393" y="6804"/>
                    <a:pt x="3500" y="6847"/>
                    <a:pt x="3464" y="6847"/>
                  </a:cubicBezTo>
                  <a:cubicBezTo>
                    <a:pt x="3456" y="6847"/>
                    <a:pt x="3442" y="6845"/>
                    <a:pt x="3420" y="6841"/>
                  </a:cubicBezTo>
                  <a:cubicBezTo>
                    <a:pt x="3268" y="6780"/>
                    <a:pt x="3329" y="6780"/>
                    <a:pt x="3299" y="6719"/>
                  </a:cubicBezTo>
                  <a:lnTo>
                    <a:pt x="3299" y="6719"/>
                  </a:lnTo>
                  <a:cubicBezTo>
                    <a:pt x="3428" y="6780"/>
                    <a:pt x="3499" y="6801"/>
                    <a:pt x="3539" y="6801"/>
                  </a:cubicBezTo>
                  <a:cubicBezTo>
                    <a:pt x="3633" y="6801"/>
                    <a:pt x="3563" y="6686"/>
                    <a:pt x="3689" y="6686"/>
                  </a:cubicBezTo>
                  <a:cubicBezTo>
                    <a:pt x="3699" y="6686"/>
                    <a:pt x="3711" y="6687"/>
                    <a:pt x="3724" y="6689"/>
                  </a:cubicBezTo>
                  <a:cubicBezTo>
                    <a:pt x="3481" y="6567"/>
                    <a:pt x="3694" y="6658"/>
                    <a:pt x="3603" y="6567"/>
                  </a:cubicBezTo>
                  <a:lnTo>
                    <a:pt x="3603" y="6567"/>
                  </a:lnTo>
                  <a:cubicBezTo>
                    <a:pt x="3678" y="6609"/>
                    <a:pt x="3711" y="6623"/>
                    <a:pt x="3724" y="6623"/>
                  </a:cubicBezTo>
                  <a:cubicBezTo>
                    <a:pt x="3752" y="6623"/>
                    <a:pt x="3681" y="6556"/>
                    <a:pt x="3714" y="6556"/>
                  </a:cubicBezTo>
                  <a:cubicBezTo>
                    <a:pt x="3717" y="6556"/>
                    <a:pt x="3721" y="6556"/>
                    <a:pt x="3725" y="6557"/>
                  </a:cubicBezTo>
                  <a:lnTo>
                    <a:pt x="3725" y="6557"/>
                  </a:lnTo>
                  <a:lnTo>
                    <a:pt x="3481" y="6476"/>
                  </a:lnTo>
                  <a:lnTo>
                    <a:pt x="3481" y="6476"/>
                  </a:lnTo>
                  <a:cubicBezTo>
                    <a:pt x="3488" y="6477"/>
                    <a:pt x="3493" y="6478"/>
                    <a:pt x="3497" y="6478"/>
                  </a:cubicBezTo>
                  <a:cubicBezTo>
                    <a:pt x="3573" y="6478"/>
                    <a:pt x="3309" y="6284"/>
                    <a:pt x="3354" y="6284"/>
                  </a:cubicBezTo>
                  <a:cubicBezTo>
                    <a:pt x="3365" y="6284"/>
                    <a:pt x="3394" y="6296"/>
                    <a:pt x="3451" y="6324"/>
                  </a:cubicBezTo>
                  <a:cubicBezTo>
                    <a:pt x="3542" y="6354"/>
                    <a:pt x="3603" y="6415"/>
                    <a:pt x="3633" y="6476"/>
                  </a:cubicBezTo>
                  <a:cubicBezTo>
                    <a:pt x="3670" y="6487"/>
                    <a:pt x="3696" y="6492"/>
                    <a:pt x="3714" y="6492"/>
                  </a:cubicBezTo>
                  <a:cubicBezTo>
                    <a:pt x="3809" y="6492"/>
                    <a:pt x="3635" y="6345"/>
                    <a:pt x="3683" y="6345"/>
                  </a:cubicBezTo>
                  <a:cubicBezTo>
                    <a:pt x="3697" y="6345"/>
                    <a:pt x="3727" y="6356"/>
                    <a:pt x="3785" y="6385"/>
                  </a:cubicBezTo>
                  <a:cubicBezTo>
                    <a:pt x="3694" y="6324"/>
                    <a:pt x="3542" y="6233"/>
                    <a:pt x="3451" y="6172"/>
                  </a:cubicBezTo>
                  <a:lnTo>
                    <a:pt x="3451" y="6172"/>
                  </a:lnTo>
                  <a:cubicBezTo>
                    <a:pt x="3572" y="6202"/>
                    <a:pt x="3724" y="6202"/>
                    <a:pt x="3755" y="6233"/>
                  </a:cubicBezTo>
                  <a:cubicBezTo>
                    <a:pt x="3731" y="6210"/>
                    <a:pt x="3673" y="6152"/>
                    <a:pt x="3700" y="6152"/>
                  </a:cubicBezTo>
                  <a:cubicBezTo>
                    <a:pt x="3708" y="6152"/>
                    <a:pt x="3725" y="6157"/>
                    <a:pt x="3755" y="6172"/>
                  </a:cubicBezTo>
                  <a:lnTo>
                    <a:pt x="3846" y="6233"/>
                  </a:lnTo>
                  <a:cubicBezTo>
                    <a:pt x="3906" y="6233"/>
                    <a:pt x="3846" y="6172"/>
                    <a:pt x="3755" y="6081"/>
                  </a:cubicBezTo>
                  <a:lnTo>
                    <a:pt x="3755" y="6081"/>
                  </a:lnTo>
                  <a:cubicBezTo>
                    <a:pt x="3806" y="6107"/>
                    <a:pt x="3841" y="6115"/>
                    <a:pt x="3866" y="6115"/>
                  </a:cubicBezTo>
                  <a:cubicBezTo>
                    <a:pt x="3921" y="6115"/>
                    <a:pt x="3936" y="6076"/>
                    <a:pt x="3991" y="6076"/>
                  </a:cubicBezTo>
                  <a:cubicBezTo>
                    <a:pt x="4002" y="6076"/>
                    <a:pt x="4014" y="6077"/>
                    <a:pt x="4028" y="6081"/>
                  </a:cubicBezTo>
                  <a:cubicBezTo>
                    <a:pt x="3860" y="5941"/>
                    <a:pt x="4132" y="6033"/>
                    <a:pt x="3935" y="5929"/>
                  </a:cubicBezTo>
                  <a:lnTo>
                    <a:pt x="3935" y="5929"/>
                  </a:lnTo>
                  <a:cubicBezTo>
                    <a:pt x="3936" y="5929"/>
                    <a:pt x="3936" y="5929"/>
                    <a:pt x="3937" y="5929"/>
                  </a:cubicBezTo>
                  <a:cubicBezTo>
                    <a:pt x="3876" y="5899"/>
                    <a:pt x="3694" y="5777"/>
                    <a:pt x="3694" y="5747"/>
                  </a:cubicBezTo>
                  <a:lnTo>
                    <a:pt x="3694" y="5747"/>
                  </a:lnTo>
                  <a:lnTo>
                    <a:pt x="3876" y="5868"/>
                  </a:lnTo>
                  <a:cubicBezTo>
                    <a:pt x="3936" y="5911"/>
                    <a:pt x="3967" y="5925"/>
                    <a:pt x="3983" y="5925"/>
                  </a:cubicBezTo>
                  <a:cubicBezTo>
                    <a:pt x="4013" y="5925"/>
                    <a:pt x="3994" y="5877"/>
                    <a:pt x="4013" y="5875"/>
                  </a:cubicBezTo>
                  <a:lnTo>
                    <a:pt x="4013" y="5875"/>
                  </a:lnTo>
                  <a:cubicBezTo>
                    <a:pt x="4025" y="5881"/>
                    <a:pt x="4040" y="5889"/>
                    <a:pt x="4058" y="5899"/>
                  </a:cubicBezTo>
                  <a:cubicBezTo>
                    <a:pt x="4035" y="5881"/>
                    <a:pt x="4022" y="5875"/>
                    <a:pt x="4014" y="5875"/>
                  </a:cubicBezTo>
                  <a:cubicBezTo>
                    <a:pt x="4014" y="5875"/>
                    <a:pt x="4014" y="5875"/>
                    <a:pt x="4013" y="5875"/>
                  </a:cubicBezTo>
                  <a:lnTo>
                    <a:pt x="4013" y="5875"/>
                  </a:lnTo>
                  <a:cubicBezTo>
                    <a:pt x="3910" y="5818"/>
                    <a:pt x="4043" y="5859"/>
                    <a:pt x="3906" y="5777"/>
                  </a:cubicBezTo>
                  <a:lnTo>
                    <a:pt x="3876" y="5747"/>
                  </a:lnTo>
                  <a:cubicBezTo>
                    <a:pt x="3846" y="5655"/>
                    <a:pt x="3755" y="5655"/>
                    <a:pt x="3755" y="5625"/>
                  </a:cubicBezTo>
                  <a:cubicBezTo>
                    <a:pt x="3755" y="5622"/>
                    <a:pt x="3757" y="5621"/>
                    <a:pt x="3760" y="5621"/>
                  </a:cubicBezTo>
                  <a:cubicBezTo>
                    <a:pt x="3796" y="5621"/>
                    <a:pt x="3992" y="5747"/>
                    <a:pt x="3937" y="5747"/>
                  </a:cubicBezTo>
                  <a:cubicBezTo>
                    <a:pt x="3954" y="5750"/>
                    <a:pt x="3967" y="5751"/>
                    <a:pt x="3977" y="5751"/>
                  </a:cubicBezTo>
                  <a:cubicBezTo>
                    <a:pt x="4038" y="5751"/>
                    <a:pt x="3982" y="5693"/>
                    <a:pt x="3953" y="5654"/>
                  </a:cubicBezTo>
                  <a:lnTo>
                    <a:pt x="3953" y="5654"/>
                  </a:lnTo>
                  <a:cubicBezTo>
                    <a:pt x="3954" y="5654"/>
                    <a:pt x="3955" y="5654"/>
                    <a:pt x="3956" y="5654"/>
                  </a:cubicBezTo>
                  <a:cubicBezTo>
                    <a:pt x="3963" y="5654"/>
                    <a:pt x="3964" y="5647"/>
                    <a:pt x="3962" y="5637"/>
                  </a:cubicBezTo>
                  <a:lnTo>
                    <a:pt x="3962" y="5637"/>
                  </a:lnTo>
                  <a:cubicBezTo>
                    <a:pt x="3959" y="5636"/>
                    <a:pt x="3956" y="5634"/>
                    <a:pt x="3952" y="5633"/>
                  </a:cubicBezTo>
                  <a:lnTo>
                    <a:pt x="3952" y="5633"/>
                  </a:lnTo>
                  <a:cubicBezTo>
                    <a:pt x="3955" y="5633"/>
                    <a:pt x="3958" y="5633"/>
                    <a:pt x="3961" y="5633"/>
                  </a:cubicBezTo>
                  <a:lnTo>
                    <a:pt x="3961" y="5633"/>
                  </a:lnTo>
                  <a:cubicBezTo>
                    <a:pt x="3961" y="5635"/>
                    <a:pt x="3962" y="5636"/>
                    <a:pt x="3962" y="5637"/>
                  </a:cubicBezTo>
                  <a:lnTo>
                    <a:pt x="3962" y="5637"/>
                  </a:lnTo>
                  <a:cubicBezTo>
                    <a:pt x="3991" y="5651"/>
                    <a:pt x="4007" y="5657"/>
                    <a:pt x="4014" y="5657"/>
                  </a:cubicBezTo>
                  <a:cubicBezTo>
                    <a:pt x="4025" y="5657"/>
                    <a:pt x="4013" y="5643"/>
                    <a:pt x="3994" y="5626"/>
                  </a:cubicBezTo>
                  <a:lnTo>
                    <a:pt x="3994" y="5626"/>
                  </a:lnTo>
                  <a:cubicBezTo>
                    <a:pt x="3996" y="5621"/>
                    <a:pt x="3996" y="5616"/>
                    <a:pt x="4009" y="5616"/>
                  </a:cubicBezTo>
                  <a:cubicBezTo>
                    <a:pt x="4018" y="5616"/>
                    <a:pt x="4033" y="5619"/>
                    <a:pt x="4058" y="5625"/>
                  </a:cubicBezTo>
                  <a:lnTo>
                    <a:pt x="4210" y="5716"/>
                  </a:lnTo>
                  <a:cubicBezTo>
                    <a:pt x="4241" y="5655"/>
                    <a:pt x="4089" y="5564"/>
                    <a:pt x="4028" y="5503"/>
                  </a:cubicBezTo>
                  <a:lnTo>
                    <a:pt x="4028" y="5503"/>
                  </a:lnTo>
                  <a:cubicBezTo>
                    <a:pt x="4047" y="5511"/>
                    <a:pt x="4062" y="5514"/>
                    <a:pt x="4074" y="5514"/>
                  </a:cubicBezTo>
                  <a:cubicBezTo>
                    <a:pt x="4152" y="5514"/>
                    <a:pt x="4092" y="5369"/>
                    <a:pt x="4040" y="5305"/>
                  </a:cubicBezTo>
                  <a:lnTo>
                    <a:pt x="4040" y="5305"/>
                  </a:lnTo>
                  <a:cubicBezTo>
                    <a:pt x="4048" y="5311"/>
                    <a:pt x="4054" y="5317"/>
                    <a:pt x="4058" y="5321"/>
                  </a:cubicBezTo>
                  <a:cubicBezTo>
                    <a:pt x="4077" y="5327"/>
                    <a:pt x="4086" y="5330"/>
                    <a:pt x="4090" y="5330"/>
                  </a:cubicBezTo>
                  <a:cubicBezTo>
                    <a:pt x="4106" y="5330"/>
                    <a:pt x="4028" y="5291"/>
                    <a:pt x="4028" y="5291"/>
                  </a:cubicBezTo>
                  <a:lnTo>
                    <a:pt x="4028" y="5291"/>
                  </a:lnTo>
                  <a:cubicBezTo>
                    <a:pt x="4032" y="5295"/>
                    <a:pt x="4036" y="5299"/>
                    <a:pt x="4040" y="5305"/>
                  </a:cubicBezTo>
                  <a:lnTo>
                    <a:pt x="4040" y="5305"/>
                  </a:lnTo>
                  <a:cubicBezTo>
                    <a:pt x="4010" y="5278"/>
                    <a:pt x="3963" y="5240"/>
                    <a:pt x="3978" y="5240"/>
                  </a:cubicBezTo>
                  <a:cubicBezTo>
                    <a:pt x="3984" y="5240"/>
                    <a:pt x="3999" y="5246"/>
                    <a:pt x="4028" y="5260"/>
                  </a:cubicBezTo>
                  <a:cubicBezTo>
                    <a:pt x="4022" y="5248"/>
                    <a:pt x="4023" y="5243"/>
                    <a:pt x="4030" y="5243"/>
                  </a:cubicBezTo>
                  <a:cubicBezTo>
                    <a:pt x="4051" y="5243"/>
                    <a:pt x="4128" y="5296"/>
                    <a:pt x="4165" y="5296"/>
                  </a:cubicBezTo>
                  <a:cubicBezTo>
                    <a:pt x="4172" y="5296"/>
                    <a:pt x="4177" y="5294"/>
                    <a:pt x="4180" y="5291"/>
                  </a:cubicBezTo>
                  <a:cubicBezTo>
                    <a:pt x="4180" y="5291"/>
                    <a:pt x="4131" y="5251"/>
                    <a:pt x="4088" y="5223"/>
                  </a:cubicBezTo>
                  <a:lnTo>
                    <a:pt x="4088" y="5223"/>
                  </a:lnTo>
                  <a:cubicBezTo>
                    <a:pt x="4101" y="5227"/>
                    <a:pt x="4111" y="5228"/>
                    <a:pt x="4118" y="5228"/>
                  </a:cubicBezTo>
                  <a:cubicBezTo>
                    <a:pt x="4191" y="5228"/>
                    <a:pt x="3997" y="5045"/>
                    <a:pt x="4123" y="5045"/>
                  </a:cubicBezTo>
                  <a:cubicBezTo>
                    <a:pt x="4128" y="5045"/>
                    <a:pt x="4135" y="5046"/>
                    <a:pt x="4142" y="5046"/>
                  </a:cubicBezTo>
                  <a:lnTo>
                    <a:pt x="4142" y="5046"/>
                  </a:lnTo>
                  <a:cubicBezTo>
                    <a:pt x="4149" y="5062"/>
                    <a:pt x="4307" y="5190"/>
                    <a:pt x="4318" y="5190"/>
                  </a:cubicBezTo>
                  <a:cubicBezTo>
                    <a:pt x="4321" y="5190"/>
                    <a:pt x="4316" y="5184"/>
                    <a:pt x="4302" y="5169"/>
                  </a:cubicBezTo>
                  <a:cubicBezTo>
                    <a:pt x="4210" y="5108"/>
                    <a:pt x="4180" y="5017"/>
                    <a:pt x="4028" y="4865"/>
                  </a:cubicBezTo>
                  <a:lnTo>
                    <a:pt x="4028" y="4865"/>
                  </a:lnTo>
                  <a:cubicBezTo>
                    <a:pt x="4059" y="4895"/>
                    <a:pt x="4150" y="4956"/>
                    <a:pt x="4180" y="4987"/>
                  </a:cubicBezTo>
                  <a:cubicBezTo>
                    <a:pt x="4180" y="4956"/>
                    <a:pt x="4180" y="4865"/>
                    <a:pt x="4028" y="4804"/>
                  </a:cubicBezTo>
                  <a:cubicBezTo>
                    <a:pt x="3937" y="4804"/>
                    <a:pt x="4089" y="4865"/>
                    <a:pt x="4089" y="4865"/>
                  </a:cubicBezTo>
                  <a:cubicBezTo>
                    <a:pt x="3937" y="4835"/>
                    <a:pt x="3846" y="4713"/>
                    <a:pt x="3876" y="4713"/>
                  </a:cubicBezTo>
                  <a:lnTo>
                    <a:pt x="3906" y="4713"/>
                  </a:lnTo>
                  <a:cubicBezTo>
                    <a:pt x="3937" y="4683"/>
                    <a:pt x="3876" y="4652"/>
                    <a:pt x="3876" y="4592"/>
                  </a:cubicBezTo>
                  <a:lnTo>
                    <a:pt x="3876" y="4592"/>
                  </a:lnTo>
                  <a:cubicBezTo>
                    <a:pt x="3937" y="4652"/>
                    <a:pt x="3876" y="4652"/>
                    <a:pt x="3998" y="4683"/>
                  </a:cubicBezTo>
                  <a:cubicBezTo>
                    <a:pt x="4091" y="4741"/>
                    <a:pt x="4140" y="4759"/>
                    <a:pt x="4166" y="4759"/>
                  </a:cubicBezTo>
                  <a:cubicBezTo>
                    <a:pt x="4208" y="4759"/>
                    <a:pt x="4192" y="4713"/>
                    <a:pt x="4210" y="4713"/>
                  </a:cubicBezTo>
                  <a:cubicBezTo>
                    <a:pt x="4180" y="4683"/>
                    <a:pt x="4150" y="4652"/>
                    <a:pt x="4058" y="4592"/>
                  </a:cubicBezTo>
                  <a:cubicBezTo>
                    <a:pt x="4053" y="4581"/>
                    <a:pt x="4054" y="4577"/>
                    <a:pt x="4059" y="4577"/>
                  </a:cubicBezTo>
                  <a:cubicBezTo>
                    <a:pt x="4082" y="4577"/>
                    <a:pt x="4184" y="4656"/>
                    <a:pt x="4206" y="4656"/>
                  </a:cubicBezTo>
                  <a:cubicBezTo>
                    <a:pt x="4209" y="4656"/>
                    <a:pt x="4210" y="4655"/>
                    <a:pt x="4210" y="4652"/>
                  </a:cubicBezTo>
                  <a:lnTo>
                    <a:pt x="3804" y="4304"/>
                  </a:lnTo>
                  <a:lnTo>
                    <a:pt x="3804" y="4304"/>
                  </a:lnTo>
                  <a:cubicBezTo>
                    <a:pt x="3877" y="4359"/>
                    <a:pt x="4034" y="4417"/>
                    <a:pt x="4089" y="4500"/>
                  </a:cubicBezTo>
                  <a:cubicBezTo>
                    <a:pt x="4089" y="4409"/>
                    <a:pt x="3846" y="4227"/>
                    <a:pt x="3694" y="4105"/>
                  </a:cubicBezTo>
                  <a:cubicBezTo>
                    <a:pt x="3724" y="4105"/>
                    <a:pt x="3633" y="4044"/>
                    <a:pt x="3633" y="3984"/>
                  </a:cubicBezTo>
                  <a:lnTo>
                    <a:pt x="3633" y="3984"/>
                  </a:lnTo>
                  <a:cubicBezTo>
                    <a:pt x="3694" y="4029"/>
                    <a:pt x="3686" y="4029"/>
                    <a:pt x="3679" y="4029"/>
                  </a:cubicBezTo>
                  <a:cubicBezTo>
                    <a:pt x="3671" y="4029"/>
                    <a:pt x="3663" y="4029"/>
                    <a:pt x="3724" y="4075"/>
                  </a:cubicBezTo>
                  <a:lnTo>
                    <a:pt x="3876" y="4136"/>
                  </a:lnTo>
                  <a:cubicBezTo>
                    <a:pt x="3876" y="4196"/>
                    <a:pt x="4089" y="4257"/>
                    <a:pt x="4180" y="4348"/>
                  </a:cubicBezTo>
                  <a:cubicBezTo>
                    <a:pt x="4089" y="4257"/>
                    <a:pt x="4210" y="4227"/>
                    <a:pt x="4302" y="4227"/>
                  </a:cubicBezTo>
                  <a:cubicBezTo>
                    <a:pt x="4028" y="4105"/>
                    <a:pt x="4210" y="4105"/>
                    <a:pt x="3937" y="3953"/>
                  </a:cubicBezTo>
                  <a:cubicBezTo>
                    <a:pt x="3933" y="3945"/>
                    <a:pt x="3934" y="3941"/>
                    <a:pt x="3939" y="3941"/>
                  </a:cubicBezTo>
                  <a:cubicBezTo>
                    <a:pt x="3972" y="3941"/>
                    <a:pt x="4158" y="4075"/>
                    <a:pt x="4210" y="4075"/>
                  </a:cubicBezTo>
                  <a:cubicBezTo>
                    <a:pt x="4180" y="3953"/>
                    <a:pt x="4241" y="3953"/>
                    <a:pt x="4241" y="3892"/>
                  </a:cubicBezTo>
                  <a:lnTo>
                    <a:pt x="4302" y="3923"/>
                  </a:lnTo>
                  <a:cubicBezTo>
                    <a:pt x="4213" y="3834"/>
                    <a:pt x="4325" y="3803"/>
                    <a:pt x="4166" y="3663"/>
                  </a:cubicBezTo>
                  <a:lnTo>
                    <a:pt x="4166" y="3663"/>
                  </a:lnTo>
                  <a:cubicBezTo>
                    <a:pt x="4191" y="3681"/>
                    <a:pt x="4216" y="3690"/>
                    <a:pt x="4241" y="3740"/>
                  </a:cubicBezTo>
                  <a:cubicBezTo>
                    <a:pt x="4347" y="3740"/>
                    <a:pt x="4011" y="3578"/>
                    <a:pt x="4048" y="3578"/>
                  </a:cubicBezTo>
                  <a:cubicBezTo>
                    <a:pt x="4053" y="3578"/>
                    <a:pt x="4066" y="3581"/>
                    <a:pt x="4089" y="3588"/>
                  </a:cubicBezTo>
                  <a:lnTo>
                    <a:pt x="4210" y="3649"/>
                  </a:lnTo>
                  <a:cubicBezTo>
                    <a:pt x="4089" y="3558"/>
                    <a:pt x="4332" y="3649"/>
                    <a:pt x="4180" y="3497"/>
                  </a:cubicBezTo>
                  <a:lnTo>
                    <a:pt x="4180" y="3497"/>
                  </a:lnTo>
                  <a:cubicBezTo>
                    <a:pt x="4241" y="3528"/>
                    <a:pt x="4241" y="3528"/>
                    <a:pt x="4302" y="3588"/>
                  </a:cubicBezTo>
                  <a:cubicBezTo>
                    <a:pt x="4246" y="3533"/>
                    <a:pt x="4292" y="3503"/>
                    <a:pt x="4186" y="3406"/>
                  </a:cubicBezTo>
                  <a:lnTo>
                    <a:pt x="4186" y="3406"/>
                  </a:lnTo>
                  <a:cubicBezTo>
                    <a:pt x="4242" y="3448"/>
                    <a:pt x="4307" y="3472"/>
                    <a:pt x="4332" y="3497"/>
                  </a:cubicBezTo>
                  <a:cubicBezTo>
                    <a:pt x="4454" y="3497"/>
                    <a:pt x="4089" y="3345"/>
                    <a:pt x="4210" y="3345"/>
                  </a:cubicBezTo>
                  <a:lnTo>
                    <a:pt x="4332" y="3406"/>
                  </a:lnTo>
                  <a:cubicBezTo>
                    <a:pt x="4210" y="3315"/>
                    <a:pt x="4241" y="3285"/>
                    <a:pt x="4210" y="3254"/>
                  </a:cubicBezTo>
                  <a:lnTo>
                    <a:pt x="4210" y="3254"/>
                  </a:lnTo>
                  <a:lnTo>
                    <a:pt x="4454" y="3315"/>
                  </a:lnTo>
                  <a:cubicBezTo>
                    <a:pt x="4514" y="3133"/>
                    <a:pt x="4636" y="2981"/>
                    <a:pt x="4514" y="2707"/>
                  </a:cubicBezTo>
                  <a:lnTo>
                    <a:pt x="4514" y="2707"/>
                  </a:lnTo>
                  <a:cubicBezTo>
                    <a:pt x="4788" y="2829"/>
                    <a:pt x="4636" y="2829"/>
                    <a:pt x="4818" y="2889"/>
                  </a:cubicBezTo>
                  <a:cubicBezTo>
                    <a:pt x="4636" y="2798"/>
                    <a:pt x="4788" y="2829"/>
                    <a:pt x="4758" y="2737"/>
                  </a:cubicBezTo>
                  <a:lnTo>
                    <a:pt x="4777" y="2737"/>
                  </a:lnTo>
                  <a:cubicBezTo>
                    <a:pt x="4785" y="2742"/>
                    <a:pt x="4798" y="2749"/>
                    <a:pt x="4808" y="2749"/>
                  </a:cubicBezTo>
                  <a:cubicBezTo>
                    <a:pt x="4821" y="2749"/>
                    <a:pt x="4829" y="2739"/>
                    <a:pt x="4818" y="2707"/>
                  </a:cubicBezTo>
                  <a:lnTo>
                    <a:pt x="4788" y="2677"/>
                  </a:lnTo>
                  <a:cubicBezTo>
                    <a:pt x="4753" y="2642"/>
                    <a:pt x="4763" y="2632"/>
                    <a:pt x="4789" y="2632"/>
                  </a:cubicBezTo>
                  <a:cubicBezTo>
                    <a:pt x="4823" y="2632"/>
                    <a:pt x="4884" y="2650"/>
                    <a:pt x="4905" y="2650"/>
                  </a:cubicBezTo>
                  <a:cubicBezTo>
                    <a:pt x="4915" y="2650"/>
                    <a:pt x="4915" y="2646"/>
                    <a:pt x="4899" y="2634"/>
                  </a:cubicBezTo>
                  <a:lnTo>
                    <a:pt x="4899" y="2634"/>
                  </a:lnTo>
                  <a:lnTo>
                    <a:pt x="4970" y="2677"/>
                  </a:lnTo>
                  <a:cubicBezTo>
                    <a:pt x="4869" y="2601"/>
                    <a:pt x="4873" y="2588"/>
                    <a:pt x="4899" y="2588"/>
                  </a:cubicBezTo>
                  <a:cubicBezTo>
                    <a:pt x="4913" y="2588"/>
                    <a:pt x="4932" y="2591"/>
                    <a:pt x="4945" y="2591"/>
                  </a:cubicBezTo>
                  <a:cubicBezTo>
                    <a:pt x="4964" y="2591"/>
                    <a:pt x="4973" y="2585"/>
                    <a:pt x="4943" y="2555"/>
                  </a:cubicBezTo>
                  <a:lnTo>
                    <a:pt x="4943" y="2555"/>
                  </a:lnTo>
                  <a:cubicBezTo>
                    <a:pt x="5068" y="2552"/>
                    <a:pt x="4811" y="2392"/>
                    <a:pt x="4885" y="2392"/>
                  </a:cubicBezTo>
                  <a:cubicBezTo>
                    <a:pt x="4896" y="2392"/>
                    <a:pt x="4913" y="2395"/>
                    <a:pt x="4940" y="2403"/>
                  </a:cubicBezTo>
                  <a:cubicBezTo>
                    <a:pt x="4940" y="2373"/>
                    <a:pt x="4910" y="2281"/>
                    <a:pt x="4697" y="2190"/>
                  </a:cubicBezTo>
                  <a:lnTo>
                    <a:pt x="4697" y="2190"/>
                  </a:lnTo>
                  <a:cubicBezTo>
                    <a:pt x="4788" y="2221"/>
                    <a:pt x="4910" y="2281"/>
                    <a:pt x="4970" y="2342"/>
                  </a:cubicBezTo>
                  <a:cubicBezTo>
                    <a:pt x="4940" y="2190"/>
                    <a:pt x="5062" y="2069"/>
                    <a:pt x="4849" y="1795"/>
                  </a:cubicBezTo>
                  <a:lnTo>
                    <a:pt x="4849" y="1795"/>
                  </a:lnTo>
                  <a:cubicBezTo>
                    <a:pt x="4889" y="1815"/>
                    <a:pt x="4916" y="1822"/>
                    <a:pt x="4938" y="1842"/>
                  </a:cubicBezTo>
                  <a:lnTo>
                    <a:pt x="4938" y="1842"/>
                  </a:lnTo>
                  <a:cubicBezTo>
                    <a:pt x="4863" y="1705"/>
                    <a:pt x="5244" y="1861"/>
                    <a:pt x="4910" y="1582"/>
                  </a:cubicBezTo>
                  <a:lnTo>
                    <a:pt x="4727" y="1461"/>
                  </a:lnTo>
                  <a:lnTo>
                    <a:pt x="4727" y="1461"/>
                  </a:lnTo>
                  <a:cubicBezTo>
                    <a:pt x="4807" y="1487"/>
                    <a:pt x="4910" y="1514"/>
                    <a:pt x="4975" y="1561"/>
                  </a:cubicBezTo>
                  <a:lnTo>
                    <a:pt x="4975" y="1561"/>
                  </a:lnTo>
                  <a:cubicBezTo>
                    <a:pt x="4903" y="1491"/>
                    <a:pt x="4977" y="1458"/>
                    <a:pt x="4874" y="1386"/>
                  </a:cubicBezTo>
                  <a:lnTo>
                    <a:pt x="4874" y="1386"/>
                  </a:lnTo>
                  <a:cubicBezTo>
                    <a:pt x="4946" y="1431"/>
                    <a:pt x="4973" y="1433"/>
                    <a:pt x="5001" y="1461"/>
                  </a:cubicBezTo>
                  <a:cubicBezTo>
                    <a:pt x="5062" y="1461"/>
                    <a:pt x="4818" y="1278"/>
                    <a:pt x="4910" y="1278"/>
                  </a:cubicBezTo>
                  <a:lnTo>
                    <a:pt x="4970" y="1309"/>
                  </a:lnTo>
                  <a:cubicBezTo>
                    <a:pt x="5365" y="1309"/>
                    <a:pt x="5700" y="1218"/>
                    <a:pt x="5396" y="883"/>
                  </a:cubicBezTo>
                  <a:cubicBezTo>
                    <a:pt x="5387" y="874"/>
                    <a:pt x="5385" y="871"/>
                    <a:pt x="5389" y="871"/>
                  </a:cubicBezTo>
                  <a:cubicBezTo>
                    <a:pt x="5407" y="871"/>
                    <a:pt x="5574" y="978"/>
                    <a:pt x="5604" y="978"/>
                  </a:cubicBezTo>
                  <a:cubicBezTo>
                    <a:pt x="5607" y="978"/>
                    <a:pt x="5609" y="977"/>
                    <a:pt x="5609" y="974"/>
                  </a:cubicBezTo>
                  <a:cubicBezTo>
                    <a:pt x="5396" y="610"/>
                    <a:pt x="6004" y="762"/>
                    <a:pt x="5548" y="336"/>
                  </a:cubicBezTo>
                  <a:cubicBezTo>
                    <a:pt x="5483" y="207"/>
                    <a:pt x="5204" y="1"/>
                    <a:pt x="5145" y="1"/>
                  </a:cubicBezTo>
                  <a:close/>
                  <a:moveTo>
                    <a:pt x="411" y="10823"/>
                  </a:moveTo>
                  <a:cubicBezTo>
                    <a:pt x="521" y="10888"/>
                    <a:pt x="551" y="10938"/>
                    <a:pt x="514" y="10938"/>
                  </a:cubicBezTo>
                  <a:cubicBezTo>
                    <a:pt x="500" y="10938"/>
                    <a:pt x="475" y="10931"/>
                    <a:pt x="441" y="10914"/>
                  </a:cubicBezTo>
                  <a:cubicBezTo>
                    <a:pt x="396" y="10887"/>
                    <a:pt x="362" y="10862"/>
                    <a:pt x="332" y="10841"/>
                  </a:cubicBezTo>
                  <a:lnTo>
                    <a:pt x="332" y="10841"/>
                  </a:lnTo>
                  <a:cubicBezTo>
                    <a:pt x="360" y="10860"/>
                    <a:pt x="395" y="10883"/>
                    <a:pt x="441" y="10914"/>
                  </a:cubicBezTo>
                  <a:cubicBezTo>
                    <a:pt x="411" y="10883"/>
                    <a:pt x="381" y="10823"/>
                    <a:pt x="411" y="10823"/>
                  </a:cubicBezTo>
                  <a:close/>
                  <a:moveTo>
                    <a:pt x="107" y="10427"/>
                  </a:moveTo>
                  <a:cubicBezTo>
                    <a:pt x="1" y="10427"/>
                    <a:pt x="267" y="10590"/>
                    <a:pt x="172" y="10590"/>
                  </a:cubicBezTo>
                  <a:cubicBezTo>
                    <a:pt x="158" y="10590"/>
                    <a:pt x="137" y="10587"/>
                    <a:pt x="107" y="10579"/>
                  </a:cubicBezTo>
                  <a:cubicBezTo>
                    <a:pt x="57" y="10579"/>
                    <a:pt x="69" y="10600"/>
                    <a:pt x="175" y="10674"/>
                  </a:cubicBezTo>
                  <a:lnTo>
                    <a:pt x="175" y="10674"/>
                  </a:lnTo>
                  <a:cubicBezTo>
                    <a:pt x="142" y="10658"/>
                    <a:pt x="109" y="10642"/>
                    <a:pt x="77" y="10610"/>
                  </a:cubicBezTo>
                  <a:cubicBezTo>
                    <a:pt x="51" y="10610"/>
                    <a:pt x="68" y="10631"/>
                    <a:pt x="111" y="10692"/>
                  </a:cubicBezTo>
                  <a:lnTo>
                    <a:pt x="111" y="10692"/>
                  </a:lnTo>
                  <a:cubicBezTo>
                    <a:pt x="107" y="10671"/>
                    <a:pt x="137" y="10671"/>
                    <a:pt x="137" y="10671"/>
                  </a:cubicBezTo>
                  <a:cubicBezTo>
                    <a:pt x="196" y="10729"/>
                    <a:pt x="226" y="10759"/>
                    <a:pt x="262" y="10788"/>
                  </a:cubicBezTo>
                  <a:lnTo>
                    <a:pt x="262" y="10788"/>
                  </a:lnTo>
                  <a:cubicBezTo>
                    <a:pt x="226" y="10764"/>
                    <a:pt x="190" y="10745"/>
                    <a:pt x="137" y="10731"/>
                  </a:cubicBezTo>
                  <a:lnTo>
                    <a:pt x="137" y="10731"/>
                  </a:lnTo>
                  <a:lnTo>
                    <a:pt x="441" y="10975"/>
                  </a:lnTo>
                  <a:cubicBezTo>
                    <a:pt x="420" y="10953"/>
                    <a:pt x="414" y="10943"/>
                    <a:pt x="421" y="10943"/>
                  </a:cubicBezTo>
                  <a:cubicBezTo>
                    <a:pt x="435" y="10943"/>
                    <a:pt x="495" y="10976"/>
                    <a:pt x="593" y="11035"/>
                  </a:cubicBezTo>
                  <a:lnTo>
                    <a:pt x="533" y="10944"/>
                  </a:lnTo>
                  <a:lnTo>
                    <a:pt x="685" y="11035"/>
                  </a:lnTo>
                  <a:cubicBezTo>
                    <a:pt x="654" y="10944"/>
                    <a:pt x="806" y="10975"/>
                    <a:pt x="715" y="10883"/>
                  </a:cubicBezTo>
                  <a:lnTo>
                    <a:pt x="563" y="10792"/>
                  </a:lnTo>
                  <a:cubicBezTo>
                    <a:pt x="563" y="10783"/>
                    <a:pt x="545" y="10761"/>
                    <a:pt x="525" y="10737"/>
                  </a:cubicBezTo>
                  <a:lnTo>
                    <a:pt x="525" y="10737"/>
                  </a:lnTo>
                  <a:cubicBezTo>
                    <a:pt x="528" y="10738"/>
                    <a:pt x="530" y="10738"/>
                    <a:pt x="532" y="10738"/>
                  </a:cubicBezTo>
                  <a:cubicBezTo>
                    <a:pt x="558" y="10738"/>
                    <a:pt x="541" y="10710"/>
                    <a:pt x="553" y="10710"/>
                  </a:cubicBezTo>
                  <a:cubicBezTo>
                    <a:pt x="558" y="10710"/>
                    <a:pt x="570" y="10716"/>
                    <a:pt x="593" y="10731"/>
                  </a:cubicBezTo>
                  <a:cubicBezTo>
                    <a:pt x="571" y="10709"/>
                    <a:pt x="540" y="10684"/>
                    <a:pt x="506" y="10657"/>
                  </a:cubicBezTo>
                  <a:lnTo>
                    <a:pt x="506" y="10657"/>
                  </a:lnTo>
                  <a:cubicBezTo>
                    <a:pt x="504" y="10656"/>
                    <a:pt x="502" y="10656"/>
                    <a:pt x="500" y="10656"/>
                  </a:cubicBezTo>
                  <a:cubicBezTo>
                    <a:pt x="460" y="10656"/>
                    <a:pt x="494" y="10699"/>
                    <a:pt x="525" y="10737"/>
                  </a:cubicBezTo>
                  <a:lnTo>
                    <a:pt x="525" y="10737"/>
                  </a:lnTo>
                  <a:cubicBezTo>
                    <a:pt x="519" y="10736"/>
                    <a:pt x="512" y="10735"/>
                    <a:pt x="502" y="10731"/>
                  </a:cubicBezTo>
                  <a:cubicBezTo>
                    <a:pt x="411" y="10640"/>
                    <a:pt x="289" y="10519"/>
                    <a:pt x="107" y="104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1014200" y="3588500"/>
              <a:ext cx="7625" cy="3825"/>
            </a:xfrm>
            <a:custGeom>
              <a:avLst/>
              <a:gdLst/>
              <a:ahLst/>
              <a:cxnLst/>
              <a:rect l="l" t="t" r="r" b="b"/>
              <a:pathLst>
                <a:path w="305" h="153" extrusionOk="0">
                  <a:moveTo>
                    <a:pt x="1" y="0"/>
                  </a:moveTo>
                  <a:lnTo>
                    <a:pt x="1" y="0"/>
                  </a:lnTo>
                  <a:cubicBezTo>
                    <a:pt x="122" y="61"/>
                    <a:pt x="244" y="91"/>
                    <a:pt x="305" y="152"/>
                  </a:cubicBezTo>
                  <a:cubicBezTo>
                    <a:pt x="214" y="61"/>
                    <a:pt x="122" y="3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a:off x="-976950" y="3586200"/>
              <a:ext cx="3825" cy="2325"/>
            </a:xfrm>
            <a:custGeom>
              <a:avLst/>
              <a:gdLst/>
              <a:ahLst/>
              <a:cxnLst/>
              <a:rect l="l" t="t" r="r" b="b"/>
              <a:pathLst>
                <a:path w="153" h="93" extrusionOk="0">
                  <a:moveTo>
                    <a:pt x="31" y="1"/>
                  </a:moveTo>
                  <a:cubicBezTo>
                    <a:pt x="0" y="1"/>
                    <a:pt x="91" y="1"/>
                    <a:pt x="122" y="31"/>
                  </a:cubicBezTo>
                  <a:lnTo>
                    <a:pt x="152" y="92"/>
                  </a:lnTo>
                  <a:cubicBezTo>
                    <a:pt x="152" y="31"/>
                    <a:pt x="91"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0"/>
            <p:cNvSpPr/>
            <p:nvPr/>
          </p:nvSpPr>
          <p:spPr>
            <a:xfrm>
              <a:off x="-970875" y="3582400"/>
              <a:ext cx="3825" cy="3825"/>
            </a:xfrm>
            <a:custGeom>
              <a:avLst/>
              <a:gdLst/>
              <a:ahLst/>
              <a:cxnLst/>
              <a:rect l="l" t="t" r="r" b="b"/>
              <a:pathLst>
                <a:path w="153" h="153" extrusionOk="0">
                  <a:moveTo>
                    <a:pt x="0" y="1"/>
                  </a:moveTo>
                  <a:lnTo>
                    <a:pt x="152" y="153"/>
                  </a:lnTo>
                  <a:cubicBezTo>
                    <a:pt x="152" y="153"/>
                    <a:pt x="92" y="3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a:off x="-958725" y="3583175"/>
              <a:ext cx="3075" cy="2300"/>
            </a:xfrm>
            <a:custGeom>
              <a:avLst/>
              <a:gdLst/>
              <a:ahLst/>
              <a:cxnLst/>
              <a:rect l="l" t="t" r="r" b="b"/>
              <a:pathLst>
                <a:path w="123" h="92" extrusionOk="0">
                  <a:moveTo>
                    <a:pt x="1" y="0"/>
                  </a:moveTo>
                  <a:cubicBezTo>
                    <a:pt x="31" y="61"/>
                    <a:pt x="31" y="61"/>
                    <a:pt x="122" y="91"/>
                  </a:cubicBezTo>
                  <a:cubicBezTo>
                    <a:pt x="122" y="91"/>
                    <a:pt x="62" y="6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964800" y="3580125"/>
              <a:ext cx="3075" cy="1550"/>
            </a:xfrm>
            <a:custGeom>
              <a:avLst/>
              <a:gdLst/>
              <a:ahLst/>
              <a:cxnLst/>
              <a:rect l="l" t="t" r="r" b="b"/>
              <a:pathLst>
                <a:path w="123" h="62" extrusionOk="0">
                  <a:moveTo>
                    <a:pt x="1" y="1"/>
                  </a:moveTo>
                  <a:lnTo>
                    <a:pt x="1" y="1"/>
                  </a:lnTo>
                  <a:cubicBezTo>
                    <a:pt x="48" y="29"/>
                    <a:pt x="72" y="37"/>
                    <a:pt x="84" y="37"/>
                  </a:cubicBezTo>
                  <a:cubicBezTo>
                    <a:pt x="92" y="37"/>
                    <a:pt x="95" y="33"/>
                    <a:pt x="96" y="30"/>
                  </a:cubicBezTo>
                  <a:lnTo>
                    <a:pt x="96" y="30"/>
                  </a:lnTo>
                  <a:cubicBezTo>
                    <a:pt x="57" y="1"/>
                    <a:pt x="1" y="1"/>
                    <a:pt x="1" y="1"/>
                  </a:cubicBezTo>
                  <a:close/>
                  <a:moveTo>
                    <a:pt x="98" y="25"/>
                  </a:moveTo>
                  <a:cubicBezTo>
                    <a:pt x="97" y="25"/>
                    <a:pt x="97" y="28"/>
                    <a:pt x="96" y="30"/>
                  </a:cubicBezTo>
                  <a:lnTo>
                    <a:pt x="96" y="30"/>
                  </a:lnTo>
                  <a:cubicBezTo>
                    <a:pt x="101" y="34"/>
                    <a:pt x="106" y="39"/>
                    <a:pt x="111" y="45"/>
                  </a:cubicBezTo>
                  <a:lnTo>
                    <a:pt x="111" y="45"/>
                  </a:lnTo>
                  <a:cubicBezTo>
                    <a:pt x="101" y="30"/>
                    <a:pt x="99" y="25"/>
                    <a:pt x="98" y="25"/>
                  </a:cubicBezTo>
                  <a:close/>
                  <a:moveTo>
                    <a:pt x="111" y="45"/>
                  </a:moveTo>
                  <a:cubicBezTo>
                    <a:pt x="114" y="49"/>
                    <a:pt x="118" y="55"/>
                    <a:pt x="122" y="61"/>
                  </a:cubicBezTo>
                  <a:cubicBezTo>
                    <a:pt x="119" y="55"/>
                    <a:pt x="115" y="50"/>
                    <a:pt x="111" y="4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953350" y="3573850"/>
              <a:ext cx="3175" cy="1725"/>
            </a:xfrm>
            <a:custGeom>
              <a:avLst/>
              <a:gdLst/>
              <a:ahLst/>
              <a:cxnLst/>
              <a:rect l="l" t="t" r="r" b="b"/>
              <a:pathLst>
                <a:path w="127" h="69" extrusionOk="0">
                  <a:moveTo>
                    <a:pt x="72" y="4"/>
                  </a:moveTo>
                  <a:cubicBezTo>
                    <a:pt x="77" y="6"/>
                    <a:pt x="83" y="7"/>
                    <a:pt x="90" y="9"/>
                  </a:cubicBezTo>
                  <a:cubicBezTo>
                    <a:pt x="82" y="6"/>
                    <a:pt x="76" y="5"/>
                    <a:pt x="72" y="4"/>
                  </a:cubicBezTo>
                  <a:close/>
                  <a:moveTo>
                    <a:pt x="40" y="0"/>
                  </a:moveTo>
                  <a:cubicBezTo>
                    <a:pt x="1" y="0"/>
                    <a:pt x="59" y="39"/>
                    <a:pt x="59" y="39"/>
                  </a:cubicBezTo>
                  <a:cubicBezTo>
                    <a:pt x="95" y="60"/>
                    <a:pt x="111" y="68"/>
                    <a:pt x="115" y="68"/>
                  </a:cubicBezTo>
                  <a:cubicBezTo>
                    <a:pt x="126" y="68"/>
                    <a:pt x="45" y="4"/>
                    <a:pt x="72" y="4"/>
                  </a:cubicBezTo>
                  <a:cubicBezTo>
                    <a:pt x="72" y="4"/>
                    <a:pt x="72" y="4"/>
                    <a:pt x="72" y="4"/>
                  </a:cubicBezTo>
                  <a:lnTo>
                    <a:pt x="72" y="4"/>
                  </a:lnTo>
                  <a:cubicBezTo>
                    <a:pt x="57" y="1"/>
                    <a:pt x="47" y="0"/>
                    <a:pt x="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953400" y="3567975"/>
              <a:ext cx="3075" cy="2300"/>
            </a:xfrm>
            <a:custGeom>
              <a:avLst/>
              <a:gdLst/>
              <a:ahLst/>
              <a:cxnLst/>
              <a:rect l="l" t="t" r="r" b="b"/>
              <a:pathLst>
                <a:path w="123" h="92" extrusionOk="0">
                  <a:moveTo>
                    <a:pt x="1" y="0"/>
                  </a:moveTo>
                  <a:lnTo>
                    <a:pt x="122" y="92"/>
                  </a:lnTo>
                  <a:cubicBezTo>
                    <a:pt x="122" y="61"/>
                    <a:pt x="61"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921475" y="3484375"/>
              <a:ext cx="2300" cy="800"/>
            </a:xfrm>
            <a:custGeom>
              <a:avLst/>
              <a:gdLst/>
              <a:ahLst/>
              <a:cxnLst/>
              <a:rect l="l" t="t" r="r" b="b"/>
              <a:pathLst>
                <a:path w="92" h="32" extrusionOk="0">
                  <a:moveTo>
                    <a:pt x="0" y="1"/>
                  </a:moveTo>
                  <a:lnTo>
                    <a:pt x="91" y="31"/>
                  </a:lnTo>
                  <a:lnTo>
                    <a:pt x="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a:off x="-901100" y="3450025"/>
              <a:ext cx="3200" cy="1700"/>
            </a:xfrm>
            <a:custGeom>
              <a:avLst/>
              <a:gdLst/>
              <a:ahLst/>
              <a:cxnLst/>
              <a:rect l="l" t="t" r="r" b="b"/>
              <a:pathLst>
                <a:path w="128" h="68" extrusionOk="0">
                  <a:moveTo>
                    <a:pt x="3" y="1"/>
                  </a:moveTo>
                  <a:cubicBezTo>
                    <a:pt x="1" y="1"/>
                    <a:pt x="2" y="3"/>
                    <a:pt x="6" y="7"/>
                  </a:cubicBezTo>
                  <a:cubicBezTo>
                    <a:pt x="6" y="5"/>
                    <a:pt x="7" y="3"/>
                    <a:pt x="8" y="2"/>
                  </a:cubicBezTo>
                  <a:lnTo>
                    <a:pt x="8" y="2"/>
                  </a:lnTo>
                  <a:cubicBezTo>
                    <a:pt x="33" y="11"/>
                    <a:pt x="127" y="68"/>
                    <a:pt x="127" y="68"/>
                  </a:cubicBezTo>
                  <a:cubicBezTo>
                    <a:pt x="127" y="68"/>
                    <a:pt x="38" y="1"/>
                    <a:pt x="13" y="1"/>
                  </a:cubicBezTo>
                  <a:cubicBezTo>
                    <a:pt x="11" y="1"/>
                    <a:pt x="9" y="1"/>
                    <a:pt x="8" y="2"/>
                  </a:cubicBezTo>
                  <a:lnTo>
                    <a:pt x="8" y="2"/>
                  </a:lnTo>
                  <a:cubicBezTo>
                    <a:pt x="6" y="1"/>
                    <a:pt x="4" y="1"/>
                    <a:pt x="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a:off x="-907800" y="3422075"/>
              <a:ext cx="5350" cy="3050"/>
            </a:xfrm>
            <a:custGeom>
              <a:avLst/>
              <a:gdLst/>
              <a:ahLst/>
              <a:cxnLst/>
              <a:rect l="l" t="t" r="r" b="b"/>
              <a:pathLst>
                <a:path w="214" h="122" extrusionOk="0">
                  <a:moveTo>
                    <a:pt x="213" y="122"/>
                  </a:moveTo>
                  <a:lnTo>
                    <a:pt x="213" y="122"/>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1238350" y="3581650"/>
              <a:ext cx="6850" cy="775"/>
            </a:xfrm>
            <a:custGeom>
              <a:avLst/>
              <a:gdLst/>
              <a:ahLst/>
              <a:cxnLst/>
              <a:rect l="l" t="t" r="r" b="b"/>
              <a:pathLst>
                <a:path w="274" h="31" extrusionOk="0">
                  <a:moveTo>
                    <a:pt x="91" y="0"/>
                  </a:moveTo>
                  <a:cubicBezTo>
                    <a:pt x="0" y="0"/>
                    <a:pt x="91" y="0"/>
                    <a:pt x="152" y="31"/>
                  </a:cubicBezTo>
                  <a:cubicBezTo>
                    <a:pt x="274" y="31"/>
                    <a:pt x="122" y="31"/>
                    <a:pt x="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1239125" y="3378750"/>
              <a:ext cx="64625" cy="200650"/>
            </a:xfrm>
            <a:custGeom>
              <a:avLst/>
              <a:gdLst/>
              <a:ahLst/>
              <a:cxnLst/>
              <a:rect l="l" t="t" r="r" b="b"/>
              <a:pathLst>
                <a:path w="2585" h="8026" extrusionOk="0">
                  <a:moveTo>
                    <a:pt x="1642" y="1"/>
                  </a:moveTo>
                  <a:lnTo>
                    <a:pt x="1642" y="1"/>
                  </a:lnTo>
                  <a:cubicBezTo>
                    <a:pt x="1500" y="91"/>
                    <a:pt x="1533" y="176"/>
                    <a:pt x="1628" y="253"/>
                  </a:cubicBezTo>
                  <a:lnTo>
                    <a:pt x="1628" y="253"/>
                  </a:lnTo>
                  <a:cubicBezTo>
                    <a:pt x="1694" y="188"/>
                    <a:pt x="1708" y="106"/>
                    <a:pt x="1642" y="1"/>
                  </a:cubicBezTo>
                  <a:close/>
                  <a:moveTo>
                    <a:pt x="2298" y="875"/>
                  </a:moveTo>
                  <a:lnTo>
                    <a:pt x="2298" y="875"/>
                  </a:lnTo>
                  <a:cubicBezTo>
                    <a:pt x="2302" y="877"/>
                    <a:pt x="2306" y="880"/>
                    <a:pt x="2311" y="882"/>
                  </a:cubicBezTo>
                  <a:cubicBezTo>
                    <a:pt x="2324" y="882"/>
                    <a:pt x="2317" y="879"/>
                    <a:pt x="2298" y="875"/>
                  </a:cubicBezTo>
                  <a:close/>
                  <a:moveTo>
                    <a:pt x="1764" y="1217"/>
                  </a:moveTo>
                  <a:cubicBezTo>
                    <a:pt x="1787" y="1217"/>
                    <a:pt x="1801" y="1225"/>
                    <a:pt x="1815" y="1236"/>
                  </a:cubicBezTo>
                  <a:lnTo>
                    <a:pt x="1815" y="1236"/>
                  </a:lnTo>
                  <a:cubicBezTo>
                    <a:pt x="1801" y="1230"/>
                    <a:pt x="1784" y="1224"/>
                    <a:pt x="1764" y="1217"/>
                  </a:cubicBezTo>
                  <a:close/>
                  <a:moveTo>
                    <a:pt x="1019" y="1659"/>
                  </a:moveTo>
                  <a:cubicBezTo>
                    <a:pt x="1032" y="1663"/>
                    <a:pt x="1047" y="1667"/>
                    <a:pt x="1065" y="1673"/>
                  </a:cubicBezTo>
                  <a:cubicBezTo>
                    <a:pt x="1050" y="1673"/>
                    <a:pt x="1036" y="1666"/>
                    <a:pt x="1019" y="1659"/>
                  </a:cubicBezTo>
                  <a:close/>
                  <a:moveTo>
                    <a:pt x="2197" y="1944"/>
                  </a:moveTo>
                  <a:cubicBezTo>
                    <a:pt x="2205" y="1945"/>
                    <a:pt x="2212" y="1946"/>
                    <a:pt x="2220" y="1946"/>
                  </a:cubicBezTo>
                  <a:cubicBezTo>
                    <a:pt x="2211" y="1945"/>
                    <a:pt x="2204" y="1944"/>
                    <a:pt x="2197" y="1944"/>
                  </a:cubicBezTo>
                  <a:close/>
                  <a:moveTo>
                    <a:pt x="2186" y="2184"/>
                  </a:moveTo>
                  <a:cubicBezTo>
                    <a:pt x="2180" y="2196"/>
                    <a:pt x="2198" y="2204"/>
                    <a:pt x="2341" y="2220"/>
                  </a:cubicBezTo>
                  <a:cubicBezTo>
                    <a:pt x="2240" y="2205"/>
                    <a:pt x="2215" y="2198"/>
                    <a:pt x="2186" y="2184"/>
                  </a:cubicBezTo>
                  <a:close/>
                  <a:moveTo>
                    <a:pt x="1864" y="2764"/>
                  </a:moveTo>
                  <a:cubicBezTo>
                    <a:pt x="1896" y="2780"/>
                    <a:pt x="1930" y="2797"/>
                    <a:pt x="1946" y="2797"/>
                  </a:cubicBezTo>
                  <a:cubicBezTo>
                    <a:pt x="1983" y="2797"/>
                    <a:pt x="1929" y="2782"/>
                    <a:pt x="1864" y="2764"/>
                  </a:cubicBezTo>
                  <a:close/>
                  <a:moveTo>
                    <a:pt x="2429" y="3766"/>
                  </a:moveTo>
                  <a:cubicBezTo>
                    <a:pt x="2430" y="3767"/>
                    <a:pt x="2431" y="3769"/>
                    <a:pt x="2432" y="3770"/>
                  </a:cubicBezTo>
                  <a:cubicBezTo>
                    <a:pt x="2450" y="3774"/>
                    <a:pt x="2458" y="3776"/>
                    <a:pt x="2459" y="3776"/>
                  </a:cubicBezTo>
                  <a:cubicBezTo>
                    <a:pt x="2461" y="3776"/>
                    <a:pt x="2448" y="3772"/>
                    <a:pt x="2429" y="3766"/>
                  </a:cubicBezTo>
                  <a:close/>
                  <a:moveTo>
                    <a:pt x="2250" y="3861"/>
                  </a:moveTo>
                  <a:lnTo>
                    <a:pt x="2250" y="3861"/>
                  </a:lnTo>
                  <a:cubicBezTo>
                    <a:pt x="2258" y="3869"/>
                    <a:pt x="2273" y="3877"/>
                    <a:pt x="2288" y="3884"/>
                  </a:cubicBezTo>
                  <a:lnTo>
                    <a:pt x="2288" y="3884"/>
                  </a:lnTo>
                  <a:cubicBezTo>
                    <a:pt x="2274" y="3875"/>
                    <a:pt x="2261" y="3866"/>
                    <a:pt x="2250" y="3861"/>
                  </a:cubicBezTo>
                  <a:close/>
                  <a:moveTo>
                    <a:pt x="2300" y="3890"/>
                  </a:moveTo>
                  <a:cubicBezTo>
                    <a:pt x="2322" y="3898"/>
                    <a:pt x="2341" y="3904"/>
                    <a:pt x="2344" y="3904"/>
                  </a:cubicBezTo>
                  <a:cubicBezTo>
                    <a:pt x="2346" y="3904"/>
                    <a:pt x="2338" y="3900"/>
                    <a:pt x="2311" y="3892"/>
                  </a:cubicBezTo>
                  <a:cubicBezTo>
                    <a:pt x="2308" y="3892"/>
                    <a:pt x="2305" y="3891"/>
                    <a:pt x="2300" y="3890"/>
                  </a:cubicBezTo>
                  <a:close/>
                  <a:moveTo>
                    <a:pt x="2306" y="4086"/>
                  </a:moveTo>
                  <a:cubicBezTo>
                    <a:pt x="2322" y="4094"/>
                    <a:pt x="2331" y="4097"/>
                    <a:pt x="2335" y="4097"/>
                  </a:cubicBezTo>
                  <a:cubicBezTo>
                    <a:pt x="2337" y="4097"/>
                    <a:pt x="2337" y="4095"/>
                    <a:pt x="2335" y="4092"/>
                  </a:cubicBezTo>
                  <a:lnTo>
                    <a:pt x="2335" y="4092"/>
                  </a:lnTo>
                  <a:cubicBezTo>
                    <a:pt x="2326" y="4090"/>
                    <a:pt x="2316" y="4088"/>
                    <a:pt x="2306" y="4086"/>
                  </a:cubicBezTo>
                  <a:close/>
                  <a:moveTo>
                    <a:pt x="2128" y="5259"/>
                  </a:moveTo>
                  <a:cubicBezTo>
                    <a:pt x="2121" y="5259"/>
                    <a:pt x="2126" y="5261"/>
                    <a:pt x="2137" y="5264"/>
                  </a:cubicBezTo>
                  <a:lnTo>
                    <a:pt x="2137" y="5264"/>
                  </a:lnTo>
                  <a:cubicBezTo>
                    <a:pt x="2134" y="5262"/>
                    <a:pt x="2131" y="5261"/>
                    <a:pt x="2128" y="5259"/>
                  </a:cubicBezTo>
                  <a:close/>
                  <a:moveTo>
                    <a:pt x="2137" y="5264"/>
                  </a:moveTo>
                  <a:cubicBezTo>
                    <a:pt x="2177" y="5283"/>
                    <a:pt x="2199" y="5288"/>
                    <a:pt x="2213" y="5288"/>
                  </a:cubicBezTo>
                  <a:cubicBezTo>
                    <a:pt x="2224" y="5288"/>
                    <a:pt x="2231" y="5285"/>
                    <a:pt x="2238" y="5283"/>
                  </a:cubicBezTo>
                  <a:lnTo>
                    <a:pt x="2238" y="5283"/>
                  </a:lnTo>
                  <a:cubicBezTo>
                    <a:pt x="2204" y="5277"/>
                    <a:pt x="2159" y="5268"/>
                    <a:pt x="2137" y="5264"/>
                  </a:cubicBezTo>
                  <a:close/>
                  <a:moveTo>
                    <a:pt x="2007" y="5259"/>
                  </a:moveTo>
                  <a:cubicBezTo>
                    <a:pt x="2036" y="5269"/>
                    <a:pt x="2085" y="5279"/>
                    <a:pt x="2133" y="5288"/>
                  </a:cubicBezTo>
                  <a:lnTo>
                    <a:pt x="2133" y="5288"/>
                  </a:lnTo>
                  <a:cubicBezTo>
                    <a:pt x="2110" y="5279"/>
                    <a:pt x="2087" y="5269"/>
                    <a:pt x="2068" y="5259"/>
                  </a:cubicBezTo>
                  <a:close/>
                  <a:moveTo>
                    <a:pt x="2250" y="5281"/>
                  </a:moveTo>
                  <a:cubicBezTo>
                    <a:pt x="2246" y="5281"/>
                    <a:pt x="2242" y="5281"/>
                    <a:pt x="2238" y="5283"/>
                  </a:cubicBezTo>
                  <a:lnTo>
                    <a:pt x="2238" y="5283"/>
                  </a:lnTo>
                  <a:cubicBezTo>
                    <a:pt x="2262" y="5287"/>
                    <a:pt x="2280" y="5290"/>
                    <a:pt x="2280" y="5290"/>
                  </a:cubicBezTo>
                  <a:cubicBezTo>
                    <a:pt x="2267" y="5283"/>
                    <a:pt x="2258" y="5281"/>
                    <a:pt x="2250" y="5281"/>
                  </a:cubicBezTo>
                  <a:close/>
                  <a:moveTo>
                    <a:pt x="2133" y="5288"/>
                  </a:moveTo>
                  <a:cubicBezTo>
                    <a:pt x="2181" y="5306"/>
                    <a:pt x="2229" y="5320"/>
                    <a:pt x="2250" y="5320"/>
                  </a:cubicBezTo>
                  <a:cubicBezTo>
                    <a:pt x="2332" y="5320"/>
                    <a:pt x="2234" y="5306"/>
                    <a:pt x="2133" y="5288"/>
                  </a:cubicBezTo>
                  <a:close/>
                  <a:moveTo>
                    <a:pt x="244" y="5411"/>
                  </a:moveTo>
                  <a:cubicBezTo>
                    <a:pt x="255" y="5417"/>
                    <a:pt x="267" y="5421"/>
                    <a:pt x="281" y="5425"/>
                  </a:cubicBezTo>
                  <a:lnTo>
                    <a:pt x="281" y="5425"/>
                  </a:lnTo>
                  <a:cubicBezTo>
                    <a:pt x="279" y="5421"/>
                    <a:pt x="277" y="5416"/>
                    <a:pt x="274" y="5411"/>
                  </a:cubicBezTo>
                  <a:close/>
                  <a:moveTo>
                    <a:pt x="1850" y="5748"/>
                  </a:moveTo>
                  <a:cubicBezTo>
                    <a:pt x="1855" y="5748"/>
                    <a:pt x="1868" y="5750"/>
                    <a:pt x="1879" y="5751"/>
                  </a:cubicBezTo>
                  <a:lnTo>
                    <a:pt x="1879" y="5751"/>
                  </a:lnTo>
                  <a:cubicBezTo>
                    <a:pt x="1983" y="5775"/>
                    <a:pt x="2064" y="5780"/>
                    <a:pt x="2120" y="5829"/>
                  </a:cubicBezTo>
                  <a:lnTo>
                    <a:pt x="2120" y="5829"/>
                  </a:lnTo>
                  <a:cubicBezTo>
                    <a:pt x="2075" y="5821"/>
                    <a:pt x="2022" y="5806"/>
                    <a:pt x="1946" y="5776"/>
                  </a:cubicBezTo>
                  <a:cubicBezTo>
                    <a:pt x="1856" y="5754"/>
                    <a:pt x="1841" y="5748"/>
                    <a:pt x="1850" y="5748"/>
                  </a:cubicBezTo>
                  <a:close/>
                  <a:moveTo>
                    <a:pt x="2267" y="5916"/>
                  </a:moveTo>
                  <a:cubicBezTo>
                    <a:pt x="2285" y="5922"/>
                    <a:pt x="2298" y="5928"/>
                    <a:pt x="2311" y="5928"/>
                  </a:cubicBezTo>
                  <a:cubicBezTo>
                    <a:pt x="2295" y="5924"/>
                    <a:pt x="2281" y="5920"/>
                    <a:pt x="2267" y="5916"/>
                  </a:cubicBezTo>
                  <a:close/>
                  <a:moveTo>
                    <a:pt x="2221" y="6447"/>
                  </a:moveTo>
                  <a:cubicBezTo>
                    <a:pt x="2217" y="6450"/>
                    <a:pt x="2282" y="6459"/>
                    <a:pt x="2331" y="6466"/>
                  </a:cubicBezTo>
                  <a:lnTo>
                    <a:pt x="2331" y="6466"/>
                  </a:lnTo>
                  <a:cubicBezTo>
                    <a:pt x="2294" y="6459"/>
                    <a:pt x="2258" y="6453"/>
                    <a:pt x="2221" y="6447"/>
                  </a:cubicBezTo>
                  <a:close/>
                  <a:moveTo>
                    <a:pt x="2144" y="6709"/>
                  </a:moveTo>
                  <a:cubicBezTo>
                    <a:pt x="2178" y="6728"/>
                    <a:pt x="2222" y="6749"/>
                    <a:pt x="2280" y="6749"/>
                  </a:cubicBezTo>
                  <a:cubicBezTo>
                    <a:pt x="2267" y="6749"/>
                    <a:pt x="2209" y="6730"/>
                    <a:pt x="2144" y="6709"/>
                  </a:cubicBezTo>
                  <a:close/>
                  <a:moveTo>
                    <a:pt x="2197" y="6834"/>
                  </a:moveTo>
                  <a:cubicBezTo>
                    <a:pt x="2230" y="6845"/>
                    <a:pt x="2266" y="6857"/>
                    <a:pt x="2308" y="6869"/>
                  </a:cubicBezTo>
                  <a:lnTo>
                    <a:pt x="2308" y="6869"/>
                  </a:lnTo>
                  <a:cubicBezTo>
                    <a:pt x="2275" y="6858"/>
                    <a:pt x="2238" y="6846"/>
                    <a:pt x="2197" y="6834"/>
                  </a:cubicBezTo>
                  <a:close/>
                  <a:moveTo>
                    <a:pt x="2308" y="6869"/>
                  </a:moveTo>
                  <a:cubicBezTo>
                    <a:pt x="2361" y="6887"/>
                    <a:pt x="2404" y="6901"/>
                    <a:pt x="2432" y="6901"/>
                  </a:cubicBezTo>
                  <a:cubicBezTo>
                    <a:pt x="2385" y="6890"/>
                    <a:pt x="2344" y="6880"/>
                    <a:pt x="2308" y="6869"/>
                  </a:cubicBezTo>
                  <a:close/>
                  <a:moveTo>
                    <a:pt x="532" y="6922"/>
                  </a:moveTo>
                  <a:cubicBezTo>
                    <a:pt x="533" y="6922"/>
                    <a:pt x="541" y="6924"/>
                    <a:pt x="561" y="6928"/>
                  </a:cubicBezTo>
                  <a:lnTo>
                    <a:pt x="561" y="6928"/>
                  </a:lnTo>
                  <a:cubicBezTo>
                    <a:pt x="544" y="6925"/>
                    <a:pt x="532" y="6922"/>
                    <a:pt x="532" y="6922"/>
                  </a:cubicBezTo>
                  <a:close/>
                  <a:moveTo>
                    <a:pt x="2393" y="7061"/>
                  </a:moveTo>
                  <a:lnTo>
                    <a:pt x="2393" y="7061"/>
                  </a:lnTo>
                  <a:cubicBezTo>
                    <a:pt x="2409" y="7069"/>
                    <a:pt x="2432" y="7077"/>
                    <a:pt x="2463" y="7083"/>
                  </a:cubicBezTo>
                  <a:cubicBezTo>
                    <a:pt x="2442" y="7073"/>
                    <a:pt x="2418" y="7066"/>
                    <a:pt x="2393" y="7061"/>
                  </a:cubicBezTo>
                  <a:close/>
                  <a:moveTo>
                    <a:pt x="2446" y="7080"/>
                  </a:moveTo>
                  <a:cubicBezTo>
                    <a:pt x="2464" y="7085"/>
                    <a:pt x="2475" y="7088"/>
                    <a:pt x="2476" y="7088"/>
                  </a:cubicBezTo>
                  <a:cubicBezTo>
                    <a:pt x="2477" y="7088"/>
                    <a:pt x="2473" y="7087"/>
                    <a:pt x="2463" y="7083"/>
                  </a:cubicBezTo>
                  <a:lnTo>
                    <a:pt x="2446" y="7080"/>
                  </a:lnTo>
                  <a:close/>
                  <a:moveTo>
                    <a:pt x="2356" y="7144"/>
                  </a:moveTo>
                  <a:lnTo>
                    <a:pt x="2356" y="7144"/>
                  </a:lnTo>
                  <a:cubicBezTo>
                    <a:pt x="2362" y="7144"/>
                    <a:pt x="2367" y="7144"/>
                    <a:pt x="2372" y="7144"/>
                  </a:cubicBezTo>
                  <a:cubicBezTo>
                    <a:pt x="2372" y="7144"/>
                    <a:pt x="2366" y="7144"/>
                    <a:pt x="2356" y="7144"/>
                  </a:cubicBezTo>
                  <a:close/>
                  <a:moveTo>
                    <a:pt x="2128" y="7296"/>
                  </a:moveTo>
                  <a:cubicBezTo>
                    <a:pt x="2124" y="7296"/>
                    <a:pt x="2129" y="7298"/>
                    <a:pt x="2141" y="7302"/>
                  </a:cubicBezTo>
                  <a:lnTo>
                    <a:pt x="2141" y="7302"/>
                  </a:lnTo>
                  <a:cubicBezTo>
                    <a:pt x="2137" y="7300"/>
                    <a:pt x="2133" y="7298"/>
                    <a:pt x="2128" y="7296"/>
                  </a:cubicBezTo>
                  <a:close/>
                  <a:moveTo>
                    <a:pt x="1649" y="7357"/>
                  </a:moveTo>
                  <a:lnTo>
                    <a:pt x="1649" y="7357"/>
                  </a:lnTo>
                  <a:cubicBezTo>
                    <a:pt x="1650" y="7359"/>
                    <a:pt x="1652" y="7361"/>
                    <a:pt x="1655" y="7363"/>
                  </a:cubicBezTo>
                  <a:lnTo>
                    <a:pt x="1655" y="7363"/>
                  </a:lnTo>
                  <a:cubicBezTo>
                    <a:pt x="1653" y="7361"/>
                    <a:pt x="1651" y="7359"/>
                    <a:pt x="1649" y="7357"/>
                  </a:cubicBezTo>
                  <a:close/>
                  <a:moveTo>
                    <a:pt x="1946" y="7357"/>
                  </a:moveTo>
                  <a:lnTo>
                    <a:pt x="1946" y="7357"/>
                  </a:lnTo>
                  <a:cubicBezTo>
                    <a:pt x="1937" y="7366"/>
                    <a:pt x="1947" y="7375"/>
                    <a:pt x="1964" y="7384"/>
                  </a:cubicBezTo>
                  <a:lnTo>
                    <a:pt x="1964" y="7384"/>
                  </a:lnTo>
                  <a:cubicBezTo>
                    <a:pt x="1968" y="7385"/>
                    <a:pt x="1972" y="7386"/>
                    <a:pt x="1976" y="7387"/>
                  </a:cubicBezTo>
                  <a:cubicBezTo>
                    <a:pt x="1968" y="7378"/>
                    <a:pt x="1980" y="7374"/>
                    <a:pt x="2004" y="7374"/>
                  </a:cubicBezTo>
                  <a:cubicBezTo>
                    <a:pt x="2016" y="7374"/>
                    <a:pt x="2032" y="7375"/>
                    <a:pt x="2050" y="7377"/>
                  </a:cubicBezTo>
                  <a:lnTo>
                    <a:pt x="2050" y="7377"/>
                  </a:lnTo>
                  <a:cubicBezTo>
                    <a:pt x="2026" y="7372"/>
                    <a:pt x="1992" y="7365"/>
                    <a:pt x="1946" y="7357"/>
                  </a:cubicBezTo>
                  <a:close/>
                  <a:moveTo>
                    <a:pt x="1768" y="7221"/>
                  </a:moveTo>
                  <a:lnTo>
                    <a:pt x="1768" y="7221"/>
                  </a:lnTo>
                  <a:cubicBezTo>
                    <a:pt x="1783" y="7226"/>
                    <a:pt x="1812" y="7235"/>
                    <a:pt x="1857" y="7248"/>
                  </a:cubicBezTo>
                  <a:lnTo>
                    <a:pt x="1857" y="7248"/>
                  </a:lnTo>
                  <a:cubicBezTo>
                    <a:pt x="1847" y="7247"/>
                    <a:pt x="1828" y="7243"/>
                    <a:pt x="1794" y="7235"/>
                  </a:cubicBezTo>
                  <a:lnTo>
                    <a:pt x="1794" y="7235"/>
                  </a:lnTo>
                  <a:cubicBezTo>
                    <a:pt x="1976" y="7357"/>
                    <a:pt x="2220" y="7357"/>
                    <a:pt x="2311" y="7387"/>
                  </a:cubicBezTo>
                  <a:cubicBezTo>
                    <a:pt x="2438" y="7387"/>
                    <a:pt x="2202" y="7323"/>
                    <a:pt x="2141" y="7302"/>
                  </a:cubicBezTo>
                  <a:lnTo>
                    <a:pt x="2141" y="7302"/>
                  </a:lnTo>
                  <a:cubicBezTo>
                    <a:pt x="2160" y="7313"/>
                    <a:pt x="2163" y="7317"/>
                    <a:pt x="2155" y="7317"/>
                  </a:cubicBezTo>
                  <a:cubicBezTo>
                    <a:pt x="2127" y="7317"/>
                    <a:pt x="1961" y="7265"/>
                    <a:pt x="1916" y="7265"/>
                  </a:cubicBezTo>
                  <a:cubicBezTo>
                    <a:pt x="1894" y="7259"/>
                    <a:pt x="1874" y="7253"/>
                    <a:pt x="1857" y="7248"/>
                  </a:cubicBezTo>
                  <a:lnTo>
                    <a:pt x="1857" y="7248"/>
                  </a:lnTo>
                  <a:cubicBezTo>
                    <a:pt x="1860" y="7248"/>
                    <a:pt x="1861" y="7249"/>
                    <a:pt x="1863" y="7249"/>
                  </a:cubicBezTo>
                  <a:cubicBezTo>
                    <a:pt x="1879" y="7249"/>
                    <a:pt x="1845" y="7235"/>
                    <a:pt x="1824" y="7235"/>
                  </a:cubicBezTo>
                  <a:cubicBezTo>
                    <a:pt x="1807" y="7231"/>
                    <a:pt x="1788" y="7226"/>
                    <a:pt x="1768" y="7221"/>
                  </a:cubicBezTo>
                  <a:close/>
                  <a:moveTo>
                    <a:pt x="2050" y="7377"/>
                  </a:moveTo>
                  <a:lnTo>
                    <a:pt x="2050" y="7377"/>
                  </a:lnTo>
                  <a:cubicBezTo>
                    <a:pt x="2199" y="7411"/>
                    <a:pt x="1975" y="7395"/>
                    <a:pt x="2159" y="7448"/>
                  </a:cubicBezTo>
                  <a:lnTo>
                    <a:pt x="2432" y="7509"/>
                  </a:lnTo>
                  <a:cubicBezTo>
                    <a:pt x="2463" y="7509"/>
                    <a:pt x="2128" y="7417"/>
                    <a:pt x="2250" y="7417"/>
                  </a:cubicBezTo>
                  <a:lnTo>
                    <a:pt x="2372" y="7448"/>
                  </a:lnTo>
                  <a:lnTo>
                    <a:pt x="2372" y="7448"/>
                  </a:lnTo>
                  <a:lnTo>
                    <a:pt x="2280" y="7417"/>
                  </a:lnTo>
                  <a:cubicBezTo>
                    <a:pt x="2212" y="7400"/>
                    <a:pt x="2116" y="7383"/>
                    <a:pt x="2050" y="7377"/>
                  </a:cubicBezTo>
                  <a:close/>
                  <a:moveTo>
                    <a:pt x="1655" y="7363"/>
                  </a:moveTo>
                  <a:cubicBezTo>
                    <a:pt x="1685" y="7393"/>
                    <a:pt x="1577" y="7374"/>
                    <a:pt x="1794" y="7417"/>
                  </a:cubicBezTo>
                  <a:cubicBezTo>
                    <a:pt x="1969" y="7492"/>
                    <a:pt x="2000" y="7547"/>
                    <a:pt x="1921" y="7547"/>
                  </a:cubicBezTo>
                  <a:cubicBezTo>
                    <a:pt x="1904" y="7547"/>
                    <a:pt x="1882" y="7544"/>
                    <a:pt x="1855" y="7539"/>
                  </a:cubicBezTo>
                  <a:lnTo>
                    <a:pt x="1855" y="7539"/>
                  </a:lnTo>
                  <a:cubicBezTo>
                    <a:pt x="1931" y="7556"/>
                    <a:pt x="1969" y="7561"/>
                    <a:pt x="1990" y="7561"/>
                  </a:cubicBezTo>
                  <a:cubicBezTo>
                    <a:pt x="2024" y="7561"/>
                    <a:pt x="2014" y="7547"/>
                    <a:pt x="2042" y="7547"/>
                  </a:cubicBezTo>
                  <a:cubicBezTo>
                    <a:pt x="2059" y="7547"/>
                    <a:pt x="2092" y="7553"/>
                    <a:pt x="2159" y="7569"/>
                  </a:cubicBezTo>
                  <a:cubicBezTo>
                    <a:pt x="2128" y="7539"/>
                    <a:pt x="2007" y="7509"/>
                    <a:pt x="1976" y="7448"/>
                  </a:cubicBezTo>
                  <a:cubicBezTo>
                    <a:pt x="1824" y="7417"/>
                    <a:pt x="1824" y="7417"/>
                    <a:pt x="1703" y="7387"/>
                  </a:cubicBezTo>
                  <a:cubicBezTo>
                    <a:pt x="1679" y="7377"/>
                    <a:pt x="1663" y="7369"/>
                    <a:pt x="1655" y="7363"/>
                  </a:cubicBezTo>
                  <a:close/>
                  <a:moveTo>
                    <a:pt x="1606" y="7651"/>
                  </a:moveTo>
                  <a:lnTo>
                    <a:pt x="1606" y="7651"/>
                  </a:lnTo>
                  <a:cubicBezTo>
                    <a:pt x="1617" y="7654"/>
                    <a:pt x="1629" y="7657"/>
                    <a:pt x="1642" y="7661"/>
                  </a:cubicBezTo>
                  <a:cubicBezTo>
                    <a:pt x="1648" y="7661"/>
                    <a:pt x="1654" y="7661"/>
                    <a:pt x="1663" y="7661"/>
                  </a:cubicBezTo>
                  <a:lnTo>
                    <a:pt x="1663" y="7661"/>
                  </a:lnTo>
                  <a:cubicBezTo>
                    <a:pt x="1644" y="7658"/>
                    <a:pt x="1626" y="7654"/>
                    <a:pt x="1606" y="7651"/>
                  </a:cubicBezTo>
                  <a:close/>
                  <a:moveTo>
                    <a:pt x="1663" y="7661"/>
                  </a:moveTo>
                  <a:cubicBezTo>
                    <a:pt x="1718" y="7672"/>
                    <a:pt x="1767" y="7681"/>
                    <a:pt x="1803" y="7694"/>
                  </a:cubicBezTo>
                  <a:lnTo>
                    <a:pt x="1803" y="7694"/>
                  </a:lnTo>
                  <a:cubicBezTo>
                    <a:pt x="1797" y="7693"/>
                    <a:pt x="1792" y="7693"/>
                    <a:pt x="1787" y="7693"/>
                  </a:cubicBezTo>
                  <a:cubicBezTo>
                    <a:pt x="1762" y="7693"/>
                    <a:pt x="1765" y="7699"/>
                    <a:pt x="1855" y="7721"/>
                  </a:cubicBezTo>
                  <a:cubicBezTo>
                    <a:pt x="1844" y="7710"/>
                    <a:pt x="1826" y="7701"/>
                    <a:pt x="1803" y="7694"/>
                  </a:cubicBezTo>
                  <a:lnTo>
                    <a:pt x="1803" y="7694"/>
                  </a:lnTo>
                  <a:cubicBezTo>
                    <a:pt x="1833" y="7695"/>
                    <a:pt x="1876" y="7700"/>
                    <a:pt x="1888" y="7700"/>
                  </a:cubicBezTo>
                  <a:cubicBezTo>
                    <a:pt x="1896" y="7700"/>
                    <a:pt x="1889" y="7698"/>
                    <a:pt x="1855" y="7691"/>
                  </a:cubicBezTo>
                  <a:cubicBezTo>
                    <a:pt x="1946" y="7691"/>
                    <a:pt x="2007" y="7721"/>
                    <a:pt x="2068" y="7721"/>
                  </a:cubicBezTo>
                  <a:cubicBezTo>
                    <a:pt x="1957" y="7694"/>
                    <a:pt x="1746" y="7666"/>
                    <a:pt x="1663" y="7661"/>
                  </a:cubicBezTo>
                  <a:close/>
                  <a:moveTo>
                    <a:pt x="985" y="7850"/>
                  </a:moveTo>
                  <a:cubicBezTo>
                    <a:pt x="994" y="7859"/>
                    <a:pt x="1044" y="7873"/>
                    <a:pt x="1065" y="7873"/>
                  </a:cubicBezTo>
                  <a:cubicBezTo>
                    <a:pt x="1043" y="7863"/>
                    <a:pt x="1015" y="7856"/>
                    <a:pt x="985" y="7850"/>
                  </a:cubicBezTo>
                  <a:close/>
                  <a:moveTo>
                    <a:pt x="730" y="7873"/>
                  </a:moveTo>
                  <a:cubicBezTo>
                    <a:pt x="738" y="7878"/>
                    <a:pt x="745" y="7882"/>
                    <a:pt x="751" y="7886"/>
                  </a:cubicBezTo>
                  <a:lnTo>
                    <a:pt x="751" y="7886"/>
                  </a:lnTo>
                  <a:cubicBezTo>
                    <a:pt x="719" y="7873"/>
                    <a:pt x="708" y="7873"/>
                    <a:pt x="730" y="7873"/>
                  </a:cubicBezTo>
                  <a:close/>
                  <a:moveTo>
                    <a:pt x="759" y="8012"/>
                  </a:moveTo>
                  <a:cubicBezTo>
                    <a:pt x="764" y="8015"/>
                    <a:pt x="775" y="8020"/>
                    <a:pt x="791" y="8025"/>
                  </a:cubicBezTo>
                  <a:lnTo>
                    <a:pt x="759" y="8012"/>
                  </a:lnTo>
                  <a:close/>
                  <a:moveTo>
                    <a:pt x="1628" y="253"/>
                  </a:moveTo>
                  <a:cubicBezTo>
                    <a:pt x="1541" y="338"/>
                    <a:pt x="1363" y="392"/>
                    <a:pt x="1156" y="426"/>
                  </a:cubicBezTo>
                  <a:cubicBezTo>
                    <a:pt x="1186" y="518"/>
                    <a:pt x="1247" y="578"/>
                    <a:pt x="1156" y="609"/>
                  </a:cubicBezTo>
                  <a:cubicBezTo>
                    <a:pt x="1156" y="852"/>
                    <a:pt x="609" y="974"/>
                    <a:pt x="761" y="1217"/>
                  </a:cubicBezTo>
                  <a:cubicBezTo>
                    <a:pt x="852" y="1217"/>
                    <a:pt x="943" y="1277"/>
                    <a:pt x="1004" y="1308"/>
                  </a:cubicBezTo>
                  <a:lnTo>
                    <a:pt x="913" y="1308"/>
                  </a:lnTo>
                  <a:lnTo>
                    <a:pt x="1065" y="1338"/>
                  </a:lnTo>
                  <a:cubicBezTo>
                    <a:pt x="1074" y="1347"/>
                    <a:pt x="1064" y="1351"/>
                    <a:pt x="1046" y="1351"/>
                  </a:cubicBezTo>
                  <a:cubicBezTo>
                    <a:pt x="1001" y="1351"/>
                    <a:pt x="904" y="1329"/>
                    <a:pt x="882" y="1308"/>
                  </a:cubicBezTo>
                  <a:lnTo>
                    <a:pt x="882" y="1308"/>
                  </a:lnTo>
                  <a:cubicBezTo>
                    <a:pt x="882" y="1369"/>
                    <a:pt x="913" y="1490"/>
                    <a:pt x="852" y="1581"/>
                  </a:cubicBezTo>
                  <a:cubicBezTo>
                    <a:pt x="1027" y="1631"/>
                    <a:pt x="914" y="1620"/>
                    <a:pt x="987" y="1648"/>
                  </a:cubicBezTo>
                  <a:lnTo>
                    <a:pt x="987" y="1648"/>
                  </a:lnTo>
                  <a:cubicBezTo>
                    <a:pt x="974" y="1644"/>
                    <a:pt x="960" y="1642"/>
                    <a:pt x="943" y="1642"/>
                  </a:cubicBezTo>
                  <a:cubicBezTo>
                    <a:pt x="1065" y="1733"/>
                    <a:pt x="1065" y="1733"/>
                    <a:pt x="761" y="1733"/>
                  </a:cubicBezTo>
                  <a:cubicBezTo>
                    <a:pt x="487" y="1916"/>
                    <a:pt x="609" y="2189"/>
                    <a:pt x="487" y="2402"/>
                  </a:cubicBezTo>
                  <a:cubicBezTo>
                    <a:pt x="487" y="2676"/>
                    <a:pt x="639" y="2949"/>
                    <a:pt x="639" y="3192"/>
                  </a:cubicBezTo>
                  <a:cubicBezTo>
                    <a:pt x="1034" y="3344"/>
                    <a:pt x="852" y="3344"/>
                    <a:pt x="1156" y="3466"/>
                  </a:cubicBezTo>
                  <a:lnTo>
                    <a:pt x="1034" y="3436"/>
                  </a:lnTo>
                  <a:lnTo>
                    <a:pt x="1034" y="3436"/>
                  </a:lnTo>
                  <a:cubicBezTo>
                    <a:pt x="1110" y="3466"/>
                    <a:pt x="1103" y="3474"/>
                    <a:pt x="1057" y="3474"/>
                  </a:cubicBezTo>
                  <a:cubicBezTo>
                    <a:pt x="1011" y="3474"/>
                    <a:pt x="928" y="3466"/>
                    <a:pt x="852" y="3466"/>
                  </a:cubicBezTo>
                  <a:cubicBezTo>
                    <a:pt x="943" y="3496"/>
                    <a:pt x="852" y="3496"/>
                    <a:pt x="1065" y="3557"/>
                  </a:cubicBezTo>
                  <a:cubicBezTo>
                    <a:pt x="1087" y="3562"/>
                    <a:pt x="1097" y="3564"/>
                    <a:pt x="1096" y="3564"/>
                  </a:cubicBezTo>
                  <a:cubicBezTo>
                    <a:pt x="1093" y="3564"/>
                    <a:pt x="940" y="3536"/>
                    <a:pt x="872" y="3536"/>
                  </a:cubicBezTo>
                  <a:cubicBezTo>
                    <a:pt x="842" y="3536"/>
                    <a:pt x="828" y="3541"/>
                    <a:pt x="852" y="3557"/>
                  </a:cubicBezTo>
                  <a:cubicBezTo>
                    <a:pt x="791" y="3557"/>
                    <a:pt x="1004" y="3588"/>
                    <a:pt x="913" y="3588"/>
                  </a:cubicBezTo>
                  <a:cubicBezTo>
                    <a:pt x="986" y="3633"/>
                    <a:pt x="1004" y="3649"/>
                    <a:pt x="988" y="3649"/>
                  </a:cubicBezTo>
                  <a:cubicBezTo>
                    <a:pt x="954" y="3649"/>
                    <a:pt x="775" y="3584"/>
                    <a:pt x="632" y="3584"/>
                  </a:cubicBezTo>
                  <a:cubicBezTo>
                    <a:pt x="613" y="3584"/>
                    <a:pt x="595" y="3585"/>
                    <a:pt x="578" y="3588"/>
                  </a:cubicBezTo>
                  <a:cubicBezTo>
                    <a:pt x="609" y="3740"/>
                    <a:pt x="791" y="3892"/>
                    <a:pt x="639" y="3952"/>
                  </a:cubicBezTo>
                  <a:cubicBezTo>
                    <a:pt x="609" y="3952"/>
                    <a:pt x="791" y="4013"/>
                    <a:pt x="791" y="4013"/>
                  </a:cubicBezTo>
                  <a:cubicBezTo>
                    <a:pt x="700" y="3988"/>
                    <a:pt x="667" y="3979"/>
                    <a:pt x="665" y="3979"/>
                  </a:cubicBezTo>
                  <a:cubicBezTo>
                    <a:pt x="660" y="3979"/>
                    <a:pt x="871" y="4043"/>
                    <a:pt x="761" y="4043"/>
                  </a:cubicBezTo>
                  <a:cubicBezTo>
                    <a:pt x="700" y="4043"/>
                    <a:pt x="700" y="4013"/>
                    <a:pt x="639" y="4013"/>
                  </a:cubicBezTo>
                  <a:cubicBezTo>
                    <a:pt x="487" y="4013"/>
                    <a:pt x="700" y="4104"/>
                    <a:pt x="548" y="4104"/>
                  </a:cubicBezTo>
                  <a:lnTo>
                    <a:pt x="487" y="4074"/>
                  </a:lnTo>
                  <a:lnTo>
                    <a:pt x="487" y="4074"/>
                  </a:lnTo>
                  <a:cubicBezTo>
                    <a:pt x="730" y="4195"/>
                    <a:pt x="335" y="4165"/>
                    <a:pt x="548" y="4226"/>
                  </a:cubicBezTo>
                  <a:cubicBezTo>
                    <a:pt x="497" y="4216"/>
                    <a:pt x="467" y="4212"/>
                    <a:pt x="445" y="4212"/>
                  </a:cubicBezTo>
                  <a:cubicBezTo>
                    <a:pt x="403" y="4212"/>
                    <a:pt x="396" y="4226"/>
                    <a:pt x="335" y="4226"/>
                  </a:cubicBezTo>
                  <a:cubicBezTo>
                    <a:pt x="761" y="4347"/>
                    <a:pt x="183" y="4256"/>
                    <a:pt x="457" y="4378"/>
                  </a:cubicBezTo>
                  <a:lnTo>
                    <a:pt x="396" y="4378"/>
                  </a:lnTo>
                  <a:cubicBezTo>
                    <a:pt x="396" y="4499"/>
                    <a:pt x="274" y="4621"/>
                    <a:pt x="426" y="4773"/>
                  </a:cubicBezTo>
                  <a:cubicBezTo>
                    <a:pt x="457" y="4834"/>
                    <a:pt x="92" y="4834"/>
                    <a:pt x="244" y="4955"/>
                  </a:cubicBezTo>
                  <a:cubicBezTo>
                    <a:pt x="305" y="4986"/>
                    <a:pt x="396" y="4986"/>
                    <a:pt x="426" y="5016"/>
                  </a:cubicBezTo>
                  <a:cubicBezTo>
                    <a:pt x="396" y="5016"/>
                    <a:pt x="274" y="4986"/>
                    <a:pt x="244" y="4986"/>
                  </a:cubicBezTo>
                  <a:cubicBezTo>
                    <a:pt x="396" y="5077"/>
                    <a:pt x="153" y="5077"/>
                    <a:pt x="153" y="5107"/>
                  </a:cubicBezTo>
                  <a:cubicBezTo>
                    <a:pt x="244" y="5138"/>
                    <a:pt x="244" y="5138"/>
                    <a:pt x="335" y="5168"/>
                  </a:cubicBezTo>
                  <a:cubicBezTo>
                    <a:pt x="31" y="5168"/>
                    <a:pt x="426" y="5320"/>
                    <a:pt x="183" y="5320"/>
                  </a:cubicBezTo>
                  <a:cubicBezTo>
                    <a:pt x="578" y="5411"/>
                    <a:pt x="396" y="5411"/>
                    <a:pt x="457" y="5442"/>
                  </a:cubicBezTo>
                  <a:cubicBezTo>
                    <a:pt x="432" y="5442"/>
                    <a:pt x="345" y="5442"/>
                    <a:pt x="281" y="5425"/>
                  </a:cubicBezTo>
                  <a:lnTo>
                    <a:pt x="281" y="5425"/>
                  </a:lnTo>
                  <a:cubicBezTo>
                    <a:pt x="304" y="5472"/>
                    <a:pt x="295" y="5477"/>
                    <a:pt x="183" y="5533"/>
                  </a:cubicBezTo>
                  <a:cubicBezTo>
                    <a:pt x="244" y="5563"/>
                    <a:pt x="426" y="5624"/>
                    <a:pt x="335" y="5624"/>
                  </a:cubicBezTo>
                  <a:cubicBezTo>
                    <a:pt x="293" y="5612"/>
                    <a:pt x="267" y="5607"/>
                    <a:pt x="253" y="5607"/>
                  </a:cubicBezTo>
                  <a:cubicBezTo>
                    <a:pt x="195" y="5607"/>
                    <a:pt x="317" y="5685"/>
                    <a:pt x="244" y="5685"/>
                  </a:cubicBezTo>
                  <a:cubicBezTo>
                    <a:pt x="426" y="5715"/>
                    <a:pt x="609" y="5776"/>
                    <a:pt x="487" y="5776"/>
                  </a:cubicBezTo>
                  <a:lnTo>
                    <a:pt x="183" y="5715"/>
                  </a:lnTo>
                  <a:lnTo>
                    <a:pt x="183" y="5715"/>
                  </a:lnTo>
                  <a:cubicBezTo>
                    <a:pt x="335" y="5837"/>
                    <a:pt x="1" y="5867"/>
                    <a:pt x="335" y="6050"/>
                  </a:cubicBezTo>
                  <a:lnTo>
                    <a:pt x="153" y="6019"/>
                  </a:lnTo>
                  <a:lnTo>
                    <a:pt x="153" y="6019"/>
                  </a:lnTo>
                  <a:cubicBezTo>
                    <a:pt x="335" y="6171"/>
                    <a:pt x="122" y="6202"/>
                    <a:pt x="426" y="6384"/>
                  </a:cubicBezTo>
                  <a:cubicBezTo>
                    <a:pt x="305" y="6384"/>
                    <a:pt x="244" y="6384"/>
                    <a:pt x="244" y="6445"/>
                  </a:cubicBezTo>
                  <a:cubicBezTo>
                    <a:pt x="335" y="6506"/>
                    <a:pt x="335" y="6506"/>
                    <a:pt x="578" y="6597"/>
                  </a:cubicBezTo>
                  <a:cubicBezTo>
                    <a:pt x="578" y="6607"/>
                    <a:pt x="565" y="6610"/>
                    <a:pt x="545" y="6610"/>
                  </a:cubicBezTo>
                  <a:cubicBezTo>
                    <a:pt x="504" y="6610"/>
                    <a:pt x="436" y="6597"/>
                    <a:pt x="396" y="6597"/>
                  </a:cubicBezTo>
                  <a:cubicBezTo>
                    <a:pt x="335" y="6627"/>
                    <a:pt x="92" y="6597"/>
                    <a:pt x="335" y="6688"/>
                  </a:cubicBezTo>
                  <a:lnTo>
                    <a:pt x="183" y="6658"/>
                  </a:lnTo>
                  <a:lnTo>
                    <a:pt x="183" y="6658"/>
                  </a:lnTo>
                  <a:cubicBezTo>
                    <a:pt x="335" y="6749"/>
                    <a:pt x="548" y="6809"/>
                    <a:pt x="335" y="6809"/>
                  </a:cubicBezTo>
                  <a:cubicBezTo>
                    <a:pt x="457" y="6840"/>
                    <a:pt x="487" y="6901"/>
                    <a:pt x="700" y="6931"/>
                  </a:cubicBezTo>
                  <a:cubicBezTo>
                    <a:pt x="700" y="6937"/>
                    <a:pt x="688" y="6940"/>
                    <a:pt x="670" y="6940"/>
                  </a:cubicBezTo>
                  <a:cubicBezTo>
                    <a:pt x="644" y="6940"/>
                    <a:pt x="605" y="6935"/>
                    <a:pt x="576" y="6930"/>
                  </a:cubicBezTo>
                  <a:lnTo>
                    <a:pt x="576" y="6930"/>
                  </a:lnTo>
                  <a:lnTo>
                    <a:pt x="335" y="6840"/>
                  </a:lnTo>
                  <a:lnTo>
                    <a:pt x="335" y="6840"/>
                  </a:lnTo>
                  <a:cubicBezTo>
                    <a:pt x="274" y="6931"/>
                    <a:pt x="396" y="7053"/>
                    <a:pt x="457" y="7144"/>
                  </a:cubicBezTo>
                  <a:cubicBezTo>
                    <a:pt x="432" y="7141"/>
                    <a:pt x="411" y="7140"/>
                    <a:pt x="395" y="7140"/>
                  </a:cubicBezTo>
                  <a:cubicBezTo>
                    <a:pt x="229" y="7140"/>
                    <a:pt x="443" y="7265"/>
                    <a:pt x="305" y="7265"/>
                  </a:cubicBezTo>
                  <a:cubicBezTo>
                    <a:pt x="426" y="7296"/>
                    <a:pt x="244" y="7296"/>
                    <a:pt x="548" y="7417"/>
                  </a:cubicBezTo>
                  <a:lnTo>
                    <a:pt x="396" y="7387"/>
                  </a:lnTo>
                  <a:cubicBezTo>
                    <a:pt x="396" y="7417"/>
                    <a:pt x="335" y="7448"/>
                    <a:pt x="274" y="7509"/>
                  </a:cubicBezTo>
                  <a:cubicBezTo>
                    <a:pt x="183" y="7539"/>
                    <a:pt x="426" y="7569"/>
                    <a:pt x="487" y="7600"/>
                  </a:cubicBezTo>
                  <a:lnTo>
                    <a:pt x="335" y="7569"/>
                  </a:lnTo>
                  <a:lnTo>
                    <a:pt x="335" y="7569"/>
                  </a:lnTo>
                  <a:cubicBezTo>
                    <a:pt x="417" y="7597"/>
                    <a:pt x="599" y="7674"/>
                    <a:pt x="745" y="7711"/>
                  </a:cubicBezTo>
                  <a:lnTo>
                    <a:pt x="745" y="7711"/>
                  </a:lnTo>
                  <a:cubicBezTo>
                    <a:pt x="745" y="7715"/>
                    <a:pt x="742" y="7721"/>
                    <a:pt x="700" y="7721"/>
                  </a:cubicBezTo>
                  <a:cubicBezTo>
                    <a:pt x="578" y="7691"/>
                    <a:pt x="426" y="7661"/>
                    <a:pt x="244" y="7569"/>
                  </a:cubicBezTo>
                  <a:lnTo>
                    <a:pt x="244" y="7569"/>
                  </a:lnTo>
                  <a:cubicBezTo>
                    <a:pt x="163" y="7596"/>
                    <a:pt x="467" y="7696"/>
                    <a:pt x="363" y="7696"/>
                  </a:cubicBezTo>
                  <a:cubicBezTo>
                    <a:pt x="350" y="7696"/>
                    <a:pt x="331" y="7694"/>
                    <a:pt x="305" y="7691"/>
                  </a:cubicBezTo>
                  <a:lnTo>
                    <a:pt x="305" y="7691"/>
                  </a:lnTo>
                  <a:cubicBezTo>
                    <a:pt x="244" y="7721"/>
                    <a:pt x="305" y="7752"/>
                    <a:pt x="487" y="7813"/>
                  </a:cubicBezTo>
                  <a:cubicBezTo>
                    <a:pt x="457" y="7813"/>
                    <a:pt x="396" y="7813"/>
                    <a:pt x="305" y="7752"/>
                  </a:cubicBezTo>
                  <a:lnTo>
                    <a:pt x="305" y="7752"/>
                  </a:lnTo>
                  <a:cubicBezTo>
                    <a:pt x="305" y="7813"/>
                    <a:pt x="305" y="7813"/>
                    <a:pt x="426" y="7843"/>
                  </a:cubicBezTo>
                  <a:cubicBezTo>
                    <a:pt x="335" y="7813"/>
                    <a:pt x="426" y="7813"/>
                    <a:pt x="426" y="7813"/>
                  </a:cubicBezTo>
                  <a:cubicBezTo>
                    <a:pt x="575" y="7842"/>
                    <a:pt x="578" y="7872"/>
                    <a:pt x="777" y="7902"/>
                  </a:cubicBezTo>
                  <a:lnTo>
                    <a:pt x="777" y="7902"/>
                  </a:lnTo>
                  <a:cubicBezTo>
                    <a:pt x="856" y="7951"/>
                    <a:pt x="883" y="7976"/>
                    <a:pt x="841" y="7976"/>
                  </a:cubicBezTo>
                  <a:cubicBezTo>
                    <a:pt x="825" y="7976"/>
                    <a:pt x="799" y="7972"/>
                    <a:pt x="761" y="7965"/>
                  </a:cubicBezTo>
                  <a:cubicBezTo>
                    <a:pt x="609" y="7965"/>
                    <a:pt x="548" y="7873"/>
                    <a:pt x="426" y="7873"/>
                  </a:cubicBezTo>
                  <a:lnTo>
                    <a:pt x="759" y="8012"/>
                  </a:lnTo>
                  <a:lnTo>
                    <a:pt x="759" y="8012"/>
                  </a:lnTo>
                  <a:cubicBezTo>
                    <a:pt x="749" y="8006"/>
                    <a:pt x="756" y="8003"/>
                    <a:pt x="776" y="8003"/>
                  </a:cubicBezTo>
                  <a:cubicBezTo>
                    <a:pt x="806" y="8003"/>
                    <a:pt x="867" y="8010"/>
                    <a:pt x="943" y="8025"/>
                  </a:cubicBezTo>
                  <a:lnTo>
                    <a:pt x="882" y="7995"/>
                  </a:lnTo>
                  <a:lnTo>
                    <a:pt x="1034" y="8025"/>
                  </a:lnTo>
                  <a:cubicBezTo>
                    <a:pt x="1004" y="7965"/>
                    <a:pt x="1156" y="7995"/>
                    <a:pt x="1034" y="7904"/>
                  </a:cubicBezTo>
                  <a:lnTo>
                    <a:pt x="882" y="7873"/>
                  </a:lnTo>
                  <a:cubicBezTo>
                    <a:pt x="882" y="7850"/>
                    <a:pt x="742" y="7792"/>
                    <a:pt x="768" y="7792"/>
                  </a:cubicBezTo>
                  <a:cubicBezTo>
                    <a:pt x="776" y="7792"/>
                    <a:pt x="801" y="7798"/>
                    <a:pt x="852" y="7813"/>
                  </a:cubicBezTo>
                  <a:cubicBezTo>
                    <a:pt x="872" y="7832"/>
                    <a:pt x="930" y="7839"/>
                    <a:pt x="985" y="7850"/>
                  </a:cubicBezTo>
                  <a:lnTo>
                    <a:pt x="985" y="7850"/>
                  </a:lnTo>
                  <a:cubicBezTo>
                    <a:pt x="981" y="7846"/>
                    <a:pt x="985" y="7843"/>
                    <a:pt x="1004" y="7843"/>
                  </a:cubicBezTo>
                  <a:lnTo>
                    <a:pt x="1247" y="7904"/>
                  </a:lnTo>
                  <a:cubicBezTo>
                    <a:pt x="882" y="7813"/>
                    <a:pt x="1156" y="7843"/>
                    <a:pt x="1065" y="7813"/>
                  </a:cubicBezTo>
                  <a:lnTo>
                    <a:pt x="1095" y="7813"/>
                  </a:lnTo>
                  <a:cubicBezTo>
                    <a:pt x="1247" y="7813"/>
                    <a:pt x="943" y="7813"/>
                    <a:pt x="943" y="7752"/>
                  </a:cubicBezTo>
                  <a:cubicBezTo>
                    <a:pt x="1004" y="7752"/>
                    <a:pt x="1247" y="7843"/>
                    <a:pt x="1369" y="7843"/>
                  </a:cubicBezTo>
                  <a:cubicBezTo>
                    <a:pt x="1369" y="7813"/>
                    <a:pt x="1186" y="7721"/>
                    <a:pt x="1399" y="7721"/>
                  </a:cubicBezTo>
                  <a:cubicBezTo>
                    <a:pt x="1369" y="7691"/>
                    <a:pt x="1247" y="7600"/>
                    <a:pt x="1156" y="7569"/>
                  </a:cubicBezTo>
                  <a:cubicBezTo>
                    <a:pt x="1156" y="7563"/>
                    <a:pt x="1167" y="7561"/>
                    <a:pt x="1183" y="7561"/>
                  </a:cubicBezTo>
                  <a:cubicBezTo>
                    <a:pt x="1227" y="7561"/>
                    <a:pt x="1312" y="7578"/>
                    <a:pt x="1326" y="7578"/>
                  </a:cubicBezTo>
                  <a:cubicBezTo>
                    <a:pt x="1327" y="7578"/>
                    <a:pt x="1328" y="7578"/>
                    <a:pt x="1328" y="7578"/>
                  </a:cubicBezTo>
                  <a:lnTo>
                    <a:pt x="1328" y="7578"/>
                  </a:lnTo>
                  <a:cubicBezTo>
                    <a:pt x="1418" y="7613"/>
                    <a:pt x="1518" y="7634"/>
                    <a:pt x="1606" y="7651"/>
                  </a:cubicBezTo>
                  <a:lnTo>
                    <a:pt x="1606" y="7651"/>
                  </a:lnTo>
                  <a:cubicBezTo>
                    <a:pt x="1424" y="7596"/>
                    <a:pt x="1625" y="7568"/>
                    <a:pt x="1338" y="7539"/>
                  </a:cubicBezTo>
                  <a:cubicBezTo>
                    <a:pt x="1369" y="7509"/>
                    <a:pt x="1399" y="7448"/>
                    <a:pt x="1369" y="7417"/>
                  </a:cubicBezTo>
                  <a:lnTo>
                    <a:pt x="1369" y="7417"/>
                  </a:lnTo>
                  <a:cubicBezTo>
                    <a:pt x="1399" y="7448"/>
                    <a:pt x="1612" y="7509"/>
                    <a:pt x="1673" y="7509"/>
                  </a:cubicBezTo>
                  <a:cubicBezTo>
                    <a:pt x="1521" y="7417"/>
                    <a:pt x="1460" y="7387"/>
                    <a:pt x="1490" y="7357"/>
                  </a:cubicBezTo>
                  <a:lnTo>
                    <a:pt x="1095" y="7265"/>
                  </a:lnTo>
                  <a:lnTo>
                    <a:pt x="1034" y="7235"/>
                  </a:lnTo>
                  <a:lnTo>
                    <a:pt x="1034" y="7235"/>
                  </a:lnTo>
                  <a:cubicBezTo>
                    <a:pt x="1173" y="7258"/>
                    <a:pt x="1381" y="7316"/>
                    <a:pt x="1474" y="7316"/>
                  </a:cubicBezTo>
                  <a:cubicBezTo>
                    <a:pt x="1503" y="7316"/>
                    <a:pt x="1521" y="7310"/>
                    <a:pt x="1521" y="7296"/>
                  </a:cubicBezTo>
                  <a:lnTo>
                    <a:pt x="1521" y="7296"/>
                  </a:lnTo>
                  <a:cubicBezTo>
                    <a:pt x="1596" y="7326"/>
                    <a:pt x="1632" y="7345"/>
                    <a:pt x="1649" y="7357"/>
                  </a:cubicBezTo>
                  <a:lnTo>
                    <a:pt x="1649" y="7357"/>
                  </a:lnTo>
                  <a:cubicBezTo>
                    <a:pt x="1642" y="7350"/>
                    <a:pt x="1652" y="7346"/>
                    <a:pt x="1671" y="7346"/>
                  </a:cubicBezTo>
                  <a:cubicBezTo>
                    <a:pt x="1743" y="7346"/>
                    <a:pt x="1946" y="7387"/>
                    <a:pt x="1946" y="7387"/>
                  </a:cubicBezTo>
                  <a:cubicBezTo>
                    <a:pt x="1976" y="7387"/>
                    <a:pt x="1976" y="7417"/>
                    <a:pt x="2007" y="7417"/>
                  </a:cubicBezTo>
                  <a:cubicBezTo>
                    <a:pt x="2070" y="7417"/>
                    <a:pt x="2001" y="7403"/>
                    <a:pt x="1964" y="7384"/>
                  </a:cubicBezTo>
                  <a:lnTo>
                    <a:pt x="1964" y="7384"/>
                  </a:lnTo>
                  <a:cubicBezTo>
                    <a:pt x="1650" y="7297"/>
                    <a:pt x="1945" y="7356"/>
                    <a:pt x="1855" y="7296"/>
                  </a:cubicBezTo>
                  <a:cubicBezTo>
                    <a:pt x="1788" y="7273"/>
                    <a:pt x="1770" y="7267"/>
                    <a:pt x="1765" y="7267"/>
                  </a:cubicBezTo>
                  <a:cubicBezTo>
                    <a:pt x="1760" y="7267"/>
                    <a:pt x="1771" y="7275"/>
                    <a:pt x="1749" y="7275"/>
                  </a:cubicBezTo>
                  <a:cubicBezTo>
                    <a:pt x="1736" y="7275"/>
                    <a:pt x="1714" y="7272"/>
                    <a:pt x="1673" y="7265"/>
                  </a:cubicBezTo>
                  <a:cubicBezTo>
                    <a:pt x="1521" y="7235"/>
                    <a:pt x="1521" y="7235"/>
                    <a:pt x="1490" y="7205"/>
                  </a:cubicBezTo>
                  <a:cubicBezTo>
                    <a:pt x="1490" y="7186"/>
                    <a:pt x="1511" y="7179"/>
                    <a:pt x="1542" y="7179"/>
                  </a:cubicBezTo>
                  <a:cubicBezTo>
                    <a:pt x="1599" y="7179"/>
                    <a:pt x="1690" y="7201"/>
                    <a:pt x="1768" y="7221"/>
                  </a:cubicBezTo>
                  <a:lnTo>
                    <a:pt x="1768" y="7221"/>
                  </a:lnTo>
                  <a:cubicBezTo>
                    <a:pt x="1754" y="7216"/>
                    <a:pt x="1750" y="7214"/>
                    <a:pt x="1754" y="7214"/>
                  </a:cubicBezTo>
                  <a:cubicBezTo>
                    <a:pt x="1775" y="7214"/>
                    <a:pt x="2073" y="7287"/>
                    <a:pt x="2182" y="7287"/>
                  </a:cubicBezTo>
                  <a:cubicBezTo>
                    <a:pt x="2214" y="7287"/>
                    <a:pt x="2230" y="7281"/>
                    <a:pt x="2220" y="7265"/>
                  </a:cubicBezTo>
                  <a:cubicBezTo>
                    <a:pt x="1916" y="7205"/>
                    <a:pt x="1794" y="7083"/>
                    <a:pt x="1399" y="7053"/>
                  </a:cubicBezTo>
                  <a:cubicBezTo>
                    <a:pt x="1369" y="7053"/>
                    <a:pt x="1308" y="6992"/>
                    <a:pt x="1338" y="6992"/>
                  </a:cubicBezTo>
                  <a:cubicBezTo>
                    <a:pt x="1551" y="7053"/>
                    <a:pt x="1521" y="6992"/>
                    <a:pt x="1703" y="7083"/>
                  </a:cubicBezTo>
                  <a:lnTo>
                    <a:pt x="1976" y="7144"/>
                  </a:lnTo>
                  <a:cubicBezTo>
                    <a:pt x="2128" y="7144"/>
                    <a:pt x="2280" y="7205"/>
                    <a:pt x="2402" y="7205"/>
                  </a:cubicBezTo>
                  <a:cubicBezTo>
                    <a:pt x="2280" y="7144"/>
                    <a:pt x="2159" y="7144"/>
                    <a:pt x="2128" y="7113"/>
                  </a:cubicBezTo>
                  <a:lnTo>
                    <a:pt x="2128" y="7113"/>
                  </a:lnTo>
                  <a:cubicBezTo>
                    <a:pt x="2224" y="7137"/>
                    <a:pt x="2320" y="7142"/>
                    <a:pt x="2356" y="7144"/>
                  </a:cubicBezTo>
                  <a:lnTo>
                    <a:pt x="2356" y="7144"/>
                  </a:lnTo>
                  <a:cubicBezTo>
                    <a:pt x="2231" y="7139"/>
                    <a:pt x="2006" y="7082"/>
                    <a:pt x="1976" y="7053"/>
                  </a:cubicBezTo>
                  <a:lnTo>
                    <a:pt x="1976" y="7053"/>
                  </a:lnTo>
                  <a:cubicBezTo>
                    <a:pt x="1977" y="7053"/>
                    <a:pt x="2220" y="7083"/>
                    <a:pt x="2250" y="7083"/>
                  </a:cubicBezTo>
                  <a:lnTo>
                    <a:pt x="2432" y="7144"/>
                  </a:lnTo>
                  <a:lnTo>
                    <a:pt x="2432" y="7144"/>
                  </a:lnTo>
                  <a:cubicBezTo>
                    <a:pt x="2376" y="7121"/>
                    <a:pt x="2378" y="7116"/>
                    <a:pt x="2398" y="7116"/>
                  </a:cubicBezTo>
                  <a:cubicBezTo>
                    <a:pt x="2420" y="7116"/>
                    <a:pt x="2464" y="7123"/>
                    <a:pt x="2478" y="7123"/>
                  </a:cubicBezTo>
                  <a:cubicBezTo>
                    <a:pt x="2485" y="7123"/>
                    <a:pt x="2483" y="7120"/>
                    <a:pt x="2463" y="7113"/>
                  </a:cubicBezTo>
                  <a:cubicBezTo>
                    <a:pt x="2372" y="7113"/>
                    <a:pt x="2159" y="7053"/>
                    <a:pt x="2007" y="6992"/>
                  </a:cubicBezTo>
                  <a:lnTo>
                    <a:pt x="2098" y="6992"/>
                  </a:lnTo>
                  <a:lnTo>
                    <a:pt x="2220" y="7053"/>
                  </a:lnTo>
                  <a:cubicBezTo>
                    <a:pt x="2207" y="7040"/>
                    <a:pt x="2214" y="7035"/>
                    <a:pt x="2232" y="7035"/>
                  </a:cubicBezTo>
                  <a:cubicBezTo>
                    <a:pt x="2256" y="7035"/>
                    <a:pt x="2302" y="7044"/>
                    <a:pt x="2347" y="7055"/>
                  </a:cubicBezTo>
                  <a:lnTo>
                    <a:pt x="2347" y="7055"/>
                  </a:lnTo>
                  <a:cubicBezTo>
                    <a:pt x="2318" y="7053"/>
                    <a:pt x="2294" y="7053"/>
                    <a:pt x="2280" y="7053"/>
                  </a:cubicBezTo>
                  <a:lnTo>
                    <a:pt x="2446" y="7080"/>
                  </a:lnTo>
                  <a:lnTo>
                    <a:pt x="2446" y="7080"/>
                  </a:lnTo>
                  <a:cubicBezTo>
                    <a:pt x="2421" y="7074"/>
                    <a:pt x="2384" y="7064"/>
                    <a:pt x="2347" y="7055"/>
                  </a:cubicBezTo>
                  <a:lnTo>
                    <a:pt x="2347" y="7055"/>
                  </a:lnTo>
                  <a:cubicBezTo>
                    <a:pt x="2362" y="7056"/>
                    <a:pt x="2377" y="7058"/>
                    <a:pt x="2393" y="7061"/>
                  </a:cubicBezTo>
                  <a:lnTo>
                    <a:pt x="2393" y="7061"/>
                  </a:lnTo>
                  <a:cubicBezTo>
                    <a:pt x="2356" y="7043"/>
                    <a:pt x="2351" y="7022"/>
                    <a:pt x="2343" y="7008"/>
                  </a:cubicBezTo>
                  <a:lnTo>
                    <a:pt x="2343" y="7008"/>
                  </a:lnTo>
                  <a:lnTo>
                    <a:pt x="2432" y="7053"/>
                  </a:lnTo>
                  <a:cubicBezTo>
                    <a:pt x="2408" y="7003"/>
                    <a:pt x="2221" y="6953"/>
                    <a:pt x="2285" y="6953"/>
                  </a:cubicBezTo>
                  <a:cubicBezTo>
                    <a:pt x="2300" y="6953"/>
                    <a:pt x="2327" y="6956"/>
                    <a:pt x="2372" y="6961"/>
                  </a:cubicBezTo>
                  <a:cubicBezTo>
                    <a:pt x="2270" y="6941"/>
                    <a:pt x="2230" y="6934"/>
                    <a:pt x="2217" y="6934"/>
                  </a:cubicBezTo>
                  <a:cubicBezTo>
                    <a:pt x="2193" y="6934"/>
                    <a:pt x="2280" y="6961"/>
                    <a:pt x="2220" y="6961"/>
                  </a:cubicBezTo>
                  <a:cubicBezTo>
                    <a:pt x="2016" y="6936"/>
                    <a:pt x="2004" y="6910"/>
                    <a:pt x="1988" y="6903"/>
                  </a:cubicBezTo>
                  <a:lnTo>
                    <a:pt x="1988" y="6903"/>
                  </a:lnTo>
                  <a:cubicBezTo>
                    <a:pt x="2042" y="6913"/>
                    <a:pt x="2076" y="6918"/>
                    <a:pt x="2096" y="6918"/>
                  </a:cubicBezTo>
                  <a:cubicBezTo>
                    <a:pt x="2152" y="6918"/>
                    <a:pt x="2097" y="6885"/>
                    <a:pt x="2052" y="6862"/>
                  </a:cubicBezTo>
                  <a:lnTo>
                    <a:pt x="2052" y="6862"/>
                  </a:lnTo>
                  <a:cubicBezTo>
                    <a:pt x="2138" y="6901"/>
                    <a:pt x="2171" y="6901"/>
                    <a:pt x="2250" y="6901"/>
                  </a:cubicBezTo>
                  <a:lnTo>
                    <a:pt x="2068" y="6840"/>
                  </a:lnTo>
                  <a:lnTo>
                    <a:pt x="2068" y="6840"/>
                  </a:lnTo>
                  <a:cubicBezTo>
                    <a:pt x="2167" y="6865"/>
                    <a:pt x="2206" y="6874"/>
                    <a:pt x="2211" y="6874"/>
                  </a:cubicBezTo>
                  <a:cubicBezTo>
                    <a:pt x="2227" y="6874"/>
                    <a:pt x="2010" y="6809"/>
                    <a:pt x="2098" y="6809"/>
                  </a:cubicBezTo>
                  <a:cubicBezTo>
                    <a:pt x="2133" y="6816"/>
                    <a:pt x="2166" y="6825"/>
                    <a:pt x="2197" y="6834"/>
                  </a:cubicBezTo>
                  <a:lnTo>
                    <a:pt x="2197" y="6834"/>
                  </a:lnTo>
                  <a:cubicBezTo>
                    <a:pt x="2096" y="6799"/>
                    <a:pt x="2030" y="6768"/>
                    <a:pt x="1916" y="6749"/>
                  </a:cubicBezTo>
                  <a:cubicBezTo>
                    <a:pt x="1933" y="6737"/>
                    <a:pt x="1958" y="6732"/>
                    <a:pt x="1988" y="6732"/>
                  </a:cubicBezTo>
                  <a:cubicBezTo>
                    <a:pt x="2110" y="6732"/>
                    <a:pt x="2316" y="6815"/>
                    <a:pt x="2463" y="6840"/>
                  </a:cubicBezTo>
                  <a:cubicBezTo>
                    <a:pt x="2372" y="6809"/>
                    <a:pt x="2410" y="6809"/>
                    <a:pt x="2440" y="6809"/>
                  </a:cubicBezTo>
                  <a:cubicBezTo>
                    <a:pt x="2470" y="6809"/>
                    <a:pt x="2493" y="6809"/>
                    <a:pt x="2372" y="6779"/>
                  </a:cubicBezTo>
                  <a:cubicBezTo>
                    <a:pt x="2280" y="6779"/>
                    <a:pt x="2159" y="6749"/>
                    <a:pt x="2068" y="6688"/>
                  </a:cubicBezTo>
                  <a:cubicBezTo>
                    <a:pt x="2068" y="6687"/>
                    <a:pt x="2069" y="6687"/>
                    <a:pt x="2070" y="6686"/>
                  </a:cubicBezTo>
                  <a:lnTo>
                    <a:pt x="2070" y="6686"/>
                  </a:lnTo>
                  <a:cubicBezTo>
                    <a:pt x="2094" y="6693"/>
                    <a:pt x="2120" y="6701"/>
                    <a:pt x="2144" y="6709"/>
                  </a:cubicBezTo>
                  <a:lnTo>
                    <a:pt x="2144" y="6709"/>
                  </a:lnTo>
                  <a:cubicBezTo>
                    <a:pt x="2118" y="6695"/>
                    <a:pt x="2098" y="6682"/>
                    <a:pt x="2083" y="6682"/>
                  </a:cubicBezTo>
                  <a:cubicBezTo>
                    <a:pt x="2078" y="6682"/>
                    <a:pt x="2074" y="6683"/>
                    <a:pt x="2070" y="6686"/>
                  </a:cubicBezTo>
                  <a:lnTo>
                    <a:pt x="2070" y="6686"/>
                  </a:lnTo>
                  <a:cubicBezTo>
                    <a:pt x="2017" y="6670"/>
                    <a:pt x="1969" y="6658"/>
                    <a:pt x="1946" y="6658"/>
                  </a:cubicBezTo>
                  <a:cubicBezTo>
                    <a:pt x="1970" y="6658"/>
                    <a:pt x="1800" y="6580"/>
                    <a:pt x="1840" y="6580"/>
                  </a:cubicBezTo>
                  <a:cubicBezTo>
                    <a:pt x="1850" y="6580"/>
                    <a:pt x="1873" y="6585"/>
                    <a:pt x="1916" y="6597"/>
                  </a:cubicBezTo>
                  <a:cubicBezTo>
                    <a:pt x="2068" y="6627"/>
                    <a:pt x="1976" y="6627"/>
                    <a:pt x="2098" y="6658"/>
                  </a:cubicBezTo>
                  <a:cubicBezTo>
                    <a:pt x="2098" y="6627"/>
                    <a:pt x="1642" y="6506"/>
                    <a:pt x="1612" y="6475"/>
                  </a:cubicBezTo>
                  <a:cubicBezTo>
                    <a:pt x="1521" y="6445"/>
                    <a:pt x="1217" y="6354"/>
                    <a:pt x="1095" y="6323"/>
                  </a:cubicBezTo>
                  <a:cubicBezTo>
                    <a:pt x="1118" y="6317"/>
                    <a:pt x="1137" y="6315"/>
                    <a:pt x="1154" y="6315"/>
                  </a:cubicBezTo>
                  <a:cubicBezTo>
                    <a:pt x="1225" y="6315"/>
                    <a:pt x="1263" y="6359"/>
                    <a:pt x="1460" y="6384"/>
                  </a:cubicBezTo>
                  <a:lnTo>
                    <a:pt x="1399" y="6354"/>
                  </a:lnTo>
                  <a:lnTo>
                    <a:pt x="1399" y="6354"/>
                  </a:lnTo>
                  <a:cubicBezTo>
                    <a:pt x="1700" y="6384"/>
                    <a:pt x="1912" y="6504"/>
                    <a:pt x="2153" y="6535"/>
                  </a:cubicBezTo>
                  <a:lnTo>
                    <a:pt x="2153" y="6535"/>
                  </a:lnTo>
                  <a:cubicBezTo>
                    <a:pt x="2237" y="6564"/>
                    <a:pt x="2336" y="6597"/>
                    <a:pt x="2402" y="6597"/>
                  </a:cubicBezTo>
                  <a:cubicBezTo>
                    <a:pt x="2220" y="6506"/>
                    <a:pt x="2372" y="6506"/>
                    <a:pt x="2311" y="6506"/>
                  </a:cubicBezTo>
                  <a:cubicBezTo>
                    <a:pt x="2279" y="6499"/>
                    <a:pt x="2264" y="6497"/>
                    <a:pt x="2260" y="6497"/>
                  </a:cubicBezTo>
                  <a:cubicBezTo>
                    <a:pt x="2248" y="6497"/>
                    <a:pt x="2313" y="6514"/>
                    <a:pt x="2301" y="6514"/>
                  </a:cubicBezTo>
                  <a:cubicBezTo>
                    <a:pt x="2297" y="6514"/>
                    <a:pt x="2282" y="6512"/>
                    <a:pt x="2250" y="6506"/>
                  </a:cubicBezTo>
                  <a:cubicBezTo>
                    <a:pt x="2220" y="6475"/>
                    <a:pt x="1916" y="6384"/>
                    <a:pt x="2007" y="6384"/>
                  </a:cubicBezTo>
                  <a:cubicBezTo>
                    <a:pt x="2078" y="6420"/>
                    <a:pt x="2150" y="6434"/>
                    <a:pt x="2221" y="6447"/>
                  </a:cubicBezTo>
                  <a:lnTo>
                    <a:pt x="2221" y="6447"/>
                  </a:lnTo>
                  <a:cubicBezTo>
                    <a:pt x="2223" y="6445"/>
                    <a:pt x="2231" y="6445"/>
                    <a:pt x="2250" y="6445"/>
                  </a:cubicBezTo>
                  <a:lnTo>
                    <a:pt x="2340" y="6467"/>
                  </a:lnTo>
                  <a:lnTo>
                    <a:pt x="2340" y="6467"/>
                  </a:lnTo>
                  <a:cubicBezTo>
                    <a:pt x="2337" y="6467"/>
                    <a:pt x="2334" y="6466"/>
                    <a:pt x="2331" y="6466"/>
                  </a:cubicBezTo>
                  <a:lnTo>
                    <a:pt x="2331" y="6466"/>
                  </a:lnTo>
                  <a:cubicBezTo>
                    <a:pt x="2344" y="6469"/>
                    <a:pt x="2358" y="6472"/>
                    <a:pt x="2372" y="6475"/>
                  </a:cubicBezTo>
                  <a:cubicBezTo>
                    <a:pt x="2383" y="6475"/>
                    <a:pt x="2382" y="6474"/>
                    <a:pt x="2373" y="6472"/>
                  </a:cubicBezTo>
                  <a:lnTo>
                    <a:pt x="2373" y="6472"/>
                  </a:lnTo>
                  <a:cubicBezTo>
                    <a:pt x="2402" y="6382"/>
                    <a:pt x="2398" y="6291"/>
                    <a:pt x="1976" y="6141"/>
                  </a:cubicBezTo>
                  <a:lnTo>
                    <a:pt x="1976" y="6141"/>
                  </a:lnTo>
                  <a:cubicBezTo>
                    <a:pt x="2037" y="6151"/>
                    <a:pt x="2078" y="6154"/>
                    <a:pt x="2110" y="6154"/>
                  </a:cubicBezTo>
                  <a:cubicBezTo>
                    <a:pt x="2176" y="6154"/>
                    <a:pt x="2210" y="6141"/>
                    <a:pt x="2311" y="6141"/>
                  </a:cubicBezTo>
                  <a:cubicBezTo>
                    <a:pt x="2254" y="6141"/>
                    <a:pt x="2142" y="6060"/>
                    <a:pt x="2104" y="6050"/>
                  </a:cubicBezTo>
                  <a:lnTo>
                    <a:pt x="2104" y="6050"/>
                  </a:lnTo>
                  <a:lnTo>
                    <a:pt x="2311" y="6080"/>
                  </a:lnTo>
                  <a:cubicBezTo>
                    <a:pt x="2432" y="6080"/>
                    <a:pt x="2250" y="6019"/>
                    <a:pt x="2128" y="5989"/>
                  </a:cubicBezTo>
                  <a:cubicBezTo>
                    <a:pt x="2159" y="5989"/>
                    <a:pt x="2250" y="6019"/>
                    <a:pt x="2280" y="6019"/>
                  </a:cubicBezTo>
                  <a:cubicBezTo>
                    <a:pt x="2432" y="6019"/>
                    <a:pt x="2159" y="5928"/>
                    <a:pt x="2128" y="5928"/>
                  </a:cubicBezTo>
                  <a:cubicBezTo>
                    <a:pt x="2093" y="5910"/>
                    <a:pt x="2089" y="5893"/>
                    <a:pt x="2132" y="5893"/>
                  </a:cubicBezTo>
                  <a:cubicBezTo>
                    <a:pt x="2146" y="5893"/>
                    <a:pt x="2164" y="5895"/>
                    <a:pt x="2188" y="5899"/>
                  </a:cubicBezTo>
                  <a:lnTo>
                    <a:pt x="2188" y="5899"/>
                  </a:lnTo>
                  <a:cubicBezTo>
                    <a:pt x="2179" y="5898"/>
                    <a:pt x="2169" y="5898"/>
                    <a:pt x="2159" y="5898"/>
                  </a:cubicBezTo>
                  <a:cubicBezTo>
                    <a:pt x="2185" y="5903"/>
                    <a:pt x="2206" y="5905"/>
                    <a:pt x="2224" y="5906"/>
                  </a:cubicBezTo>
                  <a:lnTo>
                    <a:pt x="2224" y="5906"/>
                  </a:lnTo>
                  <a:cubicBezTo>
                    <a:pt x="2237" y="5909"/>
                    <a:pt x="2252" y="5912"/>
                    <a:pt x="2267" y="5916"/>
                  </a:cubicBezTo>
                  <a:lnTo>
                    <a:pt x="2267" y="5916"/>
                  </a:lnTo>
                  <a:cubicBezTo>
                    <a:pt x="2258" y="5913"/>
                    <a:pt x="2247" y="5909"/>
                    <a:pt x="2234" y="5906"/>
                  </a:cubicBezTo>
                  <a:lnTo>
                    <a:pt x="2234" y="5906"/>
                  </a:lnTo>
                  <a:cubicBezTo>
                    <a:pt x="2306" y="5905"/>
                    <a:pt x="2299" y="5863"/>
                    <a:pt x="2254" y="5839"/>
                  </a:cubicBezTo>
                  <a:lnTo>
                    <a:pt x="2254" y="5839"/>
                  </a:lnTo>
                  <a:cubicBezTo>
                    <a:pt x="2359" y="5823"/>
                    <a:pt x="2232" y="5740"/>
                    <a:pt x="2280" y="5715"/>
                  </a:cubicBezTo>
                  <a:cubicBezTo>
                    <a:pt x="2250" y="5715"/>
                    <a:pt x="2220" y="5715"/>
                    <a:pt x="2128" y="5685"/>
                  </a:cubicBezTo>
                  <a:lnTo>
                    <a:pt x="2128" y="5685"/>
                  </a:lnTo>
                  <a:cubicBezTo>
                    <a:pt x="2159" y="5688"/>
                    <a:pt x="2182" y="5690"/>
                    <a:pt x="2201" y="5690"/>
                  </a:cubicBezTo>
                  <a:cubicBezTo>
                    <a:pt x="2346" y="5690"/>
                    <a:pt x="2142" y="5594"/>
                    <a:pt x="2250" y="5594"/>
                  </a:cubicBezTo>
                  <a:cubicBezTo>
                    <a:pt x="2128" y="5594"/>
                    <a:pt x="1824" y="5533"/>
                    <a:pt x="1824" y="5472"/>
                  </a:cubicBezTo>
                  <a:cubicBezTo>
                    <a:pt x="1794" y="5462"/>
                    <a:pt x="1782" y="5458"/>
                    <a:pt x="1784" y="5458"/>
                  </a:cubicBezTo>
                  <a:cubicBezTo>
                    <a:pt x="1794" y="5458"/>
                    <a:pt x="2149" y="5563"/>
                    <a:pt x="2250" y="5563"/>
                  </a:cubicBezTo>
                  <a:cubicBezTo>
                    <a:pt x="2128" y="5533"/>
                    <a:pt x="2128" y="5472"/>
                    <a:pt x="2128" y="5472"/>
                  </a:cubicBezTo>
                  <a:lnTo>
                    <a:pt x="2159" y="5472"/>
                  </a:lnTo>
                  <a:cubicBezTo>
                    <a:pt x="2068" y="5442"/>
                    <a:pt x="1976" y="5411"/>
                    <a:pt x="2098" y="5411"/>
                  </a:cubicBezTo>
                  <a:lnTo>
                    <a:pt x="2250" y="5411"/>
                  </a:lnTo>
                  <a:cubicBezTo>
                    <a:pt x="2068" y="5320"/>
                    <a:pt x="2220" y="5320"/>
                    <a:pt x="2007" y="5290"/>
                  </a:cubicBezTo>
                  <a:lnTo>
                    <a:pt x="2098" y="5290"/>
                  </a:lnTo>
                  <a:lnTo>
                    <a:pt x="1946" y="5259"/>
                  </a:lnTo>
                  <a:lnTo>
                    <a:pt x="2007" y="5259"/>
                  </a:lnTo>
                  <a:cubicBezTo>
                    <a:pt x="1976" y="5249"/>
                    <a:pt x="1973" y="5246"/>
                    <a:pt x="1984" y="5246"/>
                  </a:cubicBezTo>
                  <a:cubicBezTo>
                    <a:pt x="2007" y="5246"/>
                    <a:pt x="2088" y="5259"/>
                    <a:pt x="2128" y="5259"/>
                  </a:cubicBezTo>
                  <a:cubicBezTo>
                    <a:pt x="2128" y="5259"/>
                    <a:pt x="2115" y="5246"/>
                    <a:pt x="2160" y="5246"/>
                  </a:cubicBezTo>
                  <a:cubicBezTo>
                    <a:pt x="2182" y="5246"/>
                    <a:pt x="2220" y="5249"/>
                    <a:pt x="2280" y="5259"/>
                  </a:cubicBezTo>
                  <a:lnTo>
                    <a:pt x="2128" y="5168"/>
                  </a:lnTo>
                  <a:cubicBezTo>
                    <a:pt x="2108" y="5168"/>
                    <a:pt x="2088" y="5195"/>
                    <a:pt x="2041" y="5195"/>
                  </a:cubicBezTo>
                  <a:cubicBezTo>
                    <a:pt x="2017" y="5195"/>
                    <a:pt x="1987" y="5188"/>
                    <a:pt x="1946" y="5168"/>
                  </a:cubicBezTo>
                  <a:cubicBezTo>
                    <a:pt x="1916" y="5138"/>
                    <a:pt x="1855" y="5138"/>
                    <a:pt x="1946" y="5138"/>
                  </a:cubicBezTo>
                  <a:lnTo>
                    <a:pt x="1976" y="5138"/>
                  </a:lnTo>
                  <a:cubicBezTo>
                    <a:pt x="1946" y="5107"/>
                    <a:pt x="1976" y="5107"/>
                    <a:pt x="1824" y="5077"/>
                  </a:cubicBezTo>
                  <a:lnTo>
                    <a:pt x="1824" y="5077"/>
                  </a:lnTo>
                  <a:lnTo>
                    <a:pt x="2068" y="5107"/>
                  </a:lnTo>
                  <a:cubicBezTo>
                    <a:pt x="1916" y="5077"/>
                    <a:pt x="1946" y="5077"/>
                    <a:pt x="1916" y="5016"/>
                  </a:cubicBezTo>
                  <a:lnTo>
                    <a:pt x="1916" y="5016"/>
                  </a:lnTo>
                  <a:cubicBezTo>
                    <a:pt x="2068" y="5077"/>
                    <a:pt x="2280" y="5107"/>
                    <a:pt x="2311" y="5107"/>
                  </a:cubicBezTo>
                  <a:lnTo>
                    <a:pt x="2128" y="5016"/>
                  </a:lnTo>
                  <a:cubicBezTo>
                    <a:pt x="2128" y="5001"/>
                    <a:pt x="2136" y="4993"/>
                    <a:pt x="2159" y="4993"/>
                  </a:cubicBezTo>
                  <a:cubicBezTo>
                    <a:pt x="2182" y="4993"/>
                    <a:pt x="2220" y="5001"/>
                    <a:pt x="2280" y="5016"/>
                  </a:cubicBezTo>
                  <a:cubicBezTo>
                    <a:pt x="2328" y="5016"/>
                    <a:pt x="2263" y="4992"/>
                    <a:pt x="2175" y="4964"/>
                  </a:cubicBezTo>
                  <a:lnTo>
                    <a:pt x="2175" y="4964"/>
                  </a:lnTo>
                  <a:cubicBezTo>
                    <a:pt x="2175" y="4964"/>
                    <a:pt x="2175" y="4964"/>
                    <a:pt x="2175" y="4964"/>
                  </a:cubicBezTo>
                  <a:cubicBezTo>
                    <a:pt x="2172" y="4964"/>
                    <a:pt x="2159" y="4961"/>
                    <a:pt x="2128" y="4955"/>
                  </a:cubicBezTo>
                  <a:cubicBezTo>
                    <a:pt x="2029" y="4955"/>
                    <a:pt x="2052" y="4935"/>
                    <a:pt x="2030" y="4928"/>
                  </a:cubicBezTo>
                  <a:lnTo>
                    <a:pt x="2030" y="4928"/>
                  </a:lnTo>
                  <a:cubicBezTo>
                    <a:pt x="2047" y="4929"/>
                    <a:pt x="2063" y="4931"/>
                    <a:pt x="2078" y="4933"/>
                  </a:cubicBezTo>
                  <a:lnTo>
                    <a:pt x="2078" y="4933"/>
                  </a:lnTo>
                  <a:cubicBezTo>
                    <a:pt x="1970" y="4897"/>
                    <a:pt x="1875" y="4864"/>
                    <a:pt x="1946" y="4864"/>
                  </a:cubicBezTo>
                  <a:cubicBezTo>
                    <a:pt x="2017" y="4894"/>
                    <a:pt x="2064" y="4915"/>
                    <a:pt x="2098" y="4928"/>
                  </a:cubicBezTo>
                  <a:lnTo>
                    <a:pt x="2098" y="4928"/>
                  </a:lnTo>
                  <a:cubicBezTo>
                    <a:pt x="2095" y="4930"/>
                    <a:pt x="2096" y="4932"/>
                    <a:pt x="2099" y="4934"/>
                  </a:cubicBezTo>
                  <a:lnTo>
                    <a:pt x="2099" y="4934"/>
                  </a:lnTo>
                  <a:cubicBezTo>
                    <a:pt x="2092" y="4934"/>
                    <a:pt x="2086" y="4933"/>
                    <a:pt x="2078" y="4933"/>
                  </a:cubicBezTo>
                  <a:lnTo>
                    <a:pt x="2078" y="4933"/>
                  </a:lnTo>
                  <a:cubicBezTo>
                    <a:pt x="2111" y="4943"/>
                    <a:pt x="2144" y="4954"/>
                    <a:pt x="2175" y="4964"/>
                  </a:cubicBezTo>
                  <a:lnTo>
                    <a:pt x="2175" y="4964"/>
                  </a:lnTo>
                  <a:cubicBezTo>
                    <a:pt x="2183" y="4964"/>
                    <a:pt x="2114" y="4946"/>
                    <a:pt x="2099" y="4934"/>
                  </a:cubicBezTo>
                  <a:lnTo>
                    <a:pt x="2099" y="4934"/>
                  </a:lnTo>
                  <a:cubicBezTo>
                    <a:pt x="2106" y="4935"/>
                    <a:pt x="2113" y="4936"/>
                    <a:pt x="2120" y="4936"/>
                  </a:cubicBezTo>
                  <a:lnTo>
                    <a:pt x="2120" y="4936"/>
                  </a:lnTo>
                  <a:cubicBezTo>
                    <a:pt x="2174" y="4955"/>
                    <a:pt x="2196" y="4955"/>
                    <a:pt x="2250" y="4955"/>
                  </a:cubicBezTo>
                  <a:cubicBezTo>
                    <a:pt x="2234" y="4955"/>
                    <a:pt x="2201" y="4947"/>
                    <a:pt x="2173" y="4939"/>
                  </a:cubicBezTo>
                  <a:lnTo>
                    <a:pt x="2173" y="4939"/>
                  </a:lnTo>
                  <a:cubicBezTo>
                    <a:pt x="2182" y="4939"/>
                    <a:pt x="2191" y="4939"/>
                    <a:pt x="2199" y="4939"/>
                  </a:cubicBezTo>
                  <a:cubicBezTo>
                    <a:pt x="2419" y="4939"/>
                    <a:pt x="2199" y="4834"/>
                    <a:pt x="2402" y="4834"/>
                  </a:cubicBezTo>
                  <a:cubicBezTo>
                    <a:pt x="2128" y="4773"/>
                    <a:pt x="2311" y="4803"/>
                    <a:pt x="2250" y="4773"/>
                  </a:cubicBezTo>
                  <a:lnTo>
                    <a:pt x="2250" y="4773"/>
                  </a:lnTo>
                  <a:cubicBezTo>
                    <a:pt x="2308" y="4786"/>
                    <a:pt x="2340" y="4791"/>
                    <a:pt x="2356" y="4791"/>
                  </a:cubicBezTo>
                  <a:cubicBezTo>
                    <a:pt x="2382" y="4791"/>
                    <a:pt x="2365" y="4778"/>
                    <a:pt x="2348" y="4768"/>
                  </a:cubicBezTo>
                  <a:lnTo>
                    <a:pt x="2348" y="4768"/>
                  </a:lnTo>
                  <a:lnTo>
                    <a:pt x="2372" y="4773"/>
                  </a:lnTo>
                  <a:cubicBezTo>
                    <a:pt x="2340" y="4760"/>
                    <a:pt x="2328" y="4755"/>
                    <a:pt x="2327" y="4755"/>
                  </a:cubicBezTo>
                  <a:cubicBezTo>
                    <a:pt x="2325" y="4755"/>
                    <a:pt x="2337" y="4761"/>
                    <a:pt x="2348" y="4768"/>
                  </a:cubicBezTo>
                  <a:lnTo>
                    <a:pt x="2348" y="4768"/>
                  </a:lnTo>
                  <a:lnTo>
                    <a:pt x="2098" y="4712"/>
                  </a:lnTo>
                  <a:lnTo>
                    <a:pt x="2098" y="4712"/>
                  </a:lnTo>
                  <a:cubicBezTo>
                    <a:pt x="2118" y="4720"/>
                    <a:pt x="2125" y="4723"/>
                    <a:pt x="2124" y="4723"/>
                  </a:cubicBezTo>
                  <a:cubicBezTo>
                    <a:pt x="2118" y="4723"/>
                    <a:pt x="1865" y="4628"/>
                    <a:pt x="1905" y="4628"/>
                  </a:cubicBezTo>
                  <a:cubicBezTo>
                    <a:pt x="1916" y="4628"/>
                    <a:pt x="1946" y="4635"/>
                    <a:pt x="2007" y="4651"/>
                  </a:cubicBezTo>
                  <a:cubicBezTo>
                    <a:pt x="2098" y="4651"/>
                    <a:pt x="2220" y="4712"/>
                    <a:pt x="2250" y="4712"/>
                  </a:cubicBezTo>
                  <a:cubicBezTo>
                    <a:pt x="2289" y="4720"/>
                    <a:pt x="2314" y="4723"/>
                    <a:pt x="2329" y="4723"/>
                  </a:cubicBezTo>
                  <a:cubicBezTo>
                    <a:pt x="2408" y="4723"/>
                    <a:pt x="2189" y="4628"/>
                    <a:pt x="2253" y="4628"/>
                  </a:cubicBezTo>
                  <a:cubicBezTo>
                    <a:pt x="2269" y="4628"/>
                    <a:pt x="2306" y="4635"/>
                    <a:pt x="2372" y="4651"/>
                  </a:cubicBezTo>
                  <a:cubicBezTo>
                    <a:pt x="2250" y="4621"/>
                    <a:pt x="2068" y="4560"/>
                    <a:pt x="1976" y="4530"/>
                  </a:cubicBezTo>
                  <a:lnTo>
                    <a:pt x="1976" y="4530"/>
                  </a:lnTo>
                  <a:cubicBezTo>
                    <a:pt x="2098" y="4560"/>
                    <a:pt x="2250" y="4560"/>
                    <a:pt x="2280" y="4560"/>
                  </a:cubicBezTo>
                  <a:cubicBezTo>
                    <a:pt x="2250" y="4530"/>
                    <a:pt x="2128" y="4530"/>
                    <a:pt x="2250" y="4530"/>
                  </a:cubicBezTo>
                  <a:cubicBezTo>
                    <a:pt x="2311" y="4530"/>
                    <a:pt x="2311" y="4560"/>
                    <a:pt x="2372" y="4560"/>
                  </a:cubicBezTo>
                  <a:cubicBezTo>
                    <a:pt x="2432" y="4530"/>
                    <a:pt x="2311" y="4499"/>
                    <a:pt x="2250" y="4469"/>
                  </a:cubicBezTo>
                  <a:lnTo>
                    <a:pt x="2250" y="4469"/>
                  </a:lnTo>
                  <a:cubicBezTo>
                    <a:pt x="2276" y="4473"/>
                    <a:pt x="2297" y="4475"/>
                    <a:pt x="2314" y="4475"/>
                  </a:cubicBezTo>
                  <a:cubicBezTo>
                    <a:pt x="2418" y="4475"/>
                    <a:pt x="2385" y="4408"/>
                    <a:pt x="2463" y="4408"/>
                  </a:cubicBezTo>
                  <a:cubicBezTo>
                    <a:pt x="2220" y="4347"/>
                    <a:pt x="2584" y="4378"/>
                    <a:pt x="2250" y="4317"/>
                  </a:cubicBezTo>
                  <a:lnTo>
                    <a:pt x="2372" y="4317"/>
                  </a:lnTo>
                  <a:cubicBezTo>
                    <a:pt x="2280" y="4256"/>
                    <a:pt x="2068" y="4195"/>
                    <a:pt x="2068" y="4195"/>
                  </a:cubicBezTo>
                  <a:lnTo>
                    <a:pt x="2068" y="4195"/>
                  </a:lnTo>
                  <a:lnTo>
                    <a:pt x="2280" y="4226"/>
                  </a:lnTo>
                  <a:cubicBezTo>
                    <a:pt x="2358" y="4252"/>
                    <a:pt x="2394" y="4260"/>
                    <a:pt x="2409" y="4260"/>
                  </a:cubicBezTo>
                  <a:cubicBezTo>
                    <a:pt x="2435" y="4260"/>
                    <a:pt x="2403" y="4236"/>
                    <a:pt x="2409" y="4226"/>
                  </a:cubicBezTo>
                  <a:lnTo>
                    <a:pt x="2409" y="4226"/>
                  </a:lnTo>
                  <a:cubicBezTo>
                    <a:pt x="2422" y="4226"/>
                    <a:pt x="2439" y="4226"/>
                    <a:pt x="2463" y="4226"/>
                  </a:cubicBezTo>
                  <a:cubicBezTo>
                    <a:pt x="2445" y="4222"/>
                    <a:pt x="2433" y="4221"/>
                    <a:pt x="2424" y="4221"/>
                  </a:cubicBezTo>
                  <a:cubicBezTo>
                    <a:pt x="2415" y="4221"/>
                    <a:pt x="2410" y="4223"/>
                    <a:pt x="2409" y="4226"/>
                  </a:cubicBezTo>
                  <a:lnTo>
                    <a:pt x="2409" y="4226"/>
                  </a:lnTo>
                  <a:cubicBezTo>
                    <a:pt x="2322" y="4225"/>
                    <a:pt x="2443" y="4222"/>
                    <a:pt x="2311" y="4195"/>
                  </a:cubicBezTo>
                  <a:lnTo>
                    <a:pt x="2250" y="4165"/>
                  </a:lnTo>
                  <a:cubicBezTo>
                    <a:pt x="2220" y="4104"/>
                    <a:pt x="2159" y="4104"/>
                    <a:pt x="2128" y="4074"/>
                  </a:cubicBezTo>
                  <a:cubicBezTo>
                    <a:pt x="2128" y="4068"/>
                    <a:pt x="2139" y="4065"/>
                    <a:pt x="2157" y="4065"/>
                  </a:cubicBezTo>
                  <a:cubicBezTo>
                    <a:pt x="2193" y="4065"/>
                    <a:pt x="2257" y="4076"/>
                    <a:pt x="2306" y="4086"/>
                  </a:cubicBezTo>
                  <a:lnTo>
                    <a:pt x="2306" y="4086"/>
                  </a:lnTo>
                  <a:cubicBezTo>
                    <a:pt x="2299" y="4083"/>
                    <a:pt x="2290" y="4079"/>
                    <a:pt x="2280" y="4074"/>
                  </a:cubicBezTo>
                  <a:lnTo>
                    <a:pt x="2280" y="4074"/>
                  </a:lnTo>
                  <a:cubicBezTo>
                    <a:pt x="2299" y="4078"/>
                    <a:pt x="2313" y="4080"/>
                    <a:pt x="2325" y="4082"/>
                  </a:cubicBezTo>
                  <a:lnTo>
                    <a:pt x="2325" y="4082"/>
                  </a:lnTo>
                  <a:cubicBezTo>
                    <a:pt x="2329" y="4087"/>
                    <a:pt x="2333" y="4090"/>
                    <a:pt x="2335" y="4092"/>
                  </a:cubicBezTo>
                  <a:lnTo>
                    <a:pt x="2335" y="4092"/>
                  </a:lnTo>
                  <a:cubicBezTo>
                    <a:pt x="2363" y="4099"/>
                    <a:pt x="2381" y="4104"/>
                    <a:pt x="2372" y="4104"/>
                  </a:cubicBezTo>
                  <a:cubicBezTo>
                    <a:pt x="2462" y="4104"/>
                    <a:pt x="2424" y="4094"/>
                    <a:pt x="2378" y="4079"/>
                  </a:cubicBezTo>
                  <a:lnTo>
                    <a:pt x="2378" y="4079"/>
                  </a:lnTo>
                  <a:cubicBezTo>
                    <a:pt x="2385" y="4076"/>
                    <a:pt x="2400" y="4074"/>
                    <a:pt x="2432" y="4074"/>
                  </a:cubicBezTo>
                  <a:lnTo>
                    <a:pt x="2584" y="4104"/>
                  </a:lnTo>
                  <a:cubicBezTo>
                    <a:pt x="2584" y="4074"/>
                    <a:pt x="2402" y="4013"/>
                    <a:pt x="2311" y="4013"/>
                  </a:cubicBezTo>
                  <a:cubicBezTo>
                    <a:pt x="2434" y="4013"/>
                    <a:pt x="2357" y="3933"/>
                    <a:pt x="2292" y="3887"/>
                  </a:cubicBezTo>
                  <a:lnTo>
                    <a:pt x="2292" y="3887"/>
                  </a:lnTo>
                  <a:cubicBezTo>
                    <a:pt x="2295" y="3888"/>
                    <a:pt x="2298" y="3889"/>
                    <a:pt x="2300" y="3890"/>
                  </a:cubicBezTo>
                  <a:lnTo>
                    <a:pt x="2300" y="3890"/>
                  </a:lnTo>
                  <a:cubicBezTo>
                    <a:pt x="2296" y="3888"/>
                    <a:pt x="2292" y="3886"/>
                    <a:pt x="2288" y="3884"/>
                  </a:cubicBezTo>
                  <a:lnTo>
                    <a:pt x="2288" y="3884"/>
                  </a:lnTo>
                  <a:cubicBezTo>
                    <a:pt x="2289" y="3885"/>
                    <a:pt x="2291" y="3886"/>
                    <a:pt x="2292" y="3887"/>
                  </a:cubicBezTo>
                  <a:lnTo>
                    <a:pt x="2292" y="3887"/>
                  </a:lnTo>
                  <a:cubicBezTo>
                    <a:pt x="2257" y="3874"/>
                    <a:pt x="2198" y="3840"/>
                    <a:pt x="2204" y="3840"/>
                  </a:cubicBezTo>
                  <a:cubicBezTo>
                    <a:pt x="2206" y="3840"/>
                    <a:pt x="2220" y="3846"/>
                    <a:pt x="2250" y="3861"/>
                  </a:cubicBezTo>
                  <a:cubicBezTo>
                    <a:pt x="2240" y="3841"/>
                    <a:pt x="2250" y="3834"/>
                    <a:pt x="2269" y="3834"/>
                  </a:cubicBezTo>
                  <a:cubicBezTo>
                    <a:pt x="2307" y="3834"/>
                    <a:pt x="2382" y="3861"/>
                    <a:pt x="2402" y="3861"/>
                  </a:cubicBezTo>
                  <a:cubicBezTo>
                    <a:pt x="2432" y="3861"/>
                    <a:pt x="2220" y="3800"/>
                    <a:pt x="2250" y="3800"/>
                  </a:cubicBezTo>
                  <a:cubicBezTo>
                    <a:pt x="2296" y="3810"/>
                    <a:pt x="2322" y="3815"/>
                    <a:pt x="2335" y="3815"/>
                  </a:cubicBezTo>
                  <a:cubicBezTo>
                    <a:pt x="2399" y="3815"/>
                    <a:pt x="2128" y="3709"/>
                    <a:pt x="2280" y="3709"/>
                  </a:cubicBezTo>
                  <a:cubicBezTo>
                    <a:pt x="2241" y="3709"/>
                    <a:pt x="2368" y="3747"/>
                    <a:pt x="2429" y="3766"/>
                  </a:cubicBezTo>
                  <a:lnTo>
                    <a:pt x="2429" y="3766"/>
                  </a:lnTo>
                  <a:cubicBezTo>
                    <a:pt x="2368" y="3707"/>
                    <a:pt x="2277" y="3647"/>
                    <a:pt x="2098" y="3588"/>
                  </a:cubicBezTo>
                  <a:cubicBezTo>
                    <a:pt x="2159" y="3588"/>
                    <a:pt x="2250" y="3618"/>
                    <a:pt x="2280" y="3618"/>
                  </a:cubicBezTo>
                  <a:cubicBezTo>
                    <a:pt x="2280" y="3588"/>
                    <a:pt x="2250" y="3557"/>
                    <a:pt x="2098" y="3496"/>
                  </a:cubicBezTo>
                  <a:cubicBezTo>
                    <a:pt x="2007" y="3496"/>
                    <a:pt x="2159" y="3557"/>
                    <a:pt x="2159" y="3557"/>
                  </a:cubicBezTo>
                  <a:cubicBezTo>
                    <a:pt x="2007" y="3557"/>
                    <a:pt x="1855" y="3466"/>
                    <a:pt x="1916" y="3466"/>
                  </a:cubicBezTo>
                  <a:lnTo>
                    <a:pt x="1946" y="3466"/>
                  </a:lnTo>
                  <a:cubicBezTo>
                    <a:pt x="1946" y="3436"/>
                    <a:pt x="1855" y="3436"/>
                    <a:pt x="1855" y="3405"/>
                  </a:cubicBezTo>
                  <a:cubicBezTo>
                    <a:pt x="1976" y="3405"/>
                    <a:pt x="1916" y="3405"/>
                    <a:pt x="2007" y="3436"/>
                  </a:cubicBezTo>
                  <a:cubicBezTo>
                    <a:pt x="2098" y="3456"/>
                    <a:pt x="2152" y="3463"/>
                    <a:pt x="2185" y="3463"/>
                  </a:cubicBezTo>
                  <a:cubicBezTo>
                    <a:pt x="2250" y="3463"/>
                    <a:pt x="2230" y="3436"/>
                    <a:pt x="2250" y="3436"/>
                  </a:cubicBezTo>
                  <a:cubicBezTo>
                    <a:pt x="2159" y="3436"/>
                    <a:pt x="2128" y="3405"/>
                    <a:pt x="2068" y="3405"/>
                  </a:cubicBezTo>
                  <a:cubicBezTo>
                    <a:pt x="2037" y="3385"/>
                    <a:pt x="2044" y="3378"/>
                    <a:pt x="2067" y="3378"/>
                  </a:cubicBezTo>
                  <a:cubicBezTo>
                    <a:pt x="2112" y="3378"/>
                    <a:pt x="2220" y="3405"/>
                    <a:pt x="2220" y="3405"/>
                  </a:cubicBezTo>
                  <a:lnTo>
                    <a:pt x="1673" y="3192"/>
                  </a:lnTo>
                  <a:cubicBezTo>
                    <a:pt x="1703" y="3192"/>
                    <a:pt x="1916" y="3253"/>
                    <a:pt x="2007" y="3284"/>
                  </a:cubicBezTo>
                  <a:cubicBezTo>
                    <a:pt x="1976" y="3253"/>
                    <a:pt x="1673" y="3162"/>
                    <a:pt x="1521" y="3101"/>
                  </a:cubicBezTo>
                  <a:cubicBezTo>
                    <a:pt x="1551" y="3101"/>
                    <a:pt x="1460" y="3010"/>
                    <a:pt x="1460" y="3010"/>
                  </a:cubicBezTo>
                  <a:lnTo>
                    <a:pt x="1460" y="3010"/>
                  </a:lnTo>
                  <a:cubicBezTo>
                    <a:pt x="1536" y="3025"/>
                    <a:pt x="1536" y="3025"/>
                    <a:pt x="1528" y="3025"/>
                  </a:cubicBezTo>
                  <a:cubicBezTo>
                    <a:pt x="1521" y="3025"/>
                    <a:pt x="1505" y="3025"/>
                    <a:pt x="1551" y="3040"/>
                  </a:cubicBezTo>
                  <a:lnTo>
                    <a:pt x="1703" y="3101"/>
                  </a:lnTo>
                  <a:cubicBezTo>
                    <a:pt x="1703" y="3132"/>
                    <a:pt x="1946" y="3162"/>
                    <a:pt x="2068" y="3192"/>
                  </a:cubicBezTo>
                  <a:cubicBezTo>
                    <a:pt x="1976" y="3162"/>
                    <a:pt x="2098" y="3162"/>
                    <a:pt x="2128" y="3132"/>
                  </a:cubicBezTo>
                  <a:cubicBezTo>
                    <a:pt x="1824" y="3040"/>
                    <a:pt x="1976" y="3040"/>
                    <a:pt x="1703" y="2980"/>
                  </a:cubicBezTo>
                  <a:cubicBezTo>
                    <a:pt x="1697" y="2974"/>
                    <a:pt x="1703" y="2971"/>
                    <a:pt x="1717" y="2971"/>
                  </a:cubicBezTo>
                  <a:cubicBezTo>
                    <a:pt x="1775" y="2971"/>
                    <a:pt x="1964" y="3010"/>
                    <a:pt x="2037" y="3010"/>
                  </a:cubicBezTo>
                  <a:cubicBezTo>
                    <a:pt x="1916" y="2949"/>
                    <a:pt x="2037" y="2949"/>
                    <a:pt x="1976" y="2888"/>
                  </a:cubicBezTo>
                  <a:lnTo>
                    <a:pt x="2037" y="2888"/>
                  </a:lnTo>
                  <a:cubicBezTo>
                    <a:pt x="1955" y="2861"/>
                    <a:pt x="2021" y="2834"/>
                    <a:pt x="1857" y="2762"/>
                  </a:cubicBezTo>
                  <a:lnTo>
                    <a:pt x="1857" y="2762"/>
                  </a:lnTo>
                  <a:cubicBezTo>
                    <a:pt x="1860" y="2763"/>
                    <a:pt x="1862" y="2763"/>
                    <a:pt x="1864" y="2764"/>
                  </a:cubicBezTo>
                  <a:lnTo>
                    <a:pt x="1864" y="2764"/>
                  </a:lnTo>
                  <a:cubicBezTo>
                    <a:pt x="1836" y="2750"/>
                    <a:pt x="1808" y="2736"/>
                    <a:pt x="1794" y="2736"/>
                  </a:cubicBezTo>
                  <a:cubicBezTo>
                    <a:pt x="1818" y="2746"/>
                    <a:pt x="1839" y="2754"/>
                    <a:pt x="1857" y="2762"/>
                  </a:cubicBezTo>
                  <a:lnTo>
                    <a:pt x="1857" y="2762"/>
                  </a:lnTo>
                  <a:cubicBezTo>
                    <a:pt x="1765" y="2736"/>
                    <a:pt x="1659" y="2706"/>
                    <a:pt x="1764" y="2706"/>
                  </a:cubicBezTo>
                  <a:lnTo>
                    <a:pt x="1916" y="2736"/>
                  </a:lnTo>
                  <a:cubicBezTo>
                    <a:pt x="1794" y="2706"/>
                    <a:pt x="2037" y="2736"/>
                    <a:pt x="1824" y="2676"/>
                  </a:cubicBezTo>
                  <a:cubicBezTo>
                    <a:pt x="1916" y="2676"/>
                    <a:pt x="1946" y="2706"/>
                    <a:pt x="1976" y="2706"/>
                  </a:cubicBezTo>
                  <a:cubicBezTo>
                    <a:pt x="1952" y="2682"/>
                    <a:pt x="1967" y="2677"/>
                    <a:pt x="1882" y="2630"/>
                  </a:cubicBezTo>
                  <a:lnTo>
                    <a:pt x="1882" y="2630"/>
                  </a:lnTo>
                  <a:cubicBezTo>
                    <a:pt x="1932" y="2649"/>
                    <a:pt x="1978" y="2656"/>
                    <a:pt x="2037" y="2676"/>
                  </a:cubicBezTo>
                  <a:cubicBezTo>
                    <a:pt x="2128" y="2676"/>
                    <a:pt x="1794" y="2584"/>
                    <a:pt x="1885" y="2584"/>
                  </a:cubicBezTo>
                  <a:cubicBezTo>
                    <a:pt x="1895" y="2574"/>
                    <a:pt x="1916" y="2571"/>
                    <a:pt x="1938" y="2571"/>
                  </a:cubicBezTo>
                  <a:cubicBezTo>
                    <a:pt x="1983" y="2571"/>
                    <a:pt x="2037" y="2584"/>
                    <a:pt x="2037" y="2584"/>
                  </a:cubicBezTo>
                  <a:cubicBezTo>
                    <a:pt x="1916" y="2524"/>
                    <a:pt x="1916" y="2524"/>
                    <a:pt x="1885" y="2493"/>
                  </a:cubicBezTo>
                  <a:lnTo>
                    <a:pt x="1885" y="2493"/>
                  </a:lnTo>
                  <a:cubicBezTo>
                    <a:pt x="1976" y="2524"/>
                    <a:pt x="1976" y="2524"/>
                    <a:pt x="2098" y="2524"/>
                  </a:cubicBezTo>
                  <a:cubicBezTo>
                    <a:pt x="2128" y="2402"/>
                    <a:pt x="2220" y="2281"/>
                    <a:pt x="1976" y="2098"/>
                  </a:cubicBezTo>
                  <a:lnTo>
                    <a:pt x="1976" y="2098"/>
                  </a:lnTo>
                  <a:cubicBezTo>
                    <a:pt x="2120" y="2146"/>
                    <a:pt x="2155" y="2169"/>
                    <a:pt x="2186" y="2184"/>
                  </a:cubicBezTo>
                  <a:lnTo>
                    <a:pt x="2186" y="2184"/>
                  </a:lnTo>
                  <a:cubicBezTo>
                    <a:pt x="2192" y="2173"/>
                    <a:pt x="2218" y="2158"/>
                    <a:pt x="2189" y="2129"/>
                  </a:cubicBezTo>
                  <a:lnTo>
                    <a:pt x="2220" y="2129"/>
                  </a:lnTo>
                  <a:cubicBezTo>
                    <a:pt x="2204" y="2113"/>
                    <a:pt x="2227" y="2113"/>
                    <a:pt x="2246" y="2113"/>
                  </a:cubicBezTo>
                  <a:cubicBezTo>
                    <a:pt x="2265" y="2113"/>
                    <a:pt x="2280" y="2113"/>
                    <a:pt x="2250" y="2098"/>
                  </a:cubicBezTo>
                  <a:lnTo>
                    <a:pt x="2189" y="2098"/>
                  </a:lnTo>
                  <a:cubicBezTo>
                    <a:pt x="2155" y="2091"/>
                    <a:pt x="2152" y="2089"/>
                    <a:pt x="2164" y="2089"/>
                  </a:cubicBezTo>
                  <a:cubicBezTo>
                    <a:pt x="2185" y="2089"/>
                    <a:pt x="2255" y="2096"/>
                    <a:pt x="2284" y="2096"/>
                  </a:cubicBezTo>
                  <a:cubicBezTo>
                    <a:pt x="2310" y="2096"/>
                    <a:pt x="2302" y="2090"/>
                    <a:pt x="2189" y="2068"/>
                  </a:cubicBezTo>
                  <a:lnTo>
                    <a:pt x="2189" y="2068"/>
                  </a:lnTo>
                  <a:lnTo>
                    <a:pt x="2372" y="2098"/>
                  </a:lnTo>
                  <a:cubicBezTo>
                    <a:pt x="2235" y="2068"/>
                    <a:pt x="2258" y="2068"/>
                    <a:pt x="2288" y="2068"/>
                  </a:cubicBezTo>
                  <a:cubicBezTo>
                    <a:pt x="2318" y="2068"/>
                    <a:pt x="2356" y="2068"/>
                    <a:pt x="2250" y="2037"/>
                  </a:cubicBezTo>
                  <a:lnTo>
                    <a:pt x="2280" y="2037"/>
                  </a:lnTo>
                  <a:cubicBezTo>
                    <a:pt x="2389" y="2037"/>
                    <a:pt x="2064" y="1941"/>
                    <a:pt x="2162" y="1941"/>
                  </a:cubicBezTo>
                  <a:cubicBezTo>
                    <a:pt x="2170" y="1941"/>
                    <a:pt x="2182" y="1942"/>
                    <a:pt x="2197" y="1944"/>
                  </a:cubicBezTo>
                  <a:lnTo>
                    <a:pt x="2197" y="1944"/>
                  </a:lnTo>
                  <a:cubicBezTo>
                    <a:pt x="2167" y="1937"/>
                    <a:pt x="2132" y="1917"/>
                    <a:pt x="2080" y="1892"/>
                  </a:cubicBezTo>
                  <a:lnTo>
                    <a:pt x="2080" y="1892"/>
                  </a:lnTo>
                  <a:cubicBezTo>
                    <a:pt x="2110" y="1898"/>
                    <a:pt x="2138" y="1905"/>
                    <a:pt x="2159" y="1916"/>
                  </a:cubicBezTo>
                  <a:cubicBezTo>
                    <a:pt x="2098" y="1764"/>
                    <a:pt x="2159" y="1673"/>
                    <a:pt x="1916" y="1521"/>
                  </a:cubicBezTo>
                  <a:cubicBezTo>
                    <a:pt x="1946" y="1521"/>
                    <a:pt x="1976" y="1581"/>
                    <a:pt x="2037" y="1581"/>
                  </a:cubicBezTo>
                  <a:cubicBezTo>
                    <a:pt x="1794" y="1460"/>
                    <a:pt x="2280" y="1521"/>
                    <a:pt x="1824" y="1369"/>
                  </a:cubicBezTo>
                  <a:lnTo>
                    <a:pt x="1642" y="1308"/>
                  </a:lnTo>
                  <a:cubicBezTo>
                    <a:pt x="1764" y="1308"/>
                    <a:pt x="1885" y="1338"/>
                    <a:pt x="1946" y="1338"/>
                  </a:cubicBezTo>
                  <a:cubicBezTo>
                    <a:pt x="1866" y="1318"/>
                    <a:pt x="1891" y="1298"/>
                    <a:pt x="1866" y="1270"/>
                  </a:cubicBezTo>
                  <a:lnTo>
                    <a:pt x="1866" y="1270"/>
                  </a:lnTo>
                  <a:cubicBezTo>
                    <a:pt x="1879" y="1274"/>
                    <a:pt x="1895" y="1277"/>
                    <a:pt x="1916" y="1277"/>
                  </a:cubicBezTo>
                  <a:cubicBezTo>
                    <a:pt x="1976" y="1277"/>
                    <a:pt x="1673" y="1156"/>
                    <a:pt x="1764" y="1156"/>
                  </a:cubicBezTo>
                  <a:lnTo>
                    <a:pt x="1824" y="1186"/>
                  </a:lnTo>
                  <a:cubicBezTo>
                    <a:pt x="2220" y="1156"/>
                    <a:pt x="2524" y="1034"/>
                    <a:pt x="2098" y="852"/>
                  </a:cubicBezTo>
                  <a:cubicBezTo>
                    <a:pt x="2080" y="846"/>
                    <a:pt x="2080" y="843"/>
                    <a:pt x="2091" y="843"/>
                  </a:cubicBezTo>
                  <a:cubicBezTo>
                    <a:pt x="2123" y="843"/>
                    <a:pt x="2249" y="864"/>
                    <a:pt x="2298" y="875"/>
                  </a:cubicBezTo>
                  <a:lnTo>
                    <a:pt x="2298" y="875"/>
                  </a:lnTo>
                  <a:cubicBezTo>
                    <a:pt x="2055" y="730"/>
                    <a:pt x="2576" y="727"/>
                    <a:pt x="2068" y="518"/>
                  </a:cubicBezTo>
                  <a:cubicBezTo>
                    <a:pt x="1998" y="448"/>
                    <a:pt x="1756" y="357"/>
                    <a:pt x="1628" y="25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1236075" y="3580125"/>
              <a:ext cx="8375" cy="2300"/>
            </a:xfrm>
            <a:custGeom>
              <a:avLst/>
              <a:gdLst/>
              <a:ahLst/>
              <a:cxnLst/>
              <a:rect l="l" t="t" r="r" b="b"/>
              <a:pathLst>
                <a:path w="335" h="92" extrusionOk="0">
                  <a:moveTo>
                    <a:pt x="0" y="1"/>
                  </a:moveTo>
                  <a:cubicBezTo>
                    <a:pt x="55" y="28"/>
                    <a:pt x="97" y="31"/>
                    <a:pt x="141" y="34"/>
                  </a:cubicBezTo>
                  <a:lnTo>
                    <a:pt x="141" y="34"/>
                  </a:lnTo>
                  <a:cubicBezTo>
                    <a:pt x="82" y="15"/>
                    <a:pt x="30" y="1"/>
                    <a:pt x="0" y="1"/>
                  </a:cubicBezTo>
                  <a:close/>
                  <a:moveTo>
                    <a:pt x="141" y="34"/>
                  </a:moveTo>
                  <a:cubicBezTo>
                    <a:pt x="203" y="53"/>
                    <a:pt x="273" y="76"/>
                    <a:pt x="335" y="92"/>
                  </a:cubicBezTo>
                  <a:cubicBezTo>
                    <a:pt x="251" y="42"/>
                    <a:pt x="195" y="38"/>
                    <a:pt x="141" y="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a:off x="-1201875" y="3574800"/>
              <a:ext cx="3900" cy="800"/>
            </a:xfrm>
            <a:custGeom>
              <a:avLst/>
              <a:gdLst/>
              <a:ahLst/>
              <a:cxnLst/>
              <a:rect l="l" t="t" r="r" b="b"/>
              <a:pathLst>
                <a:path w="156" h="32" extrusionOk="0">
                  <a:moveTo>
                    <a:pt x="0" y="1"/>
                  </a:moveTo>
                  <a:cubicBezTo>
                    <a:pt x="17" y="1"/>
                    <a:pt x="52" y="1"/>
                    <a:pt x="80" y="6"/>
                  </a:cubicBezTo>
                  <a:lnTo>
                    <a:pt x="80" y="6"/>
                  </a:lnTo>
                  <a:cubicBezTo>
                    <a:pt x="69" y="3"/>
                    <a:pt x="61" y="1"/>
                    <a:pt x="61" y="1"/>
                  </a:cubicBezTo>
                  <a:close/>
                  <a:moveTo>
                    <a:pt x="80" y="6"/>
                  </a:moveTo>
                  <a:lnTo>
                    <a:pt x="80" y="6"/>
                  </a:lnTo>
                  <a:cubicBezTo>
                    <a:pt x="88" y="8"/>
                    <a:pt x="98" y="11"/>
                    <a:pt x="107" y="14"/>
                  </a:cubicBezTo>
                  <a:lnTo>
                    <a:pt x="107" y="14"/>
                  </a:lnTo>
                  <a:cubicBezTo>
                    <a:pt x="100" y="10"/>
                    <a:pt x="91" y="8"/>
                    <a:pt x="80" y="6"/>
                  </a:cubicBezTo>
                  <a:close/>
                  <a:moveTo>
                    <a:pt x="107" y="14"/>
                  </a:moveTo>
                  <a:cubicBezTo>
                    <a:pt x="116" y="18"/>
                    <a:pt x="122" y="24"/>
                    <a:pt x="122" y="31"/>
                  </a:cubicBezTo>
                  <a:cubicBezTo>
                    <a:pt x="155" y="31"/>
                    <a:pt x="134" y="22"/>
                    <a:pt x="107" y="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0"/>
            <p:cNvSpPr/>
            <p:nvPr/>
          </p:nvSpPr>
          <p:spPr>
            <a:xfrm>
              <a:off x="-1200375" y="3571000"/>
              <a:ext cx="5350" cy="3075"/>
            </a:xfrm>
            <a:custGeom>
              <a:avLst/>
              <a:gdLst/>
              <a:ahLst/>
              <a:cxnLst/>
              <a:rect l="l" t="t" r="r" b="b"/>
              <a:pathLst>
                <a:path w="214" h="123" extrusionOk="0">
                  <a:moveTo>
                    <a:pt x="1" y="1"/>
                  </a:moveTo>
                  <a:lnTo>
                    <a:pt x="214" y="123"/>
                  </a:lnTo>
                  <a:cubicBezTo>
                    <a:pt x="214" y="62"/>
                    <a:pt x="123" y="3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0"/>
            <p:cNvSpPr/>
            <p:nvPr/>
          </p:nvSpPr>
          <p:spPr>
            <a:xfrm>
              <a:off x="-1187450" y="3571000"/>
              <a:ext cx="3825" cy="800"/>
            </a:xfrm>
            <a:custGeom>
              <a:avLst/>
              <a:gdLst/>
              <a:ahLst/>
              <a:cxnLst/>
              <a:rect l="l" t="t" r="r" b="b"/>
              <a:pathLst>
                <a:path w="153" h="32" extrusionOk="0">
                  <a:moveTo>
                    <a:pt x="1" y="1"/>
                  </a:moveTo>
                  <a:cubicBezTo>
                    <a:pt x="31" y="1"/>
                    <a:pt x="61" y="31"/>
                    <a:pt x="153" y="31"/>
                  </a:cubicBezTo>
                  <a:cubicBezTo>
                    <a:pt x="153" y="31"/>
                    <a:pt x="6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1193525" y="3569500"/>
              <a:ext cx="3075" cy="350"/>
            </a:xfrm>
            <a:custGeom>
              <a:avLst/>
              <a:gdLst/>
              <a:ahLst/>
              <a:cxnLst/>
              <a:rect l="l" t="t" r="r" b="b"/>
              <a:pathLst>
                <a:path w="123" h="14" extrusionOk="0">
                  <a:moveTo>
                    <a:pt x="0" y="0"/>
                  </a:moveTo>
                  <a:cubicBezTo>
                    <a:pt x="51" y="10"/>
                    <a:pt x="68" y="14"/>
                    <a:pt x="73" y="14"/>
                  </a:cubicBezTo>
                  <a:cubicBezTo>
                    <a:pt x="82" y="14"/>
                    <a:pt x="41" y="0"/>
                    <a:pt x="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0"/>
            <p:cNvSpPr/>
            <p:nvPr/>
          </p:nvSpPr>
          <p:spPr>
            <a:xfrm>
              <a:off x="-1185275" y="3564000"/>
              <a:ext cx="2650" cy="725"/>
            </a:xfrm>
            <a:custGeom>
              <a:avLst/>
              <a:gdLst/>
              <a:ahLst/>
              <a:cxnLst/>
              <a:rect l="l" t="t" r="r" b="b"/>
              <a:pathLst>
                <a:path w="106" h="29" extrusionOk="0">
                  <a:moveTo>
                    <a:pt x="7" y="1"/>
                  </a:moveTo>
                  <a:cubicBezTo>
                    <a:pt x="2" y="1"/>
                    <a:pt x="0" y="3"/>
                    <a:pt x="5" y="7"/>
                  </a:cubicBezTo>
                  <a:cubicBezTo>
                    <a:pt x="61" y="23"/>
                    <a:pt x="85" y="29"/>
                    <a:pt x="91" y="29"/>
                  </a:cubicBezTo>
                  <a:cubicBezTo>
                    <a:pt x="105" y="29"/>
                    <a:pt x="28" y="1"/>
                    <a:pt x="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0"/>
            <p:cNvSpPr/>
            <p:nvPr/>
          </p:nvSpPr>
          <p:spPr>
            <a:xfrm>
              <a:off x="-1187450" y="3559625"/>
              <a:ext cx="3825" cy="775"/>
            </a:xfrm>
            <a:custGeom>
              <a:avLst/>
              <a:gdLst/>
              <a:ahLst/>
              <a:cxnLst/>
              <a:rect l="l" t="t" r="r" b="b"/>
              <a:pathLst>
                <a:path w="153" h="31" extrusionOk="0">
                  <a:moveTo>
                    <a:pt x="1" y="0"/>
                  </a:moveTo>
                  <a:lnTo>
                    <a:pt x="77" y="15"/>
                  </a:lnTo>
                  <a:lnTo>
                    <a:pt x="77" y="15"/>
                  </a:lnTo>
                  <a:cubicBezTo>
                    <a:pt x="46" y="8"/>
                    <a:pt x="16" y="0"/>
                    <a:pt x="1" y="0"/>
                  </a:cubicBezTo>
                  <a:close/>
                  <a:moveTo>
                    <a:pt x="77" y="15"/>
                  </a:moveTo>
                  <a:cubicBezTo>
                    <a:pt x="107" y="23"/>
                    <a:pt x="137" y="30"/>
                    <a:pt x="153" y="30"/>
                  </a:cubicBezTo>
                  <a:lnTo>
                    <a:pt x="77" y="1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1185925" y="3499575"/>
              <a:ext cx="2300" cy="25"/>
            </a:xfrm>
            <a:custGeom>
              <a:avLst/>
              <a:gdLst/>
              <a:ahLst/>
              <a:cxnLst/>
              <a:rect l="l" t="t" r="r" b="b"/>
              <a:pathLst>
                <a:path w="92" h="1" extrusionOk="0">
                  <a:moveTo>
                    <a:pt x="31" y="1"/>
                  </a:moveTo>
                  <a:lnTo>
                    <a:pt x="92" y="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0"/>
            <p:cNvSpPr/>
            <p:nvPr/>
          </p:nvSpPr>
          <p:spPr>
            <a:xfrm>
              <a:off x="-1179600" y="3473825"/>
              <a:ext cx="3700" cy="875"/>
            </a:xfrm>
            <a:custGeom>
              <a:avLst/>
              <a:gdLst/>
              <a:ahLst/>
              <a:cxnLst/>
              <a:rect l="l" t="t" r="r" b="b"/>
              <a:pathLst>
                <a:path w="148" h="35" extrusionOk="0">
                  <a:moveTo>
                    <a:pt x="26" y="1"/>
                  </a:moveTo>
                  <a:cubicBezTo>
                    <a:pt x="8" y="1"/>
                    <a:pt x="1" y="7"/>
                    <a:pt x="21" y="28"/>
                  </a:cubicBezTo>
                  <a:cubicBezTo>
                    <a:pt x="21" y="12"/>
                    <a:pt x="31" y="6"/>
                    <a:pt x="46" y="6"/>
                  </a:cubicBezTo>
                  <a:cubicBezTo>
                    <a:pt x="80" y="6"/>
                    <a:pt x="135" y="34"/>
                    <a:pt x="145" y="34"/>
                  </a:cubicBezTo>
                  <a:cubicBezTo>
                    <a:pt x="148" y="34"/>
                    <a:pt x="147" y="32"/>
                    <a:pt x="143" y="28"/>
                  </a:cubicBezTo>
                  <a:cubicBezTo>
                    <a:pt x="143" y="28"/>
                    <a:pt x="62" y="1"/>
                    <a:pt x="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0"/>
            <p:cNvSpPr/>
            <p:nvPr/>
          </p:nvSpPr>
          <p:spPr>
            <a:xfrm>
              <a:off x="-1194275" y="3456275"/>
              <a:ext cx="6100" cy="775"/>
            </a:xfrm>
            <a:custGeom>
              <a:avLst/>
              <a:gdLst/>
              <a:ahLst/>
              <a:cxnLst/>
              <a:rect l="l" t="t" r="r" b="b"/>
              <a:pathLst>
                <a:path w="244" h="31" extrusionOk="0">
                  <a:moveTo>
                    <a:pt x="243" y="31"/>
                  </a:moveTo>
                  <a:lnTo>
                    <a:pt x="243" y="3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1508125" y="3681200"/>
              <a:ext cx="3525" cy="1425"/>
            </a:xfrm>
            <a:custGeom>
              <a:avLst/>
              <a:gdLst/>
              <a:ahLst/>
              <a:cxnLst/>
              <a:rect l="l" t="t" r="r" b="b"/>
              <a:pathLst>
                <a:path w="141" h="57" extrusionOk="0">
                  <a:moveTo>
                    <a:pt x="1" y="0"/>
                  </a:moveTo>
                  <a:lnTo>
                    <a:pt x="1" y="0"/>
                  </a:lnTo>
                  <a:cubicBezTo>
                    <a:pt x="43" y="21"/>
                    <a:pt x="128" y="57"/>
                    <a:pt x="137" y="57"/>
                  </a:cubicBezTo>
                  <a:cubicBezTo>
                    <a:pt x="141" y="57"/>
                    <a:pt x="130" y="50"/>
                    <a:pt x="92" y="31"/>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1513975" y="3513225"/>
              <a:ext cx="93275" cy="183200"/>
            </a:xfrm>
            <a:custGeom>
              <a:avLst/>
              <a:gdLst/>
              <a:ahLst/>
              <a:cxnLst/>
              <a:rect l="l" t="t" r="r" b="b"/>
              <a:pathLst>
                <a:path w="3731" h="7328" extrusionOk="0">
                  <a:moveTo>
                    <a:pt x="1647" y="1171"/>
                  </a:moveTo>
                  <a:lnTo>
                    <a:pt x="1694" y="1218"/>
                  </a:lnTo>
                  <a:cubicBezTo>
                    <a:pt x="1685" y="1200"/>
                    <a:pt x="1668" y="1185"/>
                    <a:pt x="1647" y="1171"/>
                  </a:cubicBezTo>
                  <a:close/>
                  <a:moveTo>
                    <a:pt x="3066" y="1160"/>
                  </a:moveTo>
                  <a:lnTo>
                    <a:pt x="3066" y="1160"/>
                  </a:lnTo>
                  <a:cubicBezTo>
                    <a:pt x="3068" y="1172"/>
                    <a:pt x="3083" y="1190"/>
                    <a:pt x="3122" y="1218"/>
                  </a:cubicBezTo>
                  <a:cubicBezTo>
                    <a:pt x="3103" y="1180"/>
                    <a:pt x="3085" y="1166"/>
                    <a:pt x="3066" y="1160"/>
                  </a:cubicBezTo>
                  <a:close/>
                  <a:moveTo>
                    <a:pt x="2792" y="2284"/>
                  </a:moveTo>
                  <a:lnTo>
                    <a:pt x="2792" y="2284"/>
                  </a:lnTo>
                  <a:cubicBezTo>
                    <a:pt x="2806" y="2294"/>
                    <a:pt x="2822" y="2303"/>
                    <a:pt x="2849" y="2312"/>
                  </a:cubicBezTo>
                  <a:cubicBezTo>
                    <a:pt x="2821" y="2298"/>
                    <a:pt x="2806" y="2291"/>
                    <a:pt x="2792" y="2284"/>
                  </a:cubicBezTo>
                  <a:close/>
                  <a:moveTo>
                    <a:pt x="2714" y="2337"/>
                  </a:moveTo>
                  <a:cubicBezTo>
                    <a:pt x="2726" y="2343"/>
                    <a:pt x="2738" y="2349"/>
                    <a:pt x="2749" y="2355"/>
                  </a:cubicBezTo>
                  <a:lnTo>
                    <a:pt x="2749" y="2355"/>
                  </a:lnTo>
                  <a:cubicBezTo>
                    <a:pt x="2739" y="2348"/>
                    <a:pt x="2728" y="2342"/>
                    <a:pt x="2714" y="2337"/>
                  </a:cubicBezTo>
                  <a:close/>
                  <a:moveTo>
                    <a:pt x="2749" y="2355"/>
                  </a:moveTo>
                  <a:cubicBezTo>
                    <a:pt x="2764" y="2365"/>
                    <a:pt x="2776" y="2380"/>
                    <a:pt x="2788" y="2403"/>
                  </a:cubicBezTo>
                  <a:cubicBezTo>
                    <a:pt x="2835" y="2403"/>
                    <a:pt x="2800" y="2381"/>
                    <a:pt x="2749" y="2355"/>
                  </a:cubicBezTo>
                  <a:close/>
                  <a:moveTo>
                    <a:pt x="2799" y="2475"/>
                  </a:moveTo>
                  <a:cubicBezTo>
                    <a:pt x="2801" y="2482"/>
                    <a:pt x="2806" y="2488"/>
                    <a:pt x="2818" y="2494"/>
                  </a:cubicBezTo>
                  <a:lnTo>
                    <a:pt x="2799" y="2475"/>
                  </a:lnTo>
                  <a:close/>
                  <a:moveTo>
                    <a:pt x="2271" y="2586"/>
                  </a:moveTo>
                  <a:lnTo>
                    <a:pt x="2271" y="2586"/>
                  </a:lnTo>
                  <a:cubicBezTo>
                    <a:pt x="2317" y="2601"/>
                    <a:pt x="2302" y="2601"/>
                    <a:pt x="2290" y="2601"/>
                  </a:cubicBezTo>
                  <a:cubicBezTo>
                    <a:pt x="2288" y="2601"/>
                    <a:pt x="2287" y="2601"/>
                    <a:pt x="2285" y="2601"/>
                  </a:cubicBezTo>
                  <a:lnTo>
                    <a:pt x="2285" y="2601"/>
                  </a:lnTo>
                  <a:cubicBezTo>
                    <a:pt x="2278" y="2592"/>
                    <a:pt x="2271" y="2586"/>
                    <a:pt x="2271" y="2586"/>
                  </a:cubicBezTo>
                  <a:close/>
                  <a:moveTo>
                    <a:pt x="2901" y="3459"/>
                  </a:moveTo>
                  <a:lnTo>
                    <a:pt x="2901" y="3459"/>
                  </a:lnTo>
                  <a:cubicBezTo>
                    <a:pt x="2915" y="3472"/>
                    <a:pt x="2927" y="3485"/>
                    <a:pt x="2940" y="3497"/>
                  </a:cubicBezTo>
                  <a:cubicBezTo>
                    <a:pt x="2951" y="3500"/>
                    <a:pt x="2958" y="3501"/>
                    <a:pt x="2963" y="3501"/>
                  </a:cubicBezTo>
                  <a:cubicBezTo>
                    <a:pt x="2979" y="3501"/>
                    <a:pt x="2944" y="3481"/>
                    <a:pt x="2901" y="3459"/>
                  </a:cubicBezTo>
                  <a:close/>
                  <a:moveTo>
                    <a:pt x="751" y="3649"/>
                  </a:moveTo>
                  <a:lnTo>
                    <a:pt x="782" y="3680"/>
                  </a:lnTo>
                  <a:cubicBezTo>
                    <a:pt x="783" y="3680"/>
                    <a:pt x="784" y="3680"/>
                    <a:pt x="785" y="3680"/>
                  </a:cubicBezTo>
                  <a:lnTo>
                    <a:pt x="785" y="3680"/>
                  </a:lnTo>
                  <a:cubicBezTo>
                    <a:pt x="777" y="3672"/>
                    <a:pt x="766" y="3661"/>
                    <a:pt x="751" y="3649"/>
                  </a:cubicBezTo>
                  <a:close/>
                  <a:moveTo>
                    <a:pt x="569" y="3741"/>
                  </a:moveTo>
                  <a:lnTo>
                    <a:pt x="569" y="3741"/>
                  </a:lnTo>
                  <a:cubicBezTo>
                    <a:pt x="596" y="3767"/>
                    <a:pt x="605" y="3771"/>
                    <a:pt x="620" y="3771"/>
                  </a:cubicBezTo>
                  <a:lnTo>
                    <a:pt x="620" y="3771"/>
                  </a:lnTo>
                  <a:cubicBezTo>
                    <a:pt x="605" y="3762"/>
                    <a:pt x="588" y="3752"/>
                    <a:pt x="569" y="3741"/>
                  </a:cubicBezTo>
                  <a:close/>
                  <a:moveTo>
                    <a:pt x="2727" y="3742"/>
                  </a:moveTo>
                  <a:cubicBezTo>
                    <a:pt x="2727" y="3752"/>
                    <a:pt x="2732" y="3762"/>
                    <a:pt x="2739" y="3772"/>
                  </a:cubicBezTo>
                  <a:lnTo>
                    <a:pt x="2739" y="3772"/>
                  </a:lnTo>
                  <a:cubicBezTo>
                    <a:pt x="2749" y="3772"/>
                    <a:pt x="2741" y="3758"/>
                    <a:pt x="2727" y="3742"/>
                  </a:cubicBezTo>
                  <a:close/>
                  <a:moveTo>
                    <a:pt x="2838" y="3936"/>
                  </a:moveTo>
                  <a:cubicBezTo>
                    <a:pt x="2849" y="3940"/>
                    <a:pt x="2863" y="3946"/>
                    <a:pt x="2879" y="3953"/>
                  </a:cubicBezTo>
                  <a:cubicBezTo>
                    <a:pt x="2856" y="3942"/>
                    <a:pt x="2844" y="3937"/>
                    <a:pt x="2838" y="3936"/>
                  </a:cubicBezTo>
                  <a:close/>
                  <a:moveTo>
                    <a:pt x="2693" y="4337"/>
                  </a:moveTo>
                  <a:lnTo>
                    <a:pt x="2727" y="4348"/>
                  </a:lnTo>
                  <a:cubicBezTo>
                    <a:pt x="2712" y="4342"/>
                    <a:pt x="2701" y="4339"/>
                    <a:pt x="2693" y="4337"/>
                  </a:cubicBezTo>
                  <a:close/>
                  <a:moveTo>
                    <a:pt x="434" y="4430"/>
                  </a:moveTo>
                  <a:cubicBezTo>
                    <a:pt x="439" y="4433"/>
                    <a:pt x="444" y="4436"/>
                    <a:pt x="447" y="4440"/>
                  </a:cubicBezTo>
                  <a:cubicBezTo>
                    <a:pt x="447" y="4440"/>
                    <a:pt x="442" y="4436"/>
                    <a:pt x="434" y="4430"/>
                  </a:cubicBezTo>
                  <a:close/>
                  <a:moveTo>
                    <a:pt x="2312" y="4437"/>
                  </a:moveTo>
                  <a:cubicBezTo>
                    <a:pt x="2317" y="4437"/>
                    <a:pt x="2323" y="4438"/>
                    <a:pt x="2332" y="4440"/>
                  </a:cubicBezTo>
                  <a:cubicBezTo>
                    <a:pt x="2355" y="4455"/>
                    <a:pt x="2375" y="4468"/>
                    <a:pt x="2393" y="4480"/>
                  </a:cubicBezTo>
                  <a:lnTo>
                    <a:pt x="2393" y="4480"/>
                  </a:lnTo>
                  <a:cubicBezTo>
                    <a:pt x="2383" y="4477"/>
                    <a:pt x="2373" y="4474"/>
                    <a:pt x="2362" y="4470"/>
                  </a:cubicBezTo>
                  <a:lnTo>
                    <a:pt x="2362" y="4470"/>
                  </a:lnTo>
                  <a:cubicBezTo>
                    <a:pt x="2383" y="4480"/>
                    <a:pt x="2390" y="4487"/>
                    <a:pt x="2394" y="4494"/>
                  </a:cubicBezTo>
                  <a:lnTo>
                    <a:pt x="2394" y="4494"/>
                  </a:lnTo>
                  <a:cubicBezTo>
                    <a:pt x="2332" y="4461"/>
                    <a:pt x="2290" y="4437"/>
                    <a:pt x="2312" y="4437"/>
                  </a:cubicBezTo>
                  <a:close/>
                  <a:moveTo>
                    <a:pt x="2393" y="4480"/>
                  </a:moveTo>
                  <a:cubicBezTo>
                    <a:pt x="2432" y="4493"/>
                    <a:pt x="2464" y="4502"/>
                    <a:pt x="2492" y="4510"/>
                  </a:cubicBezTo>
                  <a:lnTo>
                    <a:pt x="2492" y="4510"/>
                  </a:lnTo>
                  <a:cubicBezTo>
                    <a:pt x="2511" y="4524"/>
                    <a:pt x="2539" y="4546"/>
                    <a:pt x="2540" y="4558"/>
                  </a:cubicBezTo>
                  <a:lnTo>
                    <a:pt x="2540" y="4558"/>
                  </a:lnTo>
                  <a:cubicBezTo>
                    <a:pt x="2505" y="4551"/>
                    <a:pt x="2473" y="4533"/>
                    <a:pt x="2393" y="4480"/>
                  </a:cubicBezTo>
                  <a:close/>
                  <a:moveTo>
                    <a:pt x="204" y="4744"/>
                  </a:moveTo>
                  <a:cubicBezTo>
                    <a:pt x="229" y="4752"/>
                    <a:pt x="255" y="4760"/>
                    <a:pt x="281" y="4767"/>
                  </a:cubicBezTo>
                  <a:lnTo>
                    <a:pt x="281" y="4767"/>
                  </a:lnTo>
                  <a:cubicBezTo>
                    <a:pt x="279" y="4760"/>
                    <a:pt x="273" y="4752"/>
                    <a:pt x="265" y="4744"/>
                  </a:cubicBezTo>
                  <a:close/>
                  <a:moveTo>
                    <a:pt x="2568" y="4778"/>
                  </a:moveTo>
                  <a:cubicBezTo>
                    <a:pt x="2582" y="4785"/>
                    <a:pt x="2599" y="4792"/>
                    <a:pt x="2636" y="4804"/>
                  </a:cubicBezTo>
                  <a:cubicBezTo>
                    <a:pt x="2606" y="4792"/>
                    <a:pt x="2584" y="4784"/>
                    <a:pt x="2568" y="4778"/>
                  </a:cubicBezTo>
                  <a:close/>
                  <a:moveTo>
                    <a:pt x="2577" y="4835"/>
                  </a:moveTo>
                  <a:cubicBezTo>
                    <a:pt x="2609" y="4851"/>
                    <a:pt x="2636" y="4865"/>
                    <a:pt x="2636" y="4865"/>
                  </a:cubicBezTo>
                  <a:cubicBezTo>
                    <a:pt x="2606" y="4835"/>
                    <a:pt x="2598" y="4835"/>
                    <a:pt x="2583" y="4835"/>
                  </a:cubicBezTo>
                  <a:cubicBezTo>
                    <a:pt x="2581" y="4835"/>
                    <a:pt x="2579" y="4835"/>
                    <a:pt x="2577" y="4835"/>
                  </a:cubicBezTo>
                  <a:close/>
                  <a:moveTo>
                    <a:pt x="1268" y="5716"/>
                  </a:moveTo>
                  <a:cubicBezTo>
                    <a:pt x="1359" y="5716"/>
                    <a:pt x="1359" y="5807"/>
                    <a:pt x="1572" y="5868"/>
                  </a:cubicBezTo>
                  <a:lnTo>
                    <a:pt x="1542" y="5838"/>
                  </a:lnTo>
                  <a:lnTo>
                    <a:pt x="1542" y="5838"/>
                  </a:lnTo>
                  <a:cubicBezTo>
                    <a:pt x="1665" y="5893"/>
                    <a:pt x="1770" y="5954"/>
                    <a:pt x="1867" y="6010"/>
                  </a:cubicBezTo>
                  <a:lnTo>
                    <a:pt x="1867" y="6010"/>
                  </a:lnTo>
                  <a:cubicBezTo>
                    <a:pt x="1814" y="5986"/>
                    <a:pt x="1770" y="5967"/>
                    <a:pt x="1754" y="5959"/>
                  </a:cubicBezTo>
                  <a:cubicBezTo>
                    <a:pt x="1663" y="5929"/>
                    <a:pt x="1359" y="5807"/>
                    <a:pt x="1268" y="5716"/>
                  </a:cubicBezTo>
                  <a:close/>
                  <a:moveTo>
                    <a:pt x="2208" y="6433"/>
                  </a:moveTo>
                  <a:lnTo>
                    <a:pt x="2208" y="6433"/>
                  </a:lnTo>
                  <a:cubicBezTo>
                    <a:pt x="2258" y="6461"/>
                    <a:pt x="2319" y="6490"/>
                    <a:pt x="2409" y="6522"/>
                  </a:cubicBezTo>
                  <a:lnTo>
                    <a:pt x="2409" y="6522"/>
                  </a:lnTo>
                  <a:cubicBezTo>
                    <a:pt x="2360" y="6500"/>
                    <a:pt x="2283" y="6460"/>
                    <a:pt x="2208" y="6433"/>
                  </a:cubicBezTo>
                  <a:close/>
                  <a:moveTo>
                    <a:pt x="2181" y="6477"/>
                  </a:moveTo>
                  <a:lnTo>
                    <a:pt x="2302" y="6537"/>
                  </a:lnTo>
                  <a:cubicBezTo>
                    <a:pt x="2251" y="6503"/>
                    <a:pt x="2220" y="6488"/>
                    <a:pt x="2181" y="6477"/>
                  </a:cubicBezTo>
                  <a:close/>
                  <a:moveTo>
                    <a:pt x="2409" y="6522"/>
                  </a:moveTo>
                  <a:cubicBezTo>
                    <a:pt x="2430" y="6531"/>
                    <a:pt x="2446" y="6537"/>
                    <a:pt x="2454" y="6537"/>
                  </a:cubicBezTo>
                  <a:cubicBezTo>
                    <a:pt x="2438" y="6532"/>
                    <a:pt x="2423" y="6527"/>
                    <a:pt x="2409" y="6522"/>
                  </a:cubicBezTo>
                  <a:close/>
                  <a:moveTo>
                    <a:pt x="2060" y="6738"/>
                  </a:moveTo>
                  <a:cubicBezTo>
                    <a:pt x="2128" y="6774"/>
                    <a:pt x="2191" y="6779"/>
                    <a:pt x="2207" y="6780"/>
                  </a:cubicBezTo>
                  <a:lnTo>
                    <a:pt x="2207" y="6780"/>
                  </a:lnTo>
                  <a:cubicBezTo>
                    <a:pt x="2178" y="6778"/>
                    <a:pt x="2120" y="6762"/>
                    <a:pt x="2060" y="6738"/>
                  </a:cubicBezTo>
                  <a:close/>
                  <a:moveTo>
                    <a:pt x="2207" y="6780"/>
                  </a:moveTo>
                  <a:lnTo>
                    <a:pt x="2207" y="6780"/>
                  </a:lnTo>
                  <a:cubicBezTo>
                    <a:pt x="2208" y="6780"/>
                    <a:pt x="2209" y="6780"/>
                    <a:pt x="2210" y="6780"/>
                  </a:cubicBezTo>
                  <a:cubicBezTo>
                    <a:pt x="2210" y="6780"/>
                    <a:pt x="2209" y="6780"/>
                    <a:pt x="2207" y="6780"/>
                  </a:cubicBezTo>
                  <a:close/>
                  <a:moveTo>
                    <a:pt x="1657" y="6813"/>
                  </a:moveTo>
                  <a:cubicBezTo>
                    <a:pt x="1657" y="6813"/>
                    <a:pt x="1657" y="6814"/>
                    <a:pt x="1660" y="6817"/>
                  </a:cubicBezTo>
                  <a:lnTo>
                    <a:pt x="1660" y="6817"/>
                  </a:lnTo>
                  <a:cubicBezTo>
                    <a:pt x="1662" y="6816"/>
                    <a:pt x="1658" y="6813"/>
                    <a:pt x="1657" y="6813"/>
                  </a:cubicBezTo>
                  <a:close/>
                  <a:moveTo>
                    <a:pt x="2340" y="6820"/>
                  </a:moveTo>
                  <a:cubicBezTo>
                    <a:pt x="2348" y="6827"/>
                    <a:pt x="2355" y="6834"/>
                    <a:pt x="2362" y="6841"/>
                  </a:cubicBezTo>
                  <a:cubicBezTo>
                    <a:pt x="2373" y="6844"/>
                    <a:pt x="2379" y="6846"/>
                    <a:pt x="2382" y="6846"/>
                  </a:cubicBezTo>
                  <a:cubicBezTo>
                    <a:pt x="2390" y="6846"/>
                    <a:pt x="2365" y="6831"/>
                    <a:pt x="2340" y="6820"/>
                  </a:cubicBezTo>
                  <a:close/>
                  <a:moveTo>
                    <a:pt x="1998" y="6902"/>
                  </a:moveTo>
                  <a:cubicBezTo>
                    <a:pt x="1994" y="6902"/>
                    <a:pt x="1996" y="6904"/>
                    <a:pt x="2002" y="6908"/>
                  </a:cubicBezTo>
                  <a:lnTo>
                    <a:pt x="2002" y="6908"/>
                  </a:lnTo>
                  <a:cubicBezTo>
                    <a:pt x="2001" y="6906"/>
                    <a:pt x="1999" y="6904"/>
                    <a:pt x="1998" y="6902"/>
                  </a:cubicBezTo>
                  <a:close/>
                  <a:moveTo>
                    <a:pt x="1086" y="6993"/>
                  </a:moveTo>
                  <a:cubicBezTo>
                    <a:pt x="1091" y="6996"/>
                    <a:pt x="1096" y="6998"/>
                    <a:pt x="1100" y="7000"/>
                  </a:cubicBezTo>
                  <a:lnTo>
                    <a:pt x="1100" y="7000"/>
                  </a:lnTo>
                  <a:cubicBezTo>
                    <a:pt x="1095" y="6997"/>
                    <a:pt x="1090" y="6995"/>
                    <a:pt x="1086" y="6993"/>
                  </a:cubicBezTo>
                  <a:close/>
                  <a:moveTo>
                    <a:pt x="177" y="7003"/>
                  </a:moveTo>
                  <a:cubicBezTo>
                    <a:pt x="179" y="7008"/>
                    <a:pt x="186" y="7014"/>
                    <a:pt x="204" y="7023"/>
                  </a:cubicBezTo>
                  <a:cubicBezTo>
                    <a:pt x="195" y="7016"/>
                    <a:pt x="186" y="7009"/>
                    <a:pt x="177" y="7003"/>
                  </a:cubicBezTo>
                  <a:close/>
                  <a:moveTo>
                    <a:pt x="2002" y="6908"/>
                  </a:moveTo>
                  <a:cubicBezTo>
                    <a:pt x="2013" y="6927"/>
                    <a:pt x="2009" y="6935"/>
                    <a:pt x="1996" y="6935"/>
                  </a:cubicBezTo>
                  <a:cubicBezTo>
                    <a:pt x="1990" y="6935"/>
                    <a:pt x="1982" y="6933"/>
                    <a:pt x="1973" y="6931"/>
                  </a:cubicBezTo>
                  <a:lnTo>
                    <a:pt x="1973" y="6931"/>
                  </a:lnTo>
                  <a:cubicBezTo>
                    <a:pt x="2039" y="6958"/>
                    <a:pt x="2099" y="6986"/>
                    <a:pt x="2150" y="7023"/>
                  </a:cubicBezTo>
                  <a:cubicBezTo>
                    <a:pt x="2163" y="7026"/>
                    <a:pt x="2173" y="7027"/>
                    <a:pt x="2180" y="7027"/>
                  </a:cubicBezTo>
                  <a:cubicBezTo>
                    <a:pt x="2235" y="7027"/>
                    <a:pt x="2039" y="6934"/>
                    <a:pt x="2002" y="6908"/>
                  </a:cubicBezTo>
                  <a:close/>
                  <a:moveTo>
                    <a:pt x="478" y="7145"/>
                  </a:moveTo>
                  <a:cubicBezTo>
                    <a:pt x="457" y="7145"/>
                    <a:pt x="465" y="7145"/>
                    <a:pt x="504" y="7155"/>
                  </a:cubicBezTo>
                  <a:lnTo>
                    <a:pt x="504" y="7155"/>
                  </a:lnTo>
                  <a:cubicBezTo>
                    <a:pt x="495" y="7152"/>
                    <a:pt x="487" y="7148"/>
                    <a:pt x="478" y="7145"/>
                  </a:cubicBezTo>
                  <a:close/>
                  <a:moveTo>
                    <a:pt x="812" y="7145"/>
                  </a:moveTo>
                  <a:lnTo>
                    <a:pt x="812" y="7145"/>
                  </a:lnTo>
                  <a:cubicBezTo>
                    <a:pt x="823" y="7150"/>
                    <a:pt x="824" y="7152"/>
                    <a:pt x="820" y="7152"/>
                  </a:cubicBezTo>
                  <a:cubicBezTo>
                    <a:pt x="816" y="7152"/>
                    <a:pt x="807" y="7150"/>
                    <a:pt x="799" y="7150"/>
                  </a:cubicBezTo>
                  <a:lnTo>
                    <a:pt x="799" y="7150"/>
                  </a:lnTo>
                  <a:cubicBezTo>
                    <a:pt x="842" y="7170"/>
                    <a:pt x="888" y="7183"/>
                    <a:pt x="893" y="7183"/>
                  </a:cubicBezTo>
                  <a:cubicBezTo>
                    <a:pt x="895" y="7183"/>
                    <a:pt x="890" y="7181"/>
                    <a:pt x="873" y="7175"/>
                  </a:cubicBezTo>
                  <a:lnTo>
                    <a:pt x="812" y="7145"/>
                  </a:lnTo>
                  <a:close/>
                  <a:moveTo>
                    <a:pt x="439" y="7246"/>
                  </a:moveTo>
                  <a:cubicBezTo>
                    <a:pt x="443" y="7254"/>
                    <a:pt x="464" y="7270"/>
                    <a:pt x="508" y="7297"/>
                  </a:cubicBezTo>
                  <a:lnTo>
                    <a:pt x="439" y="7246"/>
                  </a:lnTo>
                  <a:close/>
                  <a:moveTo>
                    <a:pt x="2713" y="1"/>
                  </a:moveTo>
                  <a:cubicBezTo>
                    <a:pt x="2605" y="1"/>
                    <a:pt x="2515" y="41"/>
                    <a:pt x="2484" y="154"/>
                  </a:cubicBezTo>
                  <a:cubicBezTo>
                    <a:pt x="2636" y="367"/>
                    <a:pt x="2332" y="397"/>
                    <a:pt x="1967" y="397"/>
                  </a:cubicBezTo>
                  <a:cubicBezTo>
                    <a:pt x="1967" y="488"/>
                    <a:pt x="2028" y="610"/>
                    <a:pt x="1937" y="610"/>
                  </a:cubicBezTo>
                  <a:cubicBezTo>
                    <a:pt x="1876" y="823"/>
                    <a:pt x="1359" y="823"/>
                    <a:pt x="1481" y="1096"/>
                  </a:cubicBezTo>
                  <a:cubicBezTo>
                    <a:pt x="1524" y="1118"/>
                    <a:pt x="1597" y="1139"/>
                    <a:pt x="1647" y="1171"/>
                  </a:cubicBezTo>
                  <a:lnTo>
                    <a:pt x="1647" y="1171"/>
                  </a:lnTo>
                  <a:lnTo>
                    <a:pt x="1633" y="1157"/>
                  </a:lnTo>
                  <a:lnTo>
                    <a:pt x="1785" y="1248"/>
                  </a:lnTo>
                  <a:cubicBezTo>
                    <a:pt x="1785" y="1254"/>
                    <a:pt x="1778" y="1256"/>
                    <a:pt x="1766" y="1256"/>
                  </a:cubicBezTo>
                  <a:cubicBezTo>
                    <a:pt x="1714" y="1256"/>
                    <a:pt x="1572" y="1207"/>
                    <a:pt x="1572" y="1157"/>
                  </a:cubicBezTo>
                  <a:cubicBezTo>
                    <a:pt x="1542" y="1248"/>
                    <a:pt x="1572" y="1370"/>
                    <a:pt x="1511" y="1400"/>
                  </a:cubicBezTo>
                  <a:cubicBezTo>
                    <a:pt x="1724" y="1522"/>
                    <a:pt x="1511" y="1430"/>
                    <a:pt x="1724" y="1552"/>
                  </a:cubicBezTo>
                  <a:cubicBezTo>
                    <a:pt x="1664" y="1552"/>
                    <a:pt x="1663" y="1552"/>
                    <a:pt x="1633" y="1522"/>
                  </a:cubicBezTo>
                  <a:lnTo>
                    <a:pt x="1633" y="1522"/>
                  </a:lnTo>
                  <a:cubicBezTo>
                    <a:pt x="1683" y="1572"/>
                    <a:pt x="1706" y="1594"/>
                    <a:pt x="1665" y="1594"/>
                  </a:cubicBezTo>
                  <a:cubicBezTo>
                    <a:pt x="1632" y="1594"/>
                    <a:pt x="1557" y="1579"/>
                    <a:pt x="1420" y="1552"/>
                  </a:cubicBezTo>
                  <a:cubicBezTo>
                    <a:pt x="1116" y="1674"/>
                    <a:pt x="1207" y="1917"/>
                    <a:pt x="1055" y="2130"/>
                  </a:cubicBezTo>
                  <a:cubicBezTo>
                    <a:pt x="1025" y="2342"/>
                    <a:pt x="1116" y="2646"/>
                    <a:pt x="1086" y="2889"/>
                  </a:cubicBezTo>
                  <a:cubicBezTo>
                    <a:pt x="1390" y="3072"/>
                    <a:pt x="1238" y="3072"/>
                    <a:pt x="1511" y="3224"/>
                  </a:cubicBezTo>
                  <a:lnTo>
                    <a:pt x="1390" y="3193"/>
                  </a:lnTo>
                  <a:lnTo>
                    <a:pt x="1390" y="3193"/>
                  </a:lnTo>
                  <a:cubicBezTo>
                    <a:pt x="1440" y="3214"/>
                    <a:pt x="1454" y="3220"/>
                    <a:pt x="1444" y="3220"/>
                  </a:cubicBezTo>
                  <a:cubicBezTo>
                    <a:pt x="1423" y="3220"/>
                    <a:pt x="1309" y="3193"/>
                    <a:pt x="1207" y="3193"/>
                  </a:cubicBezTo>
                  <a:cubicBezTo>
                    <a:pt x="1329" y="3224"/>
                    <a:pt x="1238" y="3224"/>
                    <a:pt x="1420" y="3285"/>
                  </a:cubicBezTo>
                  <a:cubicBezTo>
                    <a:pt x="1452" y="3304"/>
                    <a:pt x="1457" y="3311"/>
                    <a:pt x="1447" y="3311"/>
                  </a:cubicBezTo>
                  <a:cubicBezTo>
                    <a:pt x="1414" y="3311"/>
                    <a:pt x="1229" y="3242"/>
                    <a:pt x="1199" y="3242"/>
                  </a:cubicBezTo>
                  <a:cubicBezTo>
                    <a:pt x="1192" y="3242"/>
                    <a:pt x="1194" y="3245"/>
                    <a:pt x="1207" y="3254"/>
                  </a:cubicBezTo>
                  <a:cubicBezTo>
                    <a:pt x="1197" y="3251"/>
                    <a:pt x="1190" y="3249"/>
                    <a:pt x="1187" y="3249"/>
                  </a:cubicBezTo>
                  <a:cubicBezTo>
                    <a:pt x="1167" y="3249"/>
                    <a:pt x="1255" y="3302"/>
                    <a:pt x="1261" y="3302"/>
                  </a:cubicBezTo>
                  <a:cubicBezTo>
                    <a:pt x="1262" y="3302"/>
                    <a:pt x="1256" y="3297"/>
                    <a:pt x="1238" y="3285"/>
                  </a:cubicBezTo>
                  <a:lnTo>
                    <a:pt x="1238" y="3285"/>
                  </a:lnTo>
                  <a:cubicBezTo>
                    <a:pt x="1308" y="3328"/>
                    <a:pt x="1327" y="3344"/>
                    <a:pt x="1315" y="3344"/>
                  </a:cubicBezTo>
                  <a:cubicBezTo>
                    <a:pt x="1284" y="3344"/>
                    <a:pt x="1055" y="3245"/>
                    <a:pt x="903" y="3224"/>
                  </a:cubicBezTo>
                  <a:lnTo>
                    <a:pt x="903" y="3224"/>
                  </a:lnTo>
                  <a:cubicBezTo>
                    <a:pt x="934" y="3345"/>
                    <a:pt x="1086" y="3528"/>
                    <a:pt x="934" y="3558"/>
                  </a:cubicBezTo>
                  <a:lnTo>
                    <a:pt x="1086" y="3649"/>
                  </a:lnTo>
                  <a:cubicBezTo>
                    <a:pt x="1000" y="3618"/>
                    <a:pt x="965" y="3607"/>
                    <a:pt x="956" y="3607"/>
                  </a:cubicBezTo>
                  <a:cubicBezTo>
                    <a:pt x="934" y="3607"/>
                    <a:pt x="1097" y="3683"/>
                    <a:pt x="1051" y="3683"/>
                  </a:cubicBezTo>
                  <a:cubicBezTo>
                    <a:pt x="1045" y="3683"/>
                    <a:pt x="1037" y="3682"/>
                    <a:pt x="1025" y="3680"/>
                  </a:cubicBezTo>
                  <a:cubicBezTo>
                    <a:pt x="934" y="3649"/>
                    <a:pt x="934" y="3589"/>
                    <a:pt x="903" y="3589"/>
                  </a:cubicBezTo>
                  <a:cubicBezTo>
                    <a:pt x="889" y="3586"/>
                    <a:pt x="878" y="3585"/>
                    <a:pt x="869" y="3585"/>
                  </a:cubicBezTo>
                  <a:cubicBezTo>
                    <a:pt x="791" y="3585"/>
                    <a:pt x="894" y="3684"/>
                    <a:pt x="816" y="3684"/>
                  </a:cubicBezTo>
                  <a:cubicBezTo>
                    <a:pt x="808" y="3684"/>
                    <a:pt x="797" y="3683"/>
                    <a:pt x="785" y="3680"/>
                  </a:cubicBezTo>
                  <a:lnTo>
                    <a:pt x="785" y="3680"/>
                  </a:lnTo>
                  <a:cubicBezTo>
                    <a:pt x="880" y="3784"/>
                    <a:pt x="583" y="3689"/>
                    <a:pt x="751" y="3801"/>
                  </a:cubicBezTo>
                  <a:cubicBezTo>
                    <a:pt x="675" y="3771"/>
                    <a:pt x="645" y="3771"/>
                    <a:pt x="626" y="3771"/>
                  </a:cubicBezTo>
                  <a:cubicBezTo>
                    <a:pt x="624" y="3771"/>
                    <a:pt x="622" y="3771"/>
                    <a:pt x="620" y="3771"/>
                  </a:cubicBezTo>
                  <a:lnTo>
                    <a:pt x="620" y="3771"/>
                  </a:lnTo>
                  <a:cubicBezTo>
                    <a:pt x="714" y="3829"/>
                    <a:pt x="715" y="3842"/>
                    <a:pt x="688" y="3842"/>
                  </a:cubicBezTo>
                  <a:cubicBezTo>
                    <a:pt x="665" y="3842"/>
                    <a:pt x="622" y="3833"/>
                    <a:pt x="596" y="3833"/>
                  </a:cubicBezTo>
                  <a:cubicBezTo>
                    <a:pt x="568" y="3833"/>
                    <a:pt x="562" y="3844"/>
                    <a:pt x="630" y="3893"/>
                  </a:cubicBezTo>
                  <a:lnTo>
                    <a:pt x="569" y="3862"/>
                  </a:lnTo>
                  <a:cubicBezTo>
                    <a:pt x="508" y="3984"/>
                    <a:pt x="417" y="4045"/>
                    <a:pt x="508" y="4257"/>
                  </a:cubicBezTo>
                  <a:cubicBezTo>
                    <a:pt x="508" y="4272"/>
                    <a:pt x="488" y="4276"/>
                    <a:pt x="459" y="4276"/>
                  </a:cubicBezTo>
                  <a:cubicBezTo>
                    <a:pt x="418" y="4276"/>
                    <a:pt x="361" y="4268"/>
                    <a:pt x="319" y="4268"/>
                  </a:cubicBezTo>
                  <a:cubicBezTo>
                    <a:pt x="261" y="4268"/>
                    <a:pt x="229" y="4282"/>
                    <a:pt x="295" y="4348"/>
                  </a:cubicBezTo>
                  <a:cubicBezTo>
                    <a:pt x="295" y="4348"/>
                    <a:pt x="295" y="4348"/>
                    <a:pt x="295" y="4348"/>
                  </a:cubicBezTo>
                  <a:lnTo>
                    <a:pt x="295" y="4348"/>
                  </a:lnTo>
                  <a:cubicBezTo>
                    <a:pt x="305" y="4367"/>
                    <a:pt x="320" y="4380"/>
                    <a:pt x="337" y="4390"/>
                  </a:cubicBezTo>
                  <a:lnTo>
                    <a:pt x="337" y="4390"/>
                  </a:lnTo>
                  <a:cubicBezTo>
                    <a:pt x="386" y="4463"/>
                    <a:pt x="204" y="4444"/>
                    <a:pt x="204" y="4470"/>
                  </a:cubicBezTo>
                  <a:cubicBezTo>
                    <a:pt x="265" y="4500"/>
                    <a:pt x="295" y="4500"/>
                    <a:pt x="356" y="4561"/>
                  </a:cubicBezTo>
                  <a:cubicBezTo>
                    <a:pt x="307" y="4547"/>
                    <a:pt x="276" y="4541"/>
                    <a:pt x="256" y="4541"/>
                  </a:cubicBezTo>
                  <a:cubicBezTo>
                    <a:pt x="168" y="4541"/>
                    <a:pt x="323" y="4662"/>
                    <a:pt x="235" y="4662"/>
                  </a:cubicBezTo>
                  <a:cubicBezTo>
                    <a:pt x="221" y="4662"/>
                    <a:pt x="201" y="4659"/>
                    <a:pt x="174" y="4652"/>
                  </a:cubicBezTo>
                  <a:lnTo>
                    <a:pt x="174" y="4652"/>
                  </a:lnTo>
                  <a:cubicBezTo>
                    <a:pt x="508" y="4774"/>
                    <a:pt x="326" y="4774"/>
                    <a:pt x="417" y="4804"/>
                  </a:cubicBezTo>
                  <a:cubicBezTo>
                    <a:pt x="417" y="4804"/>
                    <a:pt x="352" y="4788"/>
                    <a:pt x="281" y="4767"/>
                  </a:cubicBezTo>
                  <a:lnTo>
                    <a:pt x="281" y="4767"/>
                  </a:lnTo>
                  <a:cubicBezTo>
                    <a:pt x="287" y="4788"/>
                    <a:pt x="263" y="4804"/>
                    <a:pt x="174" y="4804"/>
                  </a:cubicBezTo>
                  <a:cubicBezTo>
                    <a:pt x="204" y="4865"/>
                    <a:pt x="417" y="4926"/>
                    <a:pt x="326" y="4926"/>
                  </a:cubicBezTo>
                  <a:cubicBezTo>
                    <a:pt x="273" y="4911"/>
                    <a:pt x="246" y="4905"/>
                    <a:pt x="234" y="4905"/>
                  </a:cubicBezTo>
                  <a:cubicBezTo>
                    <a:pt x="199" y="4905"/>
                    <a:pt x="295" y="4956"/>
                    <a:pt x="204" y="4956"/>
                  </a:cubicBezTo>
                  <a:cubicBezTo>
                    <a:pt x="447" y="5048"/>
                    <a:pt x="599" y="5108"/>
                    <a:pt x="478" y="5108"/>
                  </a:cubicBezTo>
                  <a:lnTo>
                    <a:pt x="204" y="5017"/>
                  </a:lnTo>
                  <a:lnTo>
                    <a:pt x="204" y="5017"/>
                  </a:lnTo>
                  <a:cubicBezTo>
                    <a:pt x="356" y="5169"/>
                    <a:pt x="22" y="5108"/>
                    <a:pt x="326" y="5352"/>
                  </a:cubicBezTo>
                  <a:lnTo>
                    <a:pt x="174" y="5260"/>
                  </a:lnTo>
                  <a:lnTo>
                    <a:pt x="174" y="5260"/>
                  </a:lnTo>
                  <a:cubicBezTo>
                    <a:pt x="326" y="5412"/>
                    <a:pt x="113" y="5412"/>
                    <a:pt x="356" y="5655"/>
                  </a:cubicBezTo>
                  <a:cubicBezTo>
                    <a:pt x="311" y="5640"/>
                    <a:pt x="265" y="5633"/>
                    <a:pt x="231" y="5633"/>
                  </a:cubicBezTo>
                  <a:cubicBezTo>
                    <a:pt x="197" y="5633"/>
                    <a:pt x="174" y="5640"/>
                    <a:pt x="174" y="5655"/>
                  </a:cubicBezTo>
                  <a:cubicBezTo>
                    <a:pt x="326" y="5777"/>
                    <a:pt x="295" y="5777"/>
                    <a:pt x="508" y="5868"/>
                  </a:cubicBezTo>
                  <a:cubicBezTo>
                    <a:pt x="508" y="5887"/>
                    <a:pt x="499" y="5894"/>
                    <a:pt x="485" y="5894"/>
                  </a:cubicBezTo>
                  <a:cubicBezTo>
                    <a:pt x="452" y="5894"/>
                    <a:pt x="389" y="5859"/>
                    <a:pt x="326" y="5838"/>
                  </a:cubicBezTo>
                  <a:cubicBezTo>
                    <a:pt x="299" y="5865"/>
                    <a:pt x="80" y="5820"/>
                    <a:pt x="223" y="5916"/>
                  </a:cubicBezTo>
                  <a:lnTo>
                    <a:pt x="223" y="5916"/>
                  </a:lnTo>
                  <a:lnTo>
                    <a:pt x="143" y="5868"/>
                  </a:lnTo>
                  <a:lnTo>
                    <a:pt x="143" y="5868"/>
                  </a:lnTo>
                  <a:cubicBezTo>
                    <a:pt x="279" y="5977"/>
                    <a:pt x="415" y="6086"/>
                    <a:pt x="312" y="6086"/>
                  </a:cubicBezTo>
                  <a:cubicBezTo>
                    <a:pt x="300" y="6086"/>
                    <a:pt x="284" y="6084"/>
                    <a:pt x="265" y="6081"/>
                  </a:cubicBezTo>
                  <a:lnTo>
                    <a:pt x="265" y="6081"/>
                  </a:lnTo>
                  <a:cubicBezTo>
                    <a:pt x="417" y="6142"/>
                    <a:pt x="447" y="6172"/>
                    <a:pt x="599" y="6263"/>
                  </a:cubicBezTo>
                  <a:cubicBezTo>
                    <a:pt x="599" y="6267"/>
                    <a:pt x="596" y="6268"/>
                    <a:pt x="589" y="6268"/>
                  </a:cubicBezTo>
                  <a:cubicBezTo>
                    <a:pt x="557" y="6268"/>
                    <a:pt x="455" y="6229"/>
                    <a:pt x="435" y="6229"/>
                  </a:cubicBezTo>
                  <a:cubicBezTo>
                    <a:pt x="431" y="6229"/>
                    <a:pt x="431" y="6231"/>
                    <a:pt x="435" y="6235"/>
                  </a:cubicBezTo>
                  <a:lnTo>
                    <a:pt x="435" y="6235"/>
                  </a:lnTo>
                  <a:lnTo>
                    <a:pt x="295" y="6142"/>
                  </a:lnTo>
                  <a:lnTo>
                    <a:pt x="295" y="6142"/>
                  </a:lnTo>
                  <a:cubicBezTo>
                    <a:pt x="204" y="6172"/>
                    <a:pt x="295" y="6294"/>
                    <a:pt x="356" y="6415"/>
                  </a:cubicBezTo>
                  <a:cubicBezTo>
                    <a:pt x="318" y="6399"/>
                    <a:pt x="293" y="6392"/>
                    <a:pt x="278" y="6392"/>
                  </a:cubicBezTo>
                  <a:cubicBezTo>
                    <a:pt x="219" y="6392"/>
                    <a:pt x="296" y="6487"/>
                    <a:pt x="246" y="6487"/>
                  </a:cubicBezTo>
                  <a:cubicBezTo>
                    <a:pt x="237" y="6487"/>
                    <a:pt x="224" y="6484"/>
                    <a:pt x="204" y="6476"/>
                  </a:cubicBezTo>
                  <a:lnTo>
                    <a:pt x="204" y="6476"/>
                  </a:lnTo>
                  <a:cubicBezTo>
                    <a:pt x="292" y="6542"/>
                    <a:pt x="206" y="6544"/>
                    <a:pt x="265" y="6598"/>
                  </a:cubicBezTo>
                  <a:lnTo>
                    <a:pt x="265" y="6598"/>
                  </a:lnTo>
                  <a:cubicBezTo>
                    <a:pt x="204" y="6628"/>
                    <a:pt x="174" y="6689"/>
                    <a:pt x="113" y="6689"/>
                  </a:cubicBezTo>
                  <a:cubicBezTo>
                    <a:pt x="60" y="6689"/>
                    <a:pt x="216" y="6759"/>
                    <a:pt x="296" y="6817"/>
                  </a:cubicBezTo>
                  <a:lnTo>
                    <a:pt x="296" y="6817"/>
                  </a:lnTo>
                  <a:cubicBezTo>
                    <a:pt x="242" y="6786"/>
                    <a:pt x="197" y="6761"/>
                    <a:pt x="174" y="6750"/>
                  </a:cubicBezTo>
                  <a:lnTo>
                    <a:pt x="174" y="6750"/>
                  </a:lnTo>
                  <a:lnTo>
                    <a:pt x="326" y="6841"/>
                  </a:lnTo>
                  <a:cubicBezTo>
                    <a:pt x="318" y="6833"/>
                    <a:pt x="308" y="6825"/>
                    <a:pt x="296" y="6817"/>
                  </a:cubicBezTo>
                  <a:lnTo>
                    <a:pt x="296" y="6817"/>
                  </a:lnTo>
                  <a:cubicBezTo>
                    <a:pt x="387" y="6868"/>
                    <a:pt x="505" y="6936"/>
                    <a:pt x="599" y="6993"/>
                  </a:cubicBezTo>
                  <a:cubicBezTo>
                    <a:pt x="568" y="6977"/>
                    <a:pt x="552" y="6971"/>
                    <a:pt x="545" y="6971"/>
                  </a:cubicBezTo>
                  <a:cubicBezTo>
                    <a:pt x="529" y="6971"/>
                    <a:pt x="553" y="6999"/>
                    <a:pt x="518" y="6999"/>
                  </a:cubicBezTo>
                  <a:cubicBezTo>
                    <a:pt x="509" y="6999"/>
                    <a:pt x="496" y="6997"/>
                    <a:pt x="478" y="6993"/>
                  </a:cubicBezTo>
                  <a:cubicBezTo>
                    <a:pt x="417" y="6932"/>
                    <a:pt x="235" y="6871"/>
                    <a:pt x="52" y="6750"/>
                  </a:cubicBezTo>
                  <a:cubicBezTo>
                    <a:pt x="0" y="6750"/>
                    <a:pt x="238" y="6884"/>
                    <a:pt x="154" y="6884"/>
                  </a:cubicBezTo>
                  <a:cubicBezTo>
                    <a:pt x="140" y="6884"/>
                    <a:pt x="117" y="6880"/>
                    <a:pt x="83" y="6871"/>
                  </a:cubicBezTo>
                  <a:cubicBezTo>
                    <a:pt x="63" y="6871"/>
                    <a:pt x="69" y="6884"/>
                    <a:pt x="129" y="6916"/>
                  </a:cubicBezTo>
                  <a:lnTo>
                    <a:pt x="129" y="6916"/>
                  </a:lnTo>
                  <a:cubicBezTo>
                    <a:pt x="115" y="6912"/>
                    <a:pt x="99" y="6907"/>
                    <a:pt x="83" y="6902"/>
                  </a:cubicBezTo>
                  <a:lnTo>
                    <a:pt x="83" y="6902"/>
                  </a:lnTo>
                  <a:cubicBezTo>
                    <a:pt x="83" y="6930"/>
                    <a:pt x="83" y="6932"/>
                    <a:pt x="177" y="7003"/>
                  </a:cubicBezTo>
                  <a:lnTo>
                    <a:pt x="177" y="7003"/>
                  </a:lnTo>
                  <a:cubicBezTo>
                    <a:pt x="175" y="6993"/>
                    <a:pt x="204" y="6993"/>
                    <a:pt x="204" y="6993"/>
                  </a:cubicBezTo>
                  <a:cubicBezTo>
                    <a:pt x="356" y="7054"/>
                    <a:pt x="326" y="7084"/>
                    <a:pt x="569" y="7175"/>
                  </a:cubicBezTo>
                  <a:cubicBezTo>
                    <a:pt x="569" y="7151"/>
                    <a:pt x="431" y="7067"/>
                    <a:pt x="488" y="7067"/>
                  </a:cubicBezTo>
                  <a:cubicBezTo>
                    <a:pt x="502" y="7067"/>
                    <a:pt x="527" y="7072"/>
                    <a:pt x="569" y="7084"/>
                  </a:cubicBezTo>
                  <a:lnTo>
                    <a:pt x="782" y="7206"/>
                  </a:lnTo>
                  <a:lnTo>
                    <a:pt x="782" y="7206"/>
                  </a:lnTo>
                  <a:lnTo>
                    <a:pt x="721" y="7175"/>
                  </a:lnTo>
                  <a:cubicBezTo>
                    <a:pt x="660" y="7175"/>
                    <a:pt x="751" y="7206"/>
                    <a:pt x="782" y="7206"/>
                  </a:cubicBezTo>
                  <a:lnTo>
                    <a:pt x="782" y="7206"/>
                  </a:lnTo>
                  <a:lnTo>
                    <a:pt x="964" y="7297"/>
                  </a:lnTo>
                  <a:cubicBezTo>
                    <a:pt x="759" y="7166"/>
                    <a:pt x="771" y="7150"/>
                    <a:pt x="797" y="7150"/>
                  </a:cubicBezTo>
                  <a:cubicBezTo>
                    <a:pt x="798" y="7150"/>
                    <a:pt x="798" y="7150"/>
                    <a:pt x="799" y="7150"/>
                  </a:cubicBezTo>
                  <a:lnTo>
                    <a:pt x="799" y="7150"/>
                  </a:lnTo>
                  <a:cubicBezTo>
                    <a:pt x="759" y="7132"/>
                    <a:pt x="721" y="7108"/>
                    <a:pt x="721" y="7084"/>
                  </a:cubicBezTo>
                  <a:cubicBezTo>
                    <a:pt x="782" y="7084"/>
                    <a:pt x="995" y="7206"/>
                    <a:pt x="1116" y="7236"/>
                  </a:cubicBezTo>
                  <a:cubicBezTo>
                    <a:pt x="1116" y="7213"/>
                    <a:pt x="1007" y="7116"/>
                    <a:pt x="1070" y="7116"/>
                  </a:cubicBezTo>
                  <a:cubicBezTo>
                    <a:pt x="1089" y="7116"/>
                    <a:pt x="1122" y="7124"/>
                    <a:pt x="1177" y="7145"/>
                  </a:cubicBezTo>
                  <a:cubicBezTo>
                    <a:pt x="1116" y="7084"/>
                    <a:pt x="1055" y="7023"/>
                    <a:pt x="934" y="6932"/>
                  </a:cubicBezTo>
                  <a:cubicBezTo>
                    <a:pt x="934" y="6929"/>
                    <a:pt x="936" y="6928"/>
                    <a:pt x="940" y="6928"/>
                  </a:cubicBezTo>
                  <a:cubicBezTo>
                    <a:pt x="973" y="6928"/>
                    <a:pt x="1122" y="7007"/>
                    <a:pt x="1117" y="7007"/>
                  </a:cubicBezTo>
                  <a:cubicBezTo>
                    <a:pt x="1116" y="7007"/>
                    <a:pt x="1111" y="7005"/>
                    <a:pt x="1100" y="7000"/>
                  </a:cubicBezTo>
                  <a:lnTo>
                    <a:pt x="1100" y="7000"/>
                  </a:lnTo>
                  <a:cubicBezTo>
                    <a:pt x="1264" y="7080"/>
                    <a:pt x="1492" y="7159"/>
                    <a:pt x="1601" y="7217"/>
                  </a:cubicBezTo>
                  <a:lnTo>
                    <a:pt x="1601" y="7217"/>
                  </a:lnTo>
                  <a:cubicBezTo>
                    <a:pt x="1578" y="7211"/>
                    <a:pt x="1559" y="7206"/>
                    <a:pt x="1556" y="7206"/>
                  </a:cubicBezTo>
                  <a:cubicBezTo>
                    <a:pt x="1553" y="7206"/>
                    <a:pt x="1572" y="7213"/>
                    <a:pt x="1633" y="7236"/>
                  </a:cubicBezTo>
                  <a:cubicBezTo>
                    <a:pt x="1624" y="7230"/>
                    <a:pt x="1613" y="7224"/>
                    <a:pt x="1601" y="7217"/>
                  </a:cubicBezTo>
                  <a:lnTo>
                    <a:pt x="1601" y="7217"/>
                  </a:lnTo>
                  <a:cubicBezTo>
                    <a:pt x="1633" y="7226"/>
                    <a:pt x="1672" y="7236"/>
                    <a:pt x="1688" y="7236"/>
                  </a:cubicBezTo>
                  <a:cubicBezTo>
                    <a:pt x="1703" y="7236"/>
                    <a:pt x="1701" y="7228"/>
                    <a:pt x="1663" y="7206"/>
                  </a:cubicBezTo>
                  <a:lnTo>
                    <a:pt x="1663" y="7206"/>
                  </a:lnTo>
                  <a:cubicBezTo>
                    <a:pt x="1724" y="7236"/>
                    <a:pt x="1815" y="7297"/>
                    <a:pt x="1846" y="7297"/>
                  </a:cubicBezTo>
                  <a:cubicBezTo>
                    <a:pt x="1724" y="7206"/>
                    <a:pt x="1542" y="7145"/>
                    <a:pt x="1481" y="7145"/>
                  </a:cubicBezTo>
                  <a:cubicBezTo>
                    <a:pt x="1207" y="7054"/>
                    <a:pt x="1481" y="7084"/>
                    <a:pt x="1177" y="6993"/>
                  </a:cubicBezTo>
                  <a:cubicBezTo>
                    <a:pt x="1238" y="6993"/>
                    <a:pt x="1268" y="6932"/>
                    <a:pt x="1238" y="6902"/>
                  </a:cubicBezTo>
                  <a:lnTo>
                    <a:pt x="1238" y="6902"/>
                  </a:lnTo>
                  <a:cubicBezTo>
                    <a:pt x="1238" y="6902"/>
                    <a:pt x="1420" y="6993"/>
                    <a:pt x="1511" y="7023"/>
                  </a:cubicBezTo>
                  <a:cubicBezTo>
                    <a:pt x="1359" y="6932"/>
                    <a:pt x="1238" y="6871"/>
                    <a:pt x="1299" y="6871"/>
                  </a:cubicBezTo>
                  <a:cubicBezTo>
                    <a:pt x="1116" y="6780"/>
                    <a:pt x="1116" y="6780"/>
                    <a:pt x="964" y="6719"/>
                  </a:cubicBezTo>
                  <a:cubicBezTo>
                    <a:pt x="964" y="6689"/>
                    <a:pt x="903" y="6628"/>
                    <a:pt x="903" y="6628"/>
                  </a:cubicBezTo>
                  <a:lnTo>
                    <a:pt x="903" y="6628"/>
                  </a:lnTo>
                  <a:cubicBezTo>
                    <a:pt x="1042" y="6711"/>
                    <a:pt x="1307" y="6845"/>
                    <a:pt x="1352" y="6845"/>
                  </a:cubicBezTo>
                  <a:cubicBezTo>
                    <a:pt x="1357" y="6845"/>
                    <a:pt x="1359" y="6844"/>
                    <a:pt x="1359" y="6841"/>
                  </a:cubicBezTo>
                  <a:lnTo>
                    <a:pt x="1359" y="6841"/>
                  </a:lnTo>
                  <a:cubicBezTo>
                    <a:pt x="1602" y="6993"/>
                    <a:pt x="1299" y="6871"/>
                    <a:pt x="1572" y="6993"/>
                  </a:cubicBezTo>
                  <a:cubicBezTo>
                    <a:pt x="1747" y="7059"/>
                    <a:pt x="1796" y="7109"/>
                    <a:pt x="1753" y="7109"/>
                  </a:cubicBezTo>
                  <a:cubicBezTo>
                    <a:pt x="1736" y="7109"/>
                    <a:pt x="1706" y="7101"/>
                    <a:pt x="1663" y="7084"/>
                  </a:cubicBezTo>
                  <a:lnTo>
                    <a:pt x="1663" y="7084"/>
                  </a:lnTo>
                  <a:cubicBezTo>
                    <a:pt x="1750" y="7146"/>
                    <a:pt x="1771" y="7158"/>
                    <a:pt x="1780" y="7158"/>
                  </a:cubicBezTo>
                  <a:cubicBezTo>
                    <a:pt x="1785" y="7158"/>
                    <a:pt x="1786" y="7154"/>
                    <a:pt x="1794" y="7154"/>
                  </a:cubicBezTo>
                  <a:cubicBezTo>
                    <a:pt x="1805" y="7154"/>
                    <a:pt x="1831" y="7162"/>
                    <a:pt x="1906" y="7206"/>
                  </a:cubicBezTo>
                  <a:cubicBezTo>
                    <a:pt x="1906" y="7175"/>
                    <a:pt x="1815" y="7084"/>
                    <a:pt x="1754" y="7054"/>
                  </a:cubicBezTo>
                  <a:cubicBezTo>
                    <a:pt x="1663" y="6993"/>
                    <a:pt x="1602" y="7023"/>
                    <a:pt x="1542" y="6932"/>
                  </a:cubicBezTo>
                  <a:cubicBezTo>
                    <a:pt x="1470" y="6892"/>
                    <a:pt x="1448" y="6877"/>
                    <a:pt x="1456" y="6877"/>
                  </a:cubicBezTo>
                  <a:cubicBezTo>
                    <a:pt x="1477" y="6877"/>
                    <a:pt x="1724" y="6993"/>
                    <a:pt x="1724" y="6993"/>
                  </a:cubicBezTo>
                  <a:cubicBezTo>
                    <a:pt x="1754" y="6993"/>
                    <a:pt x="1754" y="7023"/>
                    <a:pt x="1815" y="7023"/>
                  </a:cubicBezTo>
                  <a:cubicBezTo>
                    <a:pt x="1906" y="7023"/>
                    <a:pt x="1724" y="6932"/>
                    <a:pt x="1754" y="6932"/>
                  </a:cubicBezTo>
                  <a:cubicBezTo>
                    <a:pt x="2119" y="7084"/>
                    <a:pt x="1815" y="6993"/>
                    <a:pt x="1998" y="7084"/>
                  </a:cubicBezTo>
                  <a:lnTo>
                    <a:pt x="2210" y="7175"/>
                  </a:lnTo>
                  <a:cubicBezTo>
                    <a:pt x="2271" y="7175"/>
                    <a:pt x="1967" y="7054"/>
                    <a:pt x="2058" y="7054"/>
                  </a:cubicBezTo>
                  <a:lnTo>
                    <a:pt x="2180" y="7084"/>
                  </a:lnTo>
                  <a:lnTo>
                    <a:pt x="2180" y="7084"/>
                  </a:lnTo>
                  <a:lnTo>
                    <a:pt x="2119" y="7054"/>
                  </a:lnTo>
                  <a:cubicBezTo>
                    <a:pt x="1988" y="7001"/>
                    <a:pt x="1857" y="6926"/>
                    <a:pt x="1823" y="6926"/>
                  </a:cubicBezTo>
                  <a:cubicBezTo>
                    <a:pt x="1818" y="6926"/>
                    <a:pt x="1815" y="6928"/>
                    <a:pt x="1815" y="6932"/>
                  </a:cubicBezTo>
                  <a:cubicBezTo>
                    <a:pt x="1692" y="6870"/>
                    <a:pt x="1659" y="6854"/>
                    <a:pt x="1661" y="6854"/>
                  </a:cubicBezTo>
                  <a:cubicBezTo>
                    <a:pt x="1663" y="6854"/>
                    <a:pt x="1713" y="6876"/>
                    <a:pt x="1725" y="6876"/>
                  </a:cubicBezTo>
                  <a:cubicBezTo>
                    <a:pt x="1727" y="6876"/>
                    <a:pt x="1728" y="6875"/>
                    <a:pt x="1724" y="6871"/>
                  </a:cubicBezTo>
                  <a:cubicBezTo>
                    <a:pt x="1683" y="6838"/>
                    <a:pt x="1666" y="6823"/>
                    <a:pt x="1660" y="6817"/>
                  </a:cubicBezTo>
                  <a:lnTo>
                    <a:pt x="1660" y="6817"/>
                  </a:lnTo>
                  <a:cubicBezTo>
                    <a:pt x="1660" y="6817"/>
                    <a:pt x="1659" y="6817"/>
                    <a:pt x="1659" y="6817"/>
                  </a:cubicBezTo>
                  <a:cubicBezTo>
                    <a:pt x="1653" y="6817"/>
                    <a:pt x="1633" y="6810"/>
                    <a:pt x="1572" y="6780"/>
                  </a:cubicBezTo>
                  <a:cubicBezTo>
                    <a:pt x="1420" y="6719"/>
                    <a:pt x="1420" y="6719"/>
                    <a:pt x="1390" y="6689"/>
                  </a:cubicBezTo>
                  <a:cubicBezTo>
                    <a:pt x="1390" y="6677"/>
                    <a:pt x="1397" y="6672"/>
                    <a:pt x="1409" y="6672"/>
                  </a:cubicBezTo>
                  <a:cubicBezTo>
                    <a:pt x="1459" y="6672"/>
                    <a:pt x="1596" y="6756"/>
                    <a:pt x="1694" y="6780"/>
                  </a:cubicBezTo>
                  <a:cubicBezTo>
                    <a:pt x="1695" y="6782"/>
                    <a:pt x="1696" y="6784"/>
                    <a:pt x="1697" y="6786"/>
                  </a:cubicBezTo>
                  <a:lnTo>
                    <a:pt x="1697" y="6786"/>
                  </a:lnTo>
                  <a:cubicBezTo>
                    <a:pt x="1657" y="6771"/>
                    <a:pt x="1629" y="6761"/>
                    <a:pt x="1621" y="6761"/>
                  </a:cubicBezTo>
                  <a:cubicBezTo>
                    <a:pt x="1611" y="6761"/>
                    <a:pt x="1637" y="6778"/>
                    <a:pt x="1721" y="6823"/>
                  </a:cubicBezTo>
                  <a:lnTo>
                    <a:pt x="1721" y="6823"/>
                  </a:lnTo>
                  <a:cubicBezTo>
                    <a:pt x="1723" y="6825"/>
                    <a:pt x="1724" y="6826"/>
                    <a:pt x="1724" y="6826"/>
                  </a:cubicBezTo>
                  <a:cubicBezTo>
                    <a:pt x="1724" y="6826"/>
                    <a:pt x="1723" y="6825"/>
                    <a:pt x="1722" y="6823"/>
                  </a:cubicBezTo>
                  <a:lnTo>
                    <a:pt x="1722" y="6823"/>
                  </a:lnTo>
                  <a:cubicBezTo>
                    <a:pt x="1732" y="6829"/>
                    <a:pt x="1743" y="6835"/>
                    <a:pt x="1754" y="6841"/>
                  </a:cubicBezTo>
                  <a:cubicBezTo>
                    <a:pt x="1812" y="6860"/>
                    <a:pt x="1917" y="6915"/>
                    <a:pt x="1973" y="6931"/>
                  </a:cubicBezTo>
                  <a:lnTo>
                    <a:pt x="1973" y="6931"/>
                  </a:lnTo>
                  <a:cubicBezTo>
                    <a:pt x="1892" y="6897"/>
                    <a:pt x="1803" y="6864"/>
                    <a:pt x="1712" y="6810"/>
                  </a:cubicBezTo>
                  <a:lnTo>
                    <a:pt x="1712" y="6810"/>
                  </a:lnTo>
                  <a:cubicBezTo>
                    <a:pt x="1707" y="6804"/>
                    <a:pt x="1702" y="6796"/>
                    <a:pt x="1697" y="6786"/>
                  </a:cubicBezTo>
                  <a:lnTo>
                    <a:pt x="1697" y="6786"/>
                  </a:lnTo>
                  <a:cubicBezTo>
                    <a:pt x="1811" y="6830"/>
                    <a:pt x="2017" y="6916"/>
                    <a:pt x="2058" y="6916"/>
                  </a:cubicBezTo>
                  <a:cubicBezTo>
                    <a:pt x="2067" y="6916"/>
                    <a:pt x="2068" y="6911"/>
                    <a:pt x="2058" y="6902"/>
                  </a:cubicBezTo>
                  <a:cubicBezTo>
                    <a:pt x="1754" y="6750"/>
                    <a:pt x="1663" y="6628"/>
                    <a:pt x="1299" y="6537"/>
                  </a:cubicBezTo>
                  <a:cubicBezTo>
                    <a:pt x="1268" y="6476"/>
                    <a:pt x="1207" y="6446"/>
                    <a:pt x="1238" y="6446"/>
                  </a:cubicBezTo>
                  <a:cubicBezTo>
                    <a:pt x="1451" y="6537"/>
                    <a:pt x="1420" y="6476"/>
                    <a:pt x="1602" y="6598"/>
                  </a:cubicBezTo>
                  <a:lnTo>
                    <a:pt x="1846" y="6719"/>
                  </a:lnTo>
                  <a:cubicBezTo>
                    <a:pt x="1998" y="6750"/>
                    <a:pt x="2150" y="6780"/>
                    <a:pt x="2271" y="6841"/>
                  </a:cubicBezTo>
                  <a:cubicBezTo>
                    <a:pt x="2195" y="6790"/>
                    <a:pt x="2096" y="6760"/>
                    <a:pt x="2049" y="6734"/>
                  </a:cubicBezTo>
                  <a:lnTo>
                    <a:pt x="2049" y="6734"/>
                  </a:lnTo>
                  <a:cubicBezTo>
                    <a:pt x="2053" y="6735"/>
                    <a:pt x="2056" y="6737"/>
                    <a:pt x="2060" y="6738"/>
                  </a:cubicBezTo>
                  <a:lnTo>
                    <a:pt x="2060" y="6738"/>
                  </a:lnTo>
                  <a:cubicBezTo>
                    <a:pt x="2049" y="6733"/>
                    <a:pt x="2039" y="6726"/>
                    <a:pt x="2028" y="6719"/>
                  </a:cubicBezTo>
                  <a:lnTo>
                    <a:pt x="2028" y="6719"/>
                  </a:lnTo>
                  <a:cubicBezTo>
                    <a:pt x="2033" y="6724"/>
                    <a:pt x="2040" y="6729"/>
                    <a:pt x="2049" y="6734"/>
                  </a:cubicBezTo>
                  <a:lnTo>
                    <a:pt x="2049" y="6734"/>
                  </a:lnTo>
                  <a:cubicBezTo>
                    <a:pt x="1971" y="6703"/>
                    <a:pt x="1892" y="6661"/>
                    <a:pt x="1876" y="6628"/>
                  </a:cubicBezTo>
                  <a:cubicBezTo>
                    <a:pt x="1876" y="6624"/>
                    <a:pt x="1881" y="6622"/>
                    <a:pt x="1889" y="6622"/>
                  </a:cubicBezTo>
                  <a:cubicBezTo>
                    <a:pt x="1940" y="6622"/>
                    <a:pt x="2123" y="6693"/>
                    <a:pt x="2150" y="6719"/>
                  </a:cubicBezTo>
                  <a:lnTo>
                    <a:pt x="2332" y="6841"/>
                  </a:lnTo>
                  <a:cubicBezTo>
                    <a:pt x="2298" y="6815"/>
                    <a:pt x="2292" y="6806"/>
                    <a:pt x="2301" y="6806"/>
                  </a:cubicBezTo>
                  <a:cubicBezTo>
                    <a:pt x="2307" y="6806"/>
                    <a:pt x="2323" y="6812"/>
                    <a:pt x="2340" y="6820"/>
                  </a:cubicBezTo>
                  <a:lnTo>
                    <a:pt x="2340" y="6820"/>
                  </a:lnTo>
                  <a:cubicBezTo>
                    <a:pt x="2247" y="6740"/>
                    <a:pt x="2107" y="6682"/>
                    <a:pt x="1967" y="6598"/>
                  </a:cubicBezTo>
                  <a:cubicBezTo>
                    <a:pt x="1947" y="6588"/>
                    <a:pt x="1950" y="6584"/>
                    <a:pt x="1963" y="6584"/>
                  </a:cubicBezTo>
                  <a:cubicBezTo>
                    <a:pt x="1987" y="6584"/>
                    <a:pt x="2048" y="6598"/>
                    <a:pt x="2028" y="6598"/>
                  </a:cubicBezTo>
                  <a:lnTo>
                    <a:pt x="2150" y="6689"/>
                  </a:lnTo>
                  <a:cubicBezTo>
                    <a:pt x="2146" y="6681"/>
                    <a:pt x="2148" y="6678"/>
                    <a:pt x="2156" y="6678"/>
                  </a:cubicBezTo>
                  <a:cubicBezTo>
                    <a:pt x="2196" y="6678"/>
                    <a:pt x="2373" y="6773"/>
                    <a:pt x="2419" y="6773"/>
                  </a:cubicBezTo>
                  <a:cubicBezTo>
                    <a:pt x="2431" y="6773"/>
                    <a:pt x="2434" y="6766"/>
                    <a:pt x="2423" y="6750"/>
                  </a:cubicBezTo>
                  <a:cubicBezTo>
                    <a:pt x="2302" y="6719"/>
                    <a:pt x="2332" y="6719"/>
                    <a:pt x="2302" y="6689"/>
                  </a:cubicBezTo>
                  <a:lnTo>
                    <a:pt x="2302" y="6689"/>
                  </a:lnTo>
                  <a:lnTo>
                    <a:pt x="2423" y="6719"/>
                  </a:lnTo>
                  <a:cubicBezTo>
                    <a:pt x="2350" y="6695"/>
                    <a:pt x="2198" y="6611"/>
                    <a:pt x="2252" y="6611"/>
                  </a:cubicBezTo>
                  <a:cubicBezTo>
                    <a:pt x="2265" y="6611"/>
                    <a:pt x="2290" y="6616"/>
                    <a:pt x="2332" y="6628"/>
                  </a:cubicBezTo>
                  <a:cubicBezTo>
                    <a:pt x="2256" y="6596"/>
                    <a:pt x="2235" y="6586"/>
                    <a:pt x="2232" y="6586"/>
                  </a:cubicBezTo>
                  <a:cubicBezTo>
                    <a:pt x="2229" y="6586"/>
                    <a:pt x="2263" y="6604"/>
                    <a:pt x="2246" y="6604"/>
                  </a:cubicBezTo>
                  <a:cubicBezTo>
                    <a:pt x="2240" y="6604"/>
                    <a:pt x="2229" y="6602"/>
                    <a:pt x="2210" y="6598"/>
                  </a:cubicBezTo>
                  <a:cubicBezTo>
                    <a:pt x="2060" y="6548"/>
                    <a:pt x="2054" y="6497"/>
                    <a:pt x="2040" y="6481"/>
                  </a:cubicBezTo>
                  <a:lnTo>
                    <a:pt x="2040" y="6481"/>
                  </a:lnTo>
                  <a:cubicBezTo>
                    <a:pt x="2110" y="6512"/>
                    <a:pt x="2143" y="6523"/>
                    <a:pt x="2154" y="6523"/>
                  </a:cubicBezTo>
                  <a:cubicBezTo>
                    <a:pt x="2182" y="6523"/>
                    <a:pt x="2058" y="6446"/>
                    <a:pt x="2058" y="6446"/>
                  </a:cubicBezTo>
                  <a:lnTo>
                    <a:pt x="2058" y="6446"/>
                  </a:lnTo>
                  <a:cubicBezTo>
                    <a:pt x="2113" y="6459"/>
                    <a:pt x="2149" y="6467"/>
                    <a:pt x="2181" y="6477"/>
                  </a:cubicBezTo>
                  <a:lnTo>
                    <a:pt x="2181" y="6477"/>
                  </a:lnTo>
                  <a:lnTo>
                    <a:pt x="2119" y="6446"/>
                  </a:lnTo>
                  <a:lnTo>
                    <a:pt x="2119" y="6446"/>
                  </a:lnTo>
                  <a:cubicBezTo>
                    <a:pt x="2209" y="6487"/>
                    <a:pt x="2244" y="6501"/>
                    <a:pt x="2249" y="6501"/>
                  </a:cubicBezTo>
                  <a:cubicBezTo>
                    <a:pt x="2263" y="6501"/>
                    <a:pt x="2097" y="6412"/>
                    <a:pt x="2132" y="6412"/>
                  </a:cubicBezTo>
                  <a:cubicBezTo>
                    <a:pt x="2136" y="6412"/>
                    <a:pt x="2141" y="6413"/>
                    <a:pt x="2150" y="6415"/>
                  </a:cubicBezTo>
                  <a:cubicBezTo>
                    <a:pt x="2168" y="6420"/>
                    <a:pt x="2188" y="6426"/>
                    <a:pt x="2208" y="6433"/>
                  </a:cubicBezTo>
                  <a:lnTo>
                    <a:pt x="2208" y="6433"/>
                  </a:lnTo>
                  <a:cubicBezTo>
                    <a:pt x="2127" y="6389"/>
                    <a:pt x="2073" y="6347"/>
                    <a:pt x="1967" y="6294"/>
                  </a:cubicBezTo>
                  <a:cubicBezTo>
                    <a:pt x="2058" y="6294"/>
                    <a:pt x="2302" y="6446"/>
                    <a:pt x="2484" y="6537"/>
                  </a:cubicBezTo>
                  <a:cubicBezTo>
                    <a:pt x="2393" y="6476"/>
                    <a:pt x="2431" y="6476"/>
                    <a:pt x="2457" y="6476"/>
                  </a:cubicBezTo>
                  <a:cubicBezTo>
                    <a:pt x="2484" y="6476"/>
                    <a:pt x="2499" y="6476"/>
                    <a:pt x="2362" y="6415"/>
                  </a:cubicBezTo>
                  <a:cubicBezTo>
                    <a:pt x="2302" y="6385"/>
                    <a:pt x="2210" y="6294"/>
                    <a:pt x="2119" y="6263"/>
                  </a:cubicBezTo>
                  <a:cubicBezTo>
                    <a:pt x="2125" y="6258"/>
                    <a:pt x="2132" y="6255"/>
                    <a:pt x="2140" y="6255"/>
                  </a:cubicBezTo>
                  <a:cubicBezTo>
                    <a:pt x="2175" y="6255"/>
                    <a:pt x="2234" y="6300"/>
                    <a:pt x="2332" y="6324"/>
                  </a:cubicBezTo>
                  <a:cubicBezTo>
                    <a:pt x="2302" y="6294"/>
                    <a:pt x="2119" y="6233"/>
                    <a:pt x="2028" y="6172"/>
                  </a:cubicBezTo>
                  <a:cubicBezTo>
                    <a:pt x="2098" y="6172"/>
                    <a:pt x="1970" y="6082"/>
                    <a:pt x="1977" y="6082"/>
                  </a:cubicBezTo>
                  <a:cubicBezTo>
                    <a:pt x="1979" y="6082"/>
                    <a:pt x="1993" y="6090"/>
                    <a:pt x="2028" y="6111"/>
                  </a:cubicBezTo>
                  <a:cubicBezTo>
                    <a:pt x="2210" y="6172"/>
                    <a:pt x="2119" y="6172"/>
                    <a:pt x="2210" y="6233"/>
                  </a:cubicBezTo>
                  <a:cubicBezTo>
                    <a:pt x="2229" y="6215"/>
                    <a:pt x="2200" y="6185"/>
                    <a:pt x="2149" y="6152"/>
                  </a:cubicBezTo>
                  <a:lnTo>
                    <a:pt x="2149" y="6152"/>
                  </a:lnTo>
                  <a:cubicBezTo>
                    <a:pt x="2169" y="6159"/>
                    <a:pt x="2190" y="6166"/>
                    <a:pt x="2210" y="6172"/>
                  </a:cubicBezTo>
                  <a:lnTo>
                    <a:pt x="2150" y="6111"/>
                  </a:lnTo>
                  <a:lnTo>
                    <a:pt x="2454" y="6263"/>
                  </a:lnTo>
                  <a:cubicBezTo>
                    <a:pt x="2271" y="6172"/>
                    <a:pt x="2423" y="6233"/>
                    <a:pt x="2362" y="6172"/>
                  </a:cubicBezTo>
                  <a:cubicBezTo>
                    <a:pt x="2336" y="6159"/>
                    <a:pt x="2324" y="6154"/>
                    <a:pt x="2320" y="6154"/>
                  </a:cubicBezTo>
                  <a:cubicBezTo>
                    <a:pt x="2319" y="6154"/>
                    <a:pt x="2319" y="6154"/>
                    <a:pt x="2319" y="6155"/>
                  </a:cubicBezTo>
                  <a:lnTo>
                    <a:pt x="2319" y="6155"/>
                  </a:lnTo>
                  <a:cubicBezTo>
                    <a:pt x="2314" y="6151"/>
                    <a:pt x="2308" y="6147"/>
                    <a:pt x="2302" y="6142"/>
                  </a:cubicBezTo>
                  <a:cubicBezTo>
                    <a:pt x="2274" y="6114"/>
                    <a:pt x="2045" y="5986"/>
                    <a:pt x="2096" y="5986"/>
                  </a:cubicBezTo>
                  <a:cubicBezTo>
                    <a:pt x="2101" y="5986"/>
                    <a:pt x="2108" y="5987"/>
                    <a:pt x="2119" y="5990"/>
                  </a:cubicBezTo>
                  <a:cubicBezTo>
                    <a:pt x="2241" y="6081"/>
                    <a:pt x="2393" y="6111"/>
                    <a:pt x="2454" y="6142"/>
                  </a:cubicBezTo>
                  <a:cubicBezTo>
                    <a:pt x="2482" y="6142"/>
                    <a:pt x="2431" y="6115"/>
                    <a:pt x="2380" y="6093"/>
                  </a:cubicBezTo>
                  <a:lnTo>
                    <a:pt x="2380" y="6093"/>
                  </a:lnTo>
                  <a:lnTo>
                    <a:pt x="2454" y="6111"/>
                  </a:lnTo>
                  <a:cubicBezTo>
                    <a:pt x="2514" y="6020"/>
                    <a:pt x="2514" y="5959"/>
                    <a:pt x="2150" y="5716"/>
                  </a:cubicBezTo>
                  <a:lnTo>
                    <a:pt x="2150" y="5716"/>
                  </a:lnTo>
                  <a:cubicBezTo>
                    <a:pt x="2332" y="5807"/>
                    <a:pt x="2332" y="5777"/>
                    <a:pt x="2484" y="5807"/>
                  </a:cubicBezTo>
                  <a:cubicBezTo>
                    <a:pt x="2423" y="5777"/>
                    <a:pt x="2302" y="5686"/>
                    <a:pt x="2302" y="5686"/>
                  </a:cubicBezTo>
                  <a:lnTo>
                    <a:pt x="2302" y="5686"/>
                  </a:lnTo>
                  <a:lnTo>
                    <a:pt x="2484" y="5777"/>
                  </a:lnTo>
                  <a:cubicBezTo>
                    <a:pt x="2497" y="5780"/>
                    <a:pt x="2507" y="5782"/>
                    <a:pt x="2514" y="5782"/>
                  </a:cubicBezTo>
                  <a:cubicBezTo>
                    <a:pt x="2554" y="5782"/>
                    <a:pt x="2506" y="5735"/>
                    <a:pt x="2438" y="5688"/>
                  </a:cubicBezTo>
                  <a:lnTo>
                    <a:pt x="2438" y="5688"/>
                  </a:lnTo>
                  <a:cubicBezTo>
                    <a:pt x="2473" y="5705"/>
                    <a:pt x="2505" y="5719"/>
                    <a:pt x="2515" y="5719"/>
                  </a:cubicBezTo>
                  <a:cubicBezTo>
                    <a:pt x="2523" y="5719"/>
                    <a:pt x="2516" y="5710"/>
                    <a:pt x="2484" y="5686"/>
                  </a:cubicBezTo>
                  <a:cubicBezTo>
                    <a:pt x="2462" y="5664"/>
                    <a:pt x="2408" y="5658"/>
                    <a:pt x="2368" y="5645"/>
                  </a:cubicBezTo>
                  <a:lnTo>
                    <a:pt x="2368" y="5645"/>
                  </a:lnTo>
                  <a:cubicBezTo>
                    <a:pt x="2392" y="5658"/>
                    <a:pt x="2416" y="5673"/>
                    <a:pt x="2438" y="5688"/>
                  </a:cubicBezTo>
                  <a:lnTo>
                    <a:pt x="2438" y="5688"/>
                  </a:lnTo>
                  <a:cubicBezTo>
                    <a:pt x="2397" y="5668"/>
                    <a:pt x="2353" y="5643"/>
                    <a:pt x="2336" y="5629"/>
                  </a:cubicBezTo>
                  <a:lnTo>
                    <a:pt x="2336" y="5629"/>
                  </a:lnTo>
                  <a:cubicBezTo>
                    <a:pt x="2344" y="5635"/>
                    <a:pt x="2356" y="5640"/>
                    <a:pt x="2368" y="5645"/>
                  </a:cubicBezTo>
                  <a:lnTo>
                    <a:pt x="2368" y="5645"/>
                  </a:lnTo>
                  <a:cubicBezTo>
                    <a:pt x="2356" y="5638"/>
                    <a:pt x="2344" y="5631"/>
                    <a:pt x="2332" y="5625"/>
                  </a:cubicBezTo>
                  <a:lnTo>
                    <a:pt x="2332" y="5625"/>
                  </a:lnTo>
                  <a:lnTo>
                    <a:pt x="2484" y="5655"/>
                  </a:lnTo>
                  <a:lnTo>
                    <a:pt x="2332" y="5564"/>
                  </a:lnTo>
                  <a:cubicBezTo>
                    <a:pt x="2307" y="5539"/>
                    <a:pt x="2297" y="5524"/>
                    <a:pt x="2310" y="5524"/>
                  </a:cubicBezTo>
                  <a:cubicBezTo>
                    <a:pt x="2328" y="5524"/>
                    <a:pt x="2390" y="5554"/>
                    <a:pt x="2514" y="5625"/>
                  </a:cubicBezTo>
                  <a:cubicBezTo>
                    <a:pt x="2484" y="5564"/>
                    <a:pt x="2454" y="5564"/>
                    <a:pt x="2362" y="5534"/>
                  </a:cubicBezTo>
                  <a:lnTo>
                    <a:pt x="2362" y="5534"/>
                  </a:lnTo>
                  <a:cubicBezTo>
                    <a:pt x="2395" y="5542"/>
                    <a:pt x="2421" y="5546"/>
                    <a:pt x="2440" y="5546"/>
                  </a:cubicBezTo>
                  <a:cubicBezTo>
                    <a:pt x="2494" y="5546"/>
                    <a:pt x="2498" y="5518"/>
                    <a:pt x="2454" y="5473"/>
                  </a:cubicBezTo>
                  <a:cubicBezTo>
                    <a:pt x="2362" y="5412"/>
                    <a:pt x="2332" y="5412"/>
                    <a:pt x="2180" y="5352"/>
                  </a:cubicBezTo>
                  <a:cubicBezTo>
                    <a:pt x="2095" y="5303"/>
                    <a:pt x="2092" y="5293"/>
                    <a:pt x="2110" y="5293"/>
                  </a:cubicBezTo>
                  <a:cubicBezTo>
                    <a:pt x="2122" y="5293"/>
                    <a:pt x="2144" y="5297"/>
                    <a:pt x="2155" y="5297"/>
                  </a:cubicBezTo>
                  <a:cubicBezTo>
                    <a:pt x="2170" y="5297"/>
                    <a:pt x="2170" y="5291"/>
                    <a:pt x="2119" y="5260"/>
                  </a:cubicBezTo>
                  <a:lnTo>
                    <a:pt x="2119" y="5260"/>
                  </a:lnTo>
                  <a:lnTo>
                    <a:pt x="2332" y="5382"/>
                  </a:lnTo>
                  <a:cubicBezTo>
                    <a:pt x="2433" y="5416"/>
                    <a:pt x="2488" y="5428"/>
                    <a:pt x="2515" y="5428"/>
                  </a:cubicBezTo>
                  <a:cubicBezTo>
                    <a:pt x="2585" y="5428"/>
                    <a:pt x="2470" y="5343"/>
                    <a:pt x="2514" y="5321"/>
                  </a:cubicBezTo>
                  <a:cubicBezTo>
                    <a:pt x="2486" y="5264"/>
                    <a:pt x="2457" y="5261"/>
                    <a:pt x="2377" y="5235"/>
                  </a:cubicBezTo>
                  <a:lnTo>
                    <a:pt x="2377" y="5235"/>
                  </a:lnTo>
                  <a:cubicBezTo>
                    <a:pt x="2431" y="5252"/>
                    <a:pt x="2464" y="5259"/>
                    <a:pt x="2484" y="5259"/>
                  </a:cubicBezTo>
                  <a:cubicBezTo>
                    <a:pt x="2554" y="5259"/>
                    <a:pt x="2444" y="5169"/>
                    <a:pt x="2514" y="5169"/>
                  </a:cubicBezTo>
                  <a:cubicBezTo>
                    <a:pt x="2423" y="5108"/>
                    <a:pt x="2150" y="5017"/>
                    <a:pt x="2150" y="4956"/>
                  </a:cubicBezTo>
                  <a:cubicBezTo>
                    <a:pt x="2123" y="4940"/>
                    <a:pt x="2115" y="4934"/>
                    <a:pt x="2121" y="4934"/>
                  </a:cubicBezTo>
                  <a:cubicBezTo>
                    <a:pt x="2146" y="4934"/>
                    <a:pt x="2475" y="5083"/>
                    <a:pt x="2575" y="5108"/>
                  </a:cubicBezTo>
                  <a:cubicBezTo>
                    <a:pt x="2484" y="5078"/>
                    <a:pt x="2484" y="5048"/>
                    <a:pt x="2484" y="5048"/>
                  </a:cubicBezTo>
                  <a:lnTo>
                    <a:pt x="2514" y="5048"/>
                  </a:lnTo>
                  <a:cubicBezTo>
                    <a:pt x="2469" y="4979"/>
                    <a:pt x="2406" y="4945"/>
                    <a:pt x="2429" y="4945"/>
                  </a:cubicBezTo>
                  <a:cubicBezTo>
                    <a:pt x="2436" y="4945"/>
                    <a:pt x="2454" y="4949"/>
                    <a:pt x="2484" y="4956"/>
                  </a:cubicBezTo>
                  <a:cubicBezTo>
                    <a:pt x="2514" y="4956"/>
                    <a:pt x="2636" y="5017"/>
                    <a:pt x="2636" y="5017"/>
                  </a:cubicBezTo>
                  <a:cubicBezTo>
                    <a:pt x="2469" y="4906"/>
                    <a:pt x="2557" y="4922"/>
                    <a:pt x="2455" y="4878"/>
                  </a:cubicBezTo>
                  <a:lnTo>
                    <a:pt x="2455" y="4878"/>
                  </a:lnTo>
                  <a:lnTo>
                    <a:pt x="2441" y="4870"/>
                  </a:lnTo>
                  <a:lnTo>
                    <a:pt x="2441" y="4870"/>
                  </a:lnTo>
                  <a:cubicBezTo>
                    <a:pt x="2444" y="4872"/>
                    <a:pt x="2446" y="4874"/>
                    <a:pt x="2449" y="4876"/>
                  </a:cubicBezTo>
                  <a:lnTo>
                    <a:pt x="2449" y="4876"/>
                  </a:lnTo>
                  <a:cubicBezTo>
                    <a:pt x="2441" y="4872"/>
                    <a:pt x="2433" y="4869"/>
                    <a:pt x="2423" y="4865"/>
                  </a:cubicBezTo>
                  <a:cubicBezTo>
                    <a:pt x="2431" y="4865"/>
                    <a:pt x="2436" y="4867"/>
                    <a:pt x="2441" y="4870"/>
                  </a:cubicBezTo>
                  <a:lnTo>
                    <a:pt x="2441" y="4870"/>
                  </a:lnTo>
                  <a:lnTo>
                    <a:pt x="2332" y="4804"/>
                  </a:lnTo>
                  <a:lnTo>
                    <a:pt x="2454" y="4804"/>
                  </a:lnTo>
                  <a:cubicBezTo>
                    <a:pt x="2484" y="4865"/>
                    <a:pt x="2575" y="4865"/>
                    <a:pt x="2606" y="4896"/>
                  </a:cubicBezTo>
                  <a:cubicBezTo>
                    <a:pt x="2619" y="4899"/>
                    <a:pt x="2627" y="4900"/>
                    <a:pt x="2632" y="4900"/>
                  </a:cubicBezTo>
                  <a:cubicBezTo>
                    <a:pt x="2670" y="4900"/>
                    <a:pt x="2447" y="4801"/>
                    <a:pt x="2393" y="4774"/>
                  </a:cubicBezTo>
                  <a:cubicBezTo>
                    <a:pt x="2357" y="4765"/>
                    <a:pt x="2345" y="4761"/>
                    <a:pt x="2347" y="4761"/>
                  </a:cubicBezTo>
                  <a:cubicBezTo>
                    <a:pt x="2352" y="4761"/>
                    <a:pt x="2441" y="4783"/>
                    <a:pt x="2484" y="4804"/>
                  </a:cubicBezTo>
                  <a:cubicBezTo>
                    <a:pt x="2464" y="4804"/>
                    <a:pt x="2511" y="4831"/>
                    <a:pt x="2518" y="4831"/>
                  </a:cubicBezTo>
                  <a:cubicBezTo>
                    <a:pt x="2521" y="4831"/>
                    <a:pt x="2514" y="4825"/>
                    <a:pt x="2484" y="4804"/>
                  </a:cubicBezTo>
                  <a:lnTo>
                    <a:pt x="2484" y="4804"/>
                  </a:lnTo>
                  <a:cubicBezTo>
                    <a:pt x="2537" y="4831"/>
                    <a:pt x="2561" y="4834"/>
                    <a:pt x="2577" y="4835"/>
                  </a:cubicBezTo>
                  <a:lnTo>
                    <a:pt x="2577" y="4835"/>
                  </a:lnTo>
                  <a:cubicBezTo>
                    <a:pt x="2527" y="4808"/>
                    <a:pt x="2465" y="4774"/>
                    <a:pt x="2484" y="4774"/>
                  </a:cubicBezTo>
                  <a:cubicBezTo>
                    <a:pt x="2514" y="4774"/>
                    <a:pt x="2514" y="4766"/>
                    <a:pt x="2526" y="4766"/>
                  </a:cubicBezTo>
                  <a:cubicBezTo>
                    <a:pt x="2533" y="4766"/>
                    <a:pt x="2544" y="4769"/>
                    <a:pt x="2568" y="4778"/>
                  </a:cubicBezTo>
                  <a:lnTo>
                    <a:pt x="2568" y="4778"/>
                  </a:lnTo>
                  <a:cubicBezTo>
                    <a:pt x="2549" y="4769"/>
                    <a:pt x="2538" y="4762"/>
                    <a:pt x="2484" y="4744"/>
                  </a:cubicBezTo>
                  <a:cubicBezTo>
                    <a:pt x="2454" y="4744"/>
                    <a:pt x="2423" y="4744"/>
                    <a:pt x="2302" y="4713"/>
                  </a:cubicBezTo>
                  <a:cubicBezTo>
                    <a:pt x="2298" y="4707"/>
                    <a:pt x="2295" y="4700"/>
                    <a:pt x="2292" y="4695"/>
                  </a:cubicBezTo>
                  <a:lnTo>
                    <a:pt x="2292" y="4695"/>
                  </a:lnTo>
                  <a:cubicBezTo>
                    <a:pt x="2317" y="4713"/>
                    <a:pt x="2314" y="4713"/>
                    <a:pt x="2332" y="4713"/>
                  </a:cubicBezTo>
                  <a:lnTo>
                    <a:pt x="2311" y="4671"/>
                  </a:lnTo>
                  <a:lnTo>
                    <a:pt x="2311" y="4671"/>
                  </a:lnTo>
                  <a:lnTo>
                    <a:pt x="2271" y="4656"/>
                  </a:lnTo>
                  <a:lnTo>
                    <a:pt x="2271" y="4656"/>
                  </a:lnTo>
                  <a:cubicBezTo>
                    <a:pt x="2275" y="4665"/>
                    <a:pt x="2283" y="4678"/>
                    <a:pt x="2292" y="4695"/>
                  </a:cubicBezTo>
                  <a:lnTo>
                    <a:pt x="2292" y="4695"/>
                  </a:lnTo>
                  <a:cubicBezTo>
                    <a:pt x="2274" y="4682"/>
                    <a:pt x="2242" y="4659"/>
                    <a:pt x="2180" y="4622"/>
                  </a:cubicBezTo>
                  <a:lnTo>
                    <a:pt x="2180" y="4622"/>
                  </a:lnTo>
                  <a:lnTo>
                    <a:pt x="2271" y="4656"/>
                  </a:lnTo>
                  <a:lnTo>
                    <a:pt x="2271" y="4656"/>
                  </a:lnTo>
                  <a:cubicBezTo>
                    <a:pt x="2266" y="4646"/>
                    <a:pt x="2265" y="4640"/>
                    <a:pt x="2271" y="4640"/>
                  </a:cubicBezTo>
                  <a:cubicBezTo>
                    <a:pt x="2276" y="4640"/>
                    <a:pt x="2285" y="4644"/>
                    <a:pt x="2302" y="4652"/>
                  </a:cubicBezTo>
                  <a:lnTo>
                    <a:pt x="2311" y="4671"/>
                  </a:lnTo>
                  <a:lnTo>
                    <a:pt x="2311" y="4671"/>
                  </a:lnTo>
                  <a:lnTo>
                    <a:pt x="2423" y="4713"/>
                  </a:lnTo>
                  <a:cubicBezTo>
                    <a:pt x="2271" y="4622"/>
                    <a:pt x="2302" y="4622"/>
                    <a:pt x="2271" y="4592"/>
                  </a:cubicBezTo>
                  <a:lnTo>
                    <a:pt x="2271" y="4592"/>
                  </a:lnTo>
                  <a:cubicBezTo>
                    <a:pt x="2454" y="4652"/>
                    <a:pt x="2636" y="4744"/>
                    <a:pt x="2697" y="4744"/>
                  </a:cubicBezTo>
                  <a:lnTo>
                    <a:pt x="2514" y="4622"/>
                  </a:lnTo>
                  <a:cubicBezTo>
                    <a:pt x="2505" y="4613"/>
                    <a:pt x="2502" y="4609"/>
                    <a:pt x="2504" y="4609"/>
                  </a:cubicBezTo>
                  <a:cubicBezTo>
                    <a:pt x="2510" y="4609"/>
                    <a:pt x="2550" y="4631"/>
                    <a:pt x="2636" y="4652"/>
                  </a:cubicBezTo>
                  <a:cubicBezTo>
                    <a:pt x="2686" y="4652"/>
                    <a:pt x="2618" y="4612"/>
                    <a:pt x="2531" y="4565"/>
                  </a:cubicBezTo>
                  <a:lnTo>
                    <a:pt x="2531" y="4565"/>
                  </a:lnTo>
                  <a:cubicBezTo>
                    <a:pt x="2529" y="4566"/>
                    <a:pt x="2526" y="4566"/>
                    <a:pt x="2522" y="4566"/>
                  </a:cubicBezTo>
                  <a:cubicBezTo>
                    <a:pt x="2514" y="4566"/>
                    <a:pt x="2501" y="4565"/>
                    <a:pt x="2484" y="4561"/>
                  </a:cubicBezTo>
                  <a:cubicBezTo>
                    <a:pt x="2403" y="4521"/>
                    <a:pt x="2403" y="4507"/>
                    <a:pt x="2394" y="4494"/>
                  </a:cubicBezTo>
                  <a:lnTo>
                    <a:pt x="2394" y="4494"/>
                  </a:lnTo>
                  <a:cubicBezTo>
                    <a:pt x="2436" y="4516"/>
                    <a:pt x="2486" y="4541"/>
                    <a:pt x="2531" y="4565"/>
                  </a:cubicBezTo>
                  <a:lnTo>
                    <a:pt x="2531" y="4565"/>
                  </a:lnTo>
                  <a:cubicBezTo>
                    <a:pt x="2538" y="4564"/>
                    <a:pt x="2540" y="4561"/>
                    <a:pt x="2540" y="4558"/>
                  </a:cubicBezTo>
                  <a:lnTo>
                    <a:pt x="2540" y="4558"/>
                  </a:lnTo>
                  <a:cubicBezTo>
                    <a:pt x="2558" y="4561"/>
                    <a:pt x="2578" y="4561"/>
                    <a:pt x="2606" y="4561"/>
                  </a:cubicBezTo>
                  <a:cubicBezTo>
                    <a:pt x="2584" y="4561"/>
                    <a:pt x="2533" y="4531"/>
                    <a:pt x="2504" y="4514"/>
                  </a:cubicBezTo>
                  <a:lnTo>
                    <a:pt x="2504" y="4514"/>
                  </a:lnTo>
                  <a:cubicBezTo>
                    <a:pt x="2553" y="4526"/>
                    <a:pt x="2583" y="4531"/>
                    <a:pt x="2603" y="4531"/>
                  </a:cubicBezTo>
                  <a:cubicBezTo>
                    <a:pt x="2675" y="4531"/>
                    <a:pt x="2608" y="4467"/>
                    <a:pt x="2709" y="4467"/>
                  </a:cubicBezTo>
                  <a:cubicBezTo>
                    <a:pt x="2722" y="4467"/>
                    <a:pt x="2738" y="4468"/>
                    <a:pt x="2758" y="4470"/>
                  </a:cubicBezTo>
                  <a:cubicBezTo>
                    <a:pt x="2484" y="4348"/>
                    <a:pt x="2666" y="4409"/>
                    <a:pt x="2606" y="4348"/>
                  </a:cubicBezTo>
                  <a:lnTo>
                    <a:pt x="2606" y="4348"/>
                  </a:lnTo>
                  <a:cubicBezTo>
                    <a:pt x="2661" y="4380"/>
                    <a:pt x="2686" y="4391"/>
                    <a:pt x="2694" y="4391"/>
                  </a:cubicBezTo>
                  <a:cubicBezTo>
                    <a:pt x="2713" y="4391"/>
                    <a:pt x="2652" y="4336"/>
                    <a:pt x="2682" y="4336"/>
                  </a:cubicBezTo>
                  <a:cubicBezTo>
                    <a:pt x="2685" y="4336"/>
                    <a:pt x="2689" y="4336"/>
                    <a:pt x="2693" y="4337"/>
                  </a:cubicBezTo>
                  <a:lnTo>
                    <a:pt x="2693" y="4337"/>
                  </a:lnTo>
                  <a:lnTo>
                    <a:pt x="2454" y="4257"/>
                  </a:lnTo>
                  <a:lnTo>
                    <a:pt x="2454" y="4257"/>
                  </a:lnTo>
                  <a:cubicBezTo>
                    <a:pt x="2472" y="4263"/>
                    <a:pt x="2484" y="4266"/>
                    <a:pt x="2489" y="4266"/>
                  </a:cubicBezTo>
                  <a:cubicBezTo>
                    <a:pt x="2529" y="4266"/>
                    <a:pt x="2292" y="4135"/>
                    <a:pt x="2329" y="4135"/>
                  </a:cubicBezTo>
                  <a:cubicBezTo>
                    <a:pt x="2339" y="4135"/>
                    <a:pt x="2367" y="4144"/>
                    <a:pt x="2423" y="4166"/>
                  </a:cubicBezTo>
                  <a:cubicBezTo>
                    <a:pt x="2484" y="4196"/>
                    <a:pt x="2606" y="4257"/>
                    <a:pt x="2636" y="4288"/>
                  </a:cubicBezTo>
                  <a:cubicBezTo>
                    <a:pt x="2694" y="4311"/>
                    <a:pt x="2723" y="4320"/>
                    <a:pt x="2734" y="4320"/>
                  </a:cubicBezTo>
                  <a:cubicBezTo>
                    <a:pt x="2772" y="4320"/>
                    <a:pt x="2621" y="4225"/>
                    <a:pt x="2659" y="4225"/>
                  </a:cubicBezTo>
                  <a:cubicBezTo>
                    <a:pt x="2671" y="4225"/>
                    <a:pt x="2700" y="4234"/>
                    <a:pt x="2758" y="4257"/>
                  </a:cubicBezTo>
                  <a:cubicBezTo>
                    <a:pt x="2666" y="4166"/>
                    <a:pt x="2484" y="4136"/>
                    <a:pt x="2423" y="4045"/>
                  </a:cubicBezTo>
                  <a:lnTo>
                    <a:pt x="2423" y="4045"/>
                  </a:lnTo>
                  <a:cubicBezTo>
                    <a:pt x="2514" y="4105"/>
                    <a:pt x="2697" y="4105"/>
                    <a:pt x="2727" y="4136"/>
                  </a:cubicBezTo>
                  <a:cubicBezTo>
                    <a:pt x="2706" y="4115"/>
                    <a:pt x="2642" y="4079"/>
                    <a:pt x="2644" y="4079"/>
                  </a:cubicBezTo>
                  <a:cubicBezTo>
                    <a:pt x="2645" y="4079"/>
                    <a:pt x="2659" y="4086"/>
                    <a:pt x="2697" y="4105"/>
                  </a:cubicBezTo>
                  <a:cubicBezTo>
                    <a:pt x="2758" y="4136"/>
                    <a:pt x="2758" y="4166"/>
                    <a:pt x="2788" y="4166"/>
                  </a:cubicBezTo>
                  <a:cubicBezTo>
                    <a:pt x="2879" y="4166"/>
                    <a:pt x="2758" y="4136"/>
                    <a:pt x="2697" y="4045"/>
                  </a:cubicBezTo>
                  <a:lnTo>
                    <a:pt x="2697" y="4045"/>
                  </a:lnTo>
                  <a:cubicBezTo>
                    <a:pt x="2767" y="4080"/>
                    <a:pt x="2797" y="4088"/>
                    <a:pt x="2814" y="4088"/>
                  </a:cubicBezTo>
                  <a:cubicBezTo>
                    <a:pt x="2828" y="4088"/>
                    <a:pt x="2833" y="4083"/>
                    <a:pt x="2845" y="4083"/>
                  </a:cubicBezTo>
                  <a:cubicBezTo>
                    <a:pt x="2856" y="4083"/>
                    <a:pt x="2873" y="4087"/>
                    <a:pt x="2909" y="4105"/>
                  </a:cubicBezTo>
                  <a:cubicBezTo>
                    <a:pt x="2803" y="4029"/>
                    <a:pt x="2834" y="4029"/>
                    <a:pt x="2853" y="4029"/>
                  </a:cubicBezTo>
                  <a:cubicBezTo>
                    <a:pt x="2869" y="4029"/>
                    <a:pt x="2876" y="4029"/>
                    <a:pt x="2787" y="3984"/>
                  </a:cubicBezTo>
                  <a:lnTo>
                    <a:pt x="2787" y="3984"/>
                  </a:lnTo>
                  <a:cubicBezTo>
                    <a:pt x="2788" y="3984"/>
                    <a:pt x="2788" y="3984"/>
                    <a:pt x="2788" y="3984"/>
                  </a:cubicBezTo>
                  <a:cubicBezTo>
                    <a:pt x="2788" y="3984"/>
                    <a:pt x="2787" y="3984"/>
                    <a:pt x="2787" y="3983"/>
                  </a:cubicBezTo>
                  <a:lnTo>
                    <a:pt x="2787" y="3983"/>
                  </a:lnTo>
                  <a:cubicBezTo>
                    <a:pt x="2770" y="3975"/>
                    <a:pt x="2751" y="3965"/>
                    <a:pt x="2727" y="3953"/>
                  </a:cubicBezTo>
                  <a:lnTo>
                    <a:pt x="2727" y="3953"/>
                  </a:lnTo>
                  <a:cubicBezTo>
                    <a:pt x="2727" y="3953"/>
                    <a:pt x="2739" y="3965"/>
                    <a:pt x="2755" y="3974"/>
                  </a:cubicBezTo>
                  <a:lnTo>
                    <a:pt x="2755" y="3974"/>
                  </a:lnTo>
                  <a:cubicBezTo>
                    <a:pt x="2636" y="3933"/>
                    <a:pt x="2484" y="3832"/>
                    <a:pt x="2484" y="3832"/>
                  </a:cubicBezTo>
                  <a:lnTo>
                    <a:pt x="2484" y="3832"/>
                  </a:lnTo>
                  <a:lnTo>
                    <a:pt x="2666" y="3893"/>
                  </a:lnTo>
                  <a:cubicBezTo>
                    <a:pt x="2767" y="3937"/>
                    <a:pt x="2806" y="3949"/>
                    <a:pt x="2821" y="3949"/>
                  </a:cubicBezTo>
                  <a:cubicBezTo>
                    <a:pt x="2837" y="3949"/>
                    <a:pt x="2825" y="3935"/>
                    <a:pt x="2834" y="3935"/>
                  </a:cubicBezTo>
                  <a:cubicBezTo>
                    <a:pt x="2835" y="3935"/>
                    <a:pt x="2836" y="3935"/>
                    <a:pt x="2838" y="3936"/>
                  </a:cubicBezTo>
                  <a:lnTo>
                    <a:pt x="2838" y="3936"/>
                  </a:lnTo>
                  <a:cubicBezTo>
                    <a:pt x="2773" y="3908"/>
                    <a:pt x="2774" y="3908"/>
                    <a:pt x="2780" y="3908"/>
                  </a:cubicBezTo>
                  <a:cubicBezTo>
                    <a:pt x="2788" y="3908"/>
                    <a:pt x="2803" y="3908"/>
                    <a:pt x="2727" y="3862"/>
                  </a:cubicBezTo>
                  <a:lnTo>
                    <a:pt x="2636" y="3832"/>
                  </a:lnTo>
                  <a:cubicBezTo>
                    <a:pt x="2606" y="3801"/>
                    <a:pt x="2514" y="3801"/>
                    <a:pt x="2514" y="3741"/>
                  </a:cubicBezTo>
                  <a:cubicBezTo>
                    <a:pt x="2511" y="3737"/>
                    <a:pt x="2511" y="3736"/>
                    <a:pt x="2515" y="3736"/>
                  </a:cubicBezTo>
                  <a:cubicBezTo>
                    <a:pt x="2541" y="3736"/>
                    <a:pt x="2754" y="3832"/>
                    <a:pt x="2727" y="3832"/>
                  </a:cubicBezTo>
                  <a:cubicBezTo>
                    <a:pt x="2755" y="3837"/>
                    <a:pt x="2773" y="3840"/>
                    <a:pt x="2783" y="3840"/>
                  </a:cubicBezTo>
                  <a:cubicBezTo>
                    <a:pt x="2816" y="3840"/>
                    <a:pt x="2773" y="3814"/>
                    <a:pt x="2746" y="3781"/>
                  </a:cubicBezTo>
                  <a:lnTo>
                    <a:pt x="2746" y="3781"/>
                  </a:lnTo>
                  <a:cubicBezTo>
                    <a:pt x="2751" y="3783"/>
                    <a:pt x="2755" y="3784"/>
                    <a:pt x="2758" y="3784"/>
                  </a:cubicBezTo>
                  <a:cubicBezTo>
                    <a:pt x="2762" y="3784"/>
                    <a:pt x="2764" y="3783"/>
                    <a:pt x="2766" y="3782"/>
                  </a:cubicBezTo>
                  <a:lnTo>
                    <a:pt x="2766" y="3782"/>
                  </a:lnTo>
                  <a:cubicBezTo>
                    <a:pt x="2769" y="3783"/>
                    <a:pt x="2771" y="3783"/>
                    <a:pt x="2773" y="3783"/>
                  </a:cubicBezTo>
                  <a:cubicBezTo>
                    <a:pt x="2776" y="3783"/>
                    <a:pt x="2777" y="3782"/>
                    <a:pt x="2776" y="3779"/>
                  </a:cubicBezTo>
                  <a:lnTo>
                    <a:pt x="2776" y="3779"/>
                  </a:lnTo>
                  <a:cubicBezTo>
                    <a:pt x="2775" y="3779"/>
                    <a:pt x="2775" y="3779"/>
                    <a:pt x="2774" y="3779"/>
                  </a:cubicBezTo>
                  <a:cubicBezTo>
                    <a:pt x="2770" y="3779"/>
                    <a:pt x="2769" y="3780"/>
                    <a:pt x="2766" y="3782"/>
                  </a:cubicBezTo>
                  <a:lnTo>
                    <a:pt x="2766" y="3782"/>
                  </a:lnTo>
                  <a:cubicBezTo>
                    <a:pt x="2759" y="3780"/>
                    <a:pt x="2750" y="3777"/>
                    <a:pt x="2739" y="3773"/>
                  </a:cubicBezTo>
                  <a:lnTo>
                    <a:pt x="2739" y="3773"/>
                  </a:lnTo>
                  <a:cubicBezTo>
                    <a:pt x="2739" y="3773"/>
                    <a:pt x="2739" y="3773"/>
                    <a:pt x="2739" y="3772"/>
                  </a:cubicBezTo>
                  <a:lnTo>
                    <a:pt x="2739" y="3772"/>
                  </a:lnTo>
                  <a:cubicBezTo>
                    <a:pt x="2739" y="3772"/>
                    <a:pt x="2738" y="3772"/>
                    <a:pt x="2738" y="3772"/>
                  </a:cubicBezTo>
                  <a:cubicBezTo>
                    <a:pt x="2738" y="3772"/>
                    <a:pt x="2738" y="3772"/>
                    <a:pt x="2738" y="3772"/>
                  </a:cubicBezTo>
                  <a:lnTo>
                    <a:pt x="2738" y="3772"/>
                  </a:lnTo>
                  <a:cubicBezTo>
                    <a:pt x="2686" y="3752"/>
                    <a:pt x="2603" y="3707"/>
                    <a:pt x="2640" y="3707"/>
                  </a:cubicBezTo>
                  <a:cubicBezTo>
                    <a:pt x="2646" y="3707"/>
                    <a:pt x="2654" y="3708"/>
                    <a:pt x="2666" y="3710"/>
                  </a:cubicBezTo>
                  <a:cubicBezTo>
                    <a:pt x="2649" y="3687"/>
                    <a:pt x="2646" y="3678"/>
                    <a:pt x="2651" y="3678"/>
                  </a:cubicBezTo>
                  <a:cubicBezTo>
                    <a:pt x="2661" y="3678"/>
                    <a:pt x="2703" y="3714"/>
                    <a:pt x="2727" y="3742"/>
                  </a:cubicBezTo>
                  <a:lnTo>
                    <a:pt x="2727" y="3742"/>
                  </a:lnTo>
                  <a:cubicBezTo>
                    <a:pt x="2727" y="3741"/>
                    <a:pt x="2727" y="3741"/>
                    <a:pt x="2727" y="3741"/>
                  </a:cubicBezTo>
                  <a:lnTo>
                    <a:pt x="2727" y="3741"/>
                  </a:lnTo>
                  <a:cubicBezTo>
                    <a:pt x="2758" y="3761"/>
                    <a:pt x="2772" y="3773"/>
                    <a:pt x="2776" y="3779"/>
                  </a:cubicBezTo>
                  <a:lnTo>
                    <a:pt x="2776" y="3779"/>
                  </a:lnTo>
                  <a:cubicBezTo>
                    <a:pt x="2782" y="3779"/>
                    <a:pt x="2793" y="3785"/>
                    <a:pt x="2818" y="3801"/>
                  </a:cubicBezTo>
                  <a:lnTo>
                    <a:pt x="2970" y="3862"/>
                  </a:lnTo>
                  <a:cubicBezTo>
                    <a:pt x="2970" y="3862"/>
                    <a:pt x="2818" y="3741"/>
                    <a:pt x="2758" y="3710"/>
                  </a:cubicBezTo>
                  <a:lnTo>
                    <a:pt x="2758" y="3710"/>
                  </a:lnTo>
                  <a:cubicBezTo>
                    <a:pt x="2771" y="3713"/>
                    <a:pt x="2783" y="3714"/>
                    <a:pt x="2792" y="3714"/>
                  </a:cubicBezTo>
                  <a:cubicBezTo>
                    <a:pt x="2868" y="3714"/>
                    <a:pt x="2818" y="3634"/>
                    <a:pt x="2766" y="3587"/>
                  </a:cubicBezTo>
                  <a:lnTo>
                    <a:pt x="2766" y="3587"/>
                  </a:lnTo>
                  <a:cubicBezTo>
                    <a:pt x="2790" y="3602"/>
                    <a:pt x="2816" y="3615"/>
                    <a:pt x="2820" y="3615"/>
                  </a:cubicBezTo>
                  <a:cubicBezTo>
                    <a:pt x="2824" y="3615"/>
                    <a:pt x="2816" y="3607"/>
                    <a:pt x="2788" y="3589"/>
                  </a:cubicBezTo>
                  <a:cubicBezTo>
                    <a:pt x="2788" y="3589"/>
                    <a:pt x="2768" y="3581"/>
                    <a:pt x="2749" y="3572"/>
                  </a:cubicBezTo>
                  <a:lnTo>
                    <a:pt x="2749" y="3572"/>
                  </a:lnTo>
                  <a:cubicBezTo>
                    <a:pt x="2741" y="3566"/>
                    <a:pt x="2734" y="3561"/>
                    <a:pt x="2727" y="3558"/>
                  </a:cubicBezTo>
                  <a:lnTo>
                    <a:pt x="2727" y="3558"/>
                  </a:lnTo>
                  <a:cubicBezTo>
                    <a:pt x="2730" y="3561"/>
                    <a:pt x="2733" y="3564"/>
                    <a:pt x="2737" y="3567"/>
                  </a:cubicBezTo>
                  <a:lnTo>
                    <a:pt x="2737" y="3567"/>
                  </a:lnTo>
                  <a:cubicBezTo>
                    <a:pt x="2718" y="3558"/>
                    <a:pt x="2703" y="3550"/>
                    <a:pt x="2714" y="3550"/>
                  </a:cubicBezTo>
                  <a:cubicBezTo>
                    <a:pt x="2720" y="3550"/>
                    <a:pt x="2733" y="3552"/>
                    <a:pt x="2758" y="3558"/>
                  </a:cubicBezTo>
                  <a:cubicBezTo>
                    <a:pt x="2751" y="3552"/>
                    <a:pt x="2753" y="3550"/>
                    <a:pt x="2759" y="3550"/>
                  </a:cubicBezTo>
                  <a:cubicBezTo>
                    <a:pt x="2783" y="3550"/>
                    <a:pt x="2885" y="3589"/>
                    <a:pt x="2909" y="3589"/>
                  </a:cubicBezTo>
                  <a:cubicBezTo>
                    <a:pt x="2940" y="3589"/>
                    <a:pt x="2727" y="3528"/>
                    <a:pt x="2758" y="3528"/>
                  </a:cubicBezTo>
                  <a:cubicBezTo>
                    <a:pt x="2784" y="3535"/>
                    <a:pt x="2802" y="3539"/>
                    <a:pt x="2813" y="3539"/>
                  </a:cubicBezTo>
                  <a:cubicBezTo>
                    <a:pt x="2881" y="3539"/>
                    <a:pt x="2666" y="3403"/>
                    <a:pt x="2758" y="3403"/>
                  </a:cubicBezTo>
                  <a:cubicBezTo>
                    <a:pt x="2766" y="3403"/>
                    <a:pt x="2776" y="3404"/>
                    <a:pt x="2788" y="3406"/>
                  </a:cubicBezTo>
                  <a:cubicBezTo>
                    <a:pt x="2782" y="3403"/>
                    <a:pt x="2780" y="3402"/>
                    <a:pt x="2781" y="3402"/>
                  </a:cubicBezTo>
                  <a:cubicBezTo>
                    <a:pt x="2783" y="3402"/>
                    <a:pt x="2848" y="3432"/>
                    <a:pt x="2901" y="3459"/>
                  </a:cubicBezTo>
                  <a:lnTo>
                    <a:pt x="2901" y="3459"/>
                  </a:lnTo>
                  <a:cubicBezTo>
                    <a:pt x="2849" y="3409"/>
                    <a:pt x="2780" y="3351"/>
                    <a:pt x="2636" y="3254"/>
                  </a:cubicBezTo>
                  <a:lnTo>
                    <a:pt x="2636" y="3254"/>
                  </a:lnTo>
                  <a:cubicBezTo>
                    <a:pt x="2727" y="3285"/>
                    <a:pt x="2788" y="3285"/>
                    <a:pt x="2818" y="3345"/>
                  </a:cubicBezTo>
                  <a:cubicBezTo>
                    <a:pt x="2879" y="3285"/>
                    <a:pt x="2818" y="3254"/>
                    <a:pt x="2666" y="3193"/>
                  </a:cubicBezTo>
                  <a:lnTo>
                    <a:pt x="2666" y="3193"/>
                  </a:lnTo>
                  <a:lnTo>
                    <a:pt x="2758" y="3224"/>
                  </a:lnTo>
                  <a:cubicBezTo>
                    <a:pt x="2606" y="3163"/>
                    <a:pt x="2484" y="3072"/>
                    <a:pt x="2514" y="3072"/>
                  </a:cubicBezTo>
                  <a:lnTo>
                    <a:pt x="2575" y="3072"/>
                  </a:lnTo>
                  <a:cubicBezTo>
                    <a:pt x="2575" y="3072"/>
                    <a:pt x="2484" y="3041"/>
                    <a:pt x="2484" y="3011"/>
                  </a:cubicBezTo>
                  <a:lnTo>
                    <a:pt x="2484" y="3011"/>
                  </a:lnTo>
                  <a:cubicBezTo>
                    <a:pt x="2606" y="3041"/>
                    <a:pt x="2514" y="3041"/>
                    <a:pt x="2636" y="3072"/>
                  </a:cubicBezTo>
                  <a:cubicBezTo>
                    <a:pt x="2745" y="3120"/>
                    <a:pt x="2796" y="3135"/>
                    <a:pt x="2822" y="3135"/>
                  </a:cubicBezTo>
                  <a:cubicBezTo>
                    <a:pt x="2861" y="3135"/>
                    <a:pt x="2843" y="3102"/>
                    <a:pt x="2879" y="3102"/>
                  </a:cubicBezTo>
                  <a:cubicBezTo>
                    <a:pt x="2818" y="3072"/>
                    <a:pt x="2788" y="3072"/>
                    <a:pt x="2727" y="3041"/>
                  </a:cubicBezTo>
                  <a:cubicBezTo>
                    <a:pt x="2715" y="3035"/>
                    <a:pt x="2714" y="3033"/>
                    <a:pt x="2720" y="3033"/>
                  </a:cubicBezTo>
                  <a:cubicBezTo>
                    <a:pt x="2743" y="3033"/>
                    <a:pt x="2879" y="3072"/>
                    <a:pt x="2879" y="3072"/>
                  </a:cubicBezTo>
                  <a:lnTo>
                    <a:pt x="2514" y="2853"/>
                  </a:lnTo>
                  <a:lnTo>
                    <a:pt x="2514" y="2853"/>
                  </a:lnTo>
                  <a:cubicBezTo>
                    <a:pt x="2599" y="2884"/>
                    <a:pt x="2718" y="2910"/>
                    <a:pt x="2758" y="2950"/>
                  </a:cubicBezTo>
                  <a:cubicBezTo>
                    <a:pt x="2727" y="2889"/>
                    <a:pt x="2454" y="2737"/>
                    <a:pt x="2302" y="2646"/>
                  </a:cubicBezTo>
                  <a:cubicBezTo>
                    <a:pt x="2321" y="2646"/>
                    <a:pt x="2304" y="2622"/>
                    <a:pt x="2288" y="2604"/>
                  </a:cubicBezTo>
                  <a:lnTo>
                    <a:pt x="2288" y="2604"/>
                  </a:lnTo>
                  <a:cubicBezTo>
                    <a:pt x="2295" y="2606"/>
                    <a:pt x="2308" y="2610"/>
                    <a:pt x="2332" y="2616"/>
                  </a:cubicBezTo>
                  <a:lnTo>
                    <a:pt x="2484" y="2646"/>
                  </a:lnTo>
                  <a:cubicBezTo>
                    <a:pt x="2514" y="2707"/>
                    <a:pt x="2758" y="2768"/>
                    <a:pt x="2849" y="2798"/>
                  </a:cubicBezTo>
                  <a:cubicBezTo>
                    <a:pt x="2758" y="2737"/>
                    <a:pt x="2879" y="2737"/>
                    <a:pt x="2909" y="2737"/>
                  </a:cubicBezTo>
                  <a:cubicBezTo>
                    <a:pt x="2606" y="2616"/>
                    <a:pt x="2788" y="2616"/>
                    <a:pt x="2514" y="2494"/>
                  </a:cubicBezTo>
                  <a:cubicBezTo>
                    <a:pt x="2509" y="2484"/>
                    <a:pt x="2512" y="2480"/>
                    <a:pt x="2520" y="2480"/>
                  </a:cubicBezTo>
                  <a:cubicBezTo>
                    <a:pt x="2560" y="2480"/>
                    <a:pt x="2737" y="2586"/>
                    <a:pt x="2788" y="2586"/>
                  </a:cubicBezTo>
                  <a:cubicBezTo>
                    <a:pt x="2727" y="2494"/>
                    <a:pt x="2788" y="2494"/>
                    <a:pt x="2788" y="2464"/>
                  </a:cubicBezTo>
                  <a:lnTo>
                    <a:pt x="2799" y="2475"/>
                  </a:lnTo>
                  <a:lnTo>
                    <a:pt x="2799" y="2475"/>
                  </a:lnTo>
                  <a:cubicBezTo>
                    <a:pt x="2792" y="2448"/>
                    <a:pt x="2830" y="2409"/>
                    <a:pt x="2636" y="2312"/>
                  </a:cubicBezTo>
                  <a:lnTo>
                    <a:pt x="2636" y="2312"/>
                  </a:lnTo>
                  <a:cubicBezTo>
                    <a:pt x="2669" y="2323"/>
                    <a:pt x="2694" y="2330"/>
                    <a:pt x="2714" y="2337"/>
                  </a:cubicBezTo>
                  <a:lnTo>
                    <a:pt x="2714" y="2337"/>
                  </a:lnTo>
                  <a:cubicBezTo>
                    <a:pt x="2650" y="2307"/>
                    <a:pt x="2583" y="2278"/>
                    <a:pt x="2608" y="2278"/>
                  </a:cubicBezTo>
                  <a:cubicBezTo>
                    <a:pt x="2613" y="2278"/>
                    <a:pt x="2622" y="2279"/>
                    <a:pt x="2636" y="2282"/>
                  </a:cubicBezTo>
                  <a:lnTo>
                    <a:pt x="2758" y="2342"/>
                  </a:lnTo>
                  <a:cubicBezTo>
                    <a:pt x="2636" y="2282"/>
                    <a:pt x="2909" y="2342"/>
                    <a:pt x="2727" y="2251"/>
                  </a:cubicBezTo>
                  <a:lnTo>
                    <a:pt x="2727" y="2251"/>
                  </a:lnTo>
                  <a:cubicBezTo>
                    <a:pt x="2760" y="2268"/>
                    <a:pt x="2775" y="2275"/>
                    <a:pt x="2792" y="2284"/>
                  </a:cubicBezTo>
                  <a:lnTo>
                    <a:pt x="2792" y="2284"/>
                  </a:lnTo>
                  <a:cubicBezTo>
                    <a:pt x="2760" y="2259"/>
                    <a:pt x="2743" y="2224"/>
                    <a:pt x="2636" y="2160"/>
                  </a:cubicBezTo>
                  <a:lnTo>
                    <a:pt x="2636" y="2160"/>
                  </a:lnTo>
                  <a:cubicBezTo>
                    <a:pt x="2758" y="2190"/>
                    <a:pt x="2849" y="2251"/>
                    <a:pt x="2879" y="2282"/>
                  </a:cubicBezTo>
                  <a:cubicBezTo>
                    <a:pt x="2970" y="2282"/>
                    <a:pt x="2697" y="2160"/>
                    <a:pt x="2758" y="2160"/>
                  </a:cubicBezTo>
                  <a:lnTo>
                    <a:pt x="2879" y="2190"/>
                  </a:lnTo>
                  <a:cubicBezTo>
                    <a:pt x="2788" y="2160"/>
                    <a:pt x="2788" y="2130"/>
                    <a:pt x="2758" y="2099"/>
                  </a:cubicBezTo>
                  <a:lnTo>
                    <a:pt x="2758" y="2099"/>
                  </a:lnTo>
                  <a:cubicBezTo>
                    <a:pt x="2879" y="2130"/>
                    <a:pt x="2909" y="2130"/>
                    <a:pt x="2970" y="2160"/>
                  </a:cubicBezTo>
                  <a:cubicBezTo>
                    <a:pt x="3031" y="2099"/>
                    <a:pt x="3122" y="1978"/>
                    <a:pt x="2940" y="1795"/>
                  </a:cubicBezTo>
                  <a:lnTo>
                    <a:pt x="2940" y="1795"/>
                  </a:lnTo>
                  <a:cubicBezTo>
                    <a:pt x="3213" y="1856"/>
                    <a:pt x="3092" y="1856"/>
                    <a:pt x="3274" y="1917"/>
                  </a:cubicBezTo>
                  <a:cubicBezTo>
                    <a:pt x="3061" y="1826"/>
                    <a:pt x="3244" y="1886"/>
                    <a:pt x="3183" y="1826"/>
                  </a:cubicBezTo>
                  <a:lnTo>
                    <a:pt x="3213" y="1826"/>
                  </a:lnTo>
                  <a:cubicBezTo>
                    <a:pt x="3198" y="1795"/>
                    <a:pt x="3229" y="1795"/>
                    <a:pt x="3251" y="1795"/>
                  </a:cubicBezTo>
                  <a:cubicBezTo>
                    <a:pt x="3274" y="1795"/>
                    <a:pt x="3289" y="1795"/>
                    <a:pt x="3244" y="1765"/>
                  </a:cubicBezTo>
                  <a:lnTo>
                    <a:pt x="3183" y="1734"/>
                  </a:lnTo>
                  <a:cubicBezTo>
                    <a:pt x="3164" y="1725"/>
                    <a:pt x="3159" y="1722"/>
                    <a:pt x="3161" y="1722"/>
                  </a:cubicBezTo>
                  <a:cubicBezTo>
                    <a:pt x="3170" y="1722"/>
                    <a:pt x="3282" y="1766"/>
                    <a:pt x="3303" y="1766"/>
                  </a:cubicBezTo>
                  <a:cubicBezTo>
                    <a:pt x="3316" y="1766"/>
                    <a:pt x="3298" y="1751"/>
                    <a:pt x="3213" y="1704"/>
                  </a:cubicBezTo>
                  <a:lnTo>
                    <a:pt x="3213" y="1704"/>
                  </a:lnTo>
                  <a:lnTo>
                    <a:pt x="3365" y="1765"/>
                  </a:lnTo>
                  <a:cubicBezTo>
                    <a:pt x="3262" y="1707"/>
                    <a:pt x="3245" y="1693"/>
                    <a:pt x="3255" y="1693"/>
                  </a:cubicBezTo>
                  <a:cubicBezTo>
                    <a:pt x="3257" y="1693"/>
                    <a:pt x="3261" y="1694"/>
                    <a:pt x="3265" y="1695"/>
                  </a:cubicBezTo>
                  <a:lnTo>
                    <a:pt x="3265" y="1695"/>
                  </a:lnTo>
                  <a:lnTo>
                    <a:pt x="3274" y="1704"/>
                  </a:lnTo>
                  <a:cubicBezTo>
                    <a:pt x="3284" y="1706"/>
                    <a:pt x="3290" y="1707"/>
                    <a:pt x="3295" y="1707"/>
                  </a:cubicBezTo>
                  <a:cubicBezTo>
                    <a:pt x="3339" y="1707"/>
                    <a:pt x="3153" y="1600"/>
                    <a:pt x="3194" y="1600"/>
                  </a:cubicBezTo>
                  <a:cubicBezTo>
                    <a:pt x="3202" y="1600"/>
                    <a:pt x="3217" y="1604"/>
                    <a:pt x="3244" y="1613"/>
                  </a:cubicBezTo>
                  <a:cubicBezTo>
                    <a:pt x="3213" y="1582"/>
                    <a:pt x="3183" y="1522"/>
                    <a:pt x="2970" y="1430"/>
                  </a:cubicBezTo>
                  <a:lnTo>
                    <a:pt x="2970" y="1430"/>
                  </a:lnTo>
                  <a:cubicBezTo>
                    <a:pt x="3061" y="1461"/>
                    <a:pt x="3183" y="1522"/>
                    <a:pt x="3244" y="1552"/>
                  </a:cubicBezTo>
                  <a:cubicBezTo>
                    <a:pt x="3183" y="1430"/>
                    <a:pt x="3244" y="1370"/>
                    <a:pt x="3031" y="1157"/>
                  </a:cubicBezTo>
                  <a:cubicBezTo>
                    <a:pt x="3043" y="1157"/>
                    <a:pt x="3054" y="1157"/>
                    <a:pt x="3066" y="1160"/>
                  </a:cubicBezTo>
                  <a:lnTo>
                    <a:pt x="3066" y="1160"/>
                  </a:lnTo>
                  <a:cubicBezTo>
                    <a:pt x="3058" y="1108"/>
                    <a:pt x="3317" y="1173"/>
                    <a:pt x="2970" y="975"/>
                  </a:cubicBezTo>
                  <a:lnTo>
                    <a:pt x="2970" y="975"/>
                  </a:lnTo>
                  <a:cubicBezTo>
                    <a:pt x="3001" y="985"/>
                    <a:pt x="3031" y="995"/>
                    <a:pt x="3061" y="1005"/>
                  </a:cubicBezTo>
                  <a:cubicBezTo>
                    <a:pt x="2975" y="962"/>
                    <a:pt x="2996" y="949"/>
                    <a:pt x="2961" y="913"/>
                  </a:cubicBezTo>
                  <a:lnTo>
                    <a:pt x="2961" y="913"/>
                  </a:lnTo>
                  <a:cubicBezTo>
                    <a:pt x="2982" y="923"/>
                    <a:pt x="3003" y="930"/>
                    <a:pt x="3031" y="944"/>
                  </a:cubicBezTo>
                  <a:cubicBezTo>
                    <a:pt x="3061" y="944"/>
                    <a:pt x="2788" y="792"/>
                    <a:pt x="2879" y="792"/>
                  </a:cubicBezTo>
                  <a:lnTo>
                    <a:pt x="2940" y="823"/>
                  </a:lnTo>
                  <a:cubicBezTo>
                    <a:pt x="3033" y="837"/>
                    <a:pt x="3121" y="844"/>
                    <a:pt x="3196" y="844"/>
                  </a:cubicBezTo>
                  <a:cubicBezTo>
                    <a:pt x="3440" y="844"/>
                    <a:pt x="3546" y="765"/>
                    <a:pt x="3244" y="579"/>
                  </a:cubicBezTo>
                  <a:cubicBezTo>
                    <a:pt x="3234" y="569"/>
                    <a:pt x="3234" y="565"/>
                    <a:pt x="3241" y="565"/>
                  </a:cubicBezTo>
                  <a:cubicBezTo>
                    <a:pt x="3273" y="565"/>
                    <a:pt x="3442" y="644"/>
                    <a:pt x="3480" y="644"/>
                  </a:cubicBezTo>
                  <a:cubicBezTo>
                    <a:pt x="3484" y="644"/>
                    <a:pt x="3487" y="643"/>
                    <a:pt x="3487" y="640"/>
                  </a:cubicBezTo>
                  <a:cubicBezTo>
                    <a:pt x="3183" y="397"/>
                    <a:pt x="3730" y="519"/>
                    <a:pt x="3244" y="215"/>
                  </a:cubicBezTo>
                  <a:cubicBezTo>
                    <a:pt x="3204" y="154"/>
                    <a:pt x="2924" y="1"/>
                    <a:pt x="2713" y="1"/>
                  </a:cubicBezTo>
                  <a:close/>
                  <a:moveTo>
                    <a:pt x="174" y="7054"/>
                  </a:moveTo>
                  <a:lnTo>
                    <a:pt x="439" y="7246"/>
                  </a:lnTo>
                  <a:lnTo>
                    <a:pt x="439" y="7246"/>
                  </a:lnTo>
                  <a:cubicBezTo>
                    <a:pt x="437" y="7243"/>
                    <a:pt x="439" y="7242"/>
                    <a:pt x="443" y="7242"/>
                  </a:cubicBezTo>
                  <a:cubicBezTo>
                    <a:pt x="463" y="7242"/>
                    <a:pt x="542" y="7274"/>
                    <a:pt x="630" y="7327"/>
                  </a:cubicBezTo>
                  <a:lnTo>
                    <a:pt x="569" y="7236"/>
                  </a:lnTo>
                  <a:lnTo>
                    <a:pt x="569" y="7236"/>
                  </a:lnTo>
                  <a:lnTo>
                    <a:pt x="709" y="7320"/>
                  </a:lnTo>
                  <a:lnTo>
                    <a:pt x="709" y="7320"/>
                  </a:lnTo>
                  <a:cubicBezTo>
                    <a:pt x="687" y="7302"/>
                    <a:pt x="804" y="7319"/>
                    <a:pt x="721" y="7236"/>
                  </a:cubicBezTo>
                  <a:lnTo>
                    <a:pt x="569" y="7175"/>
                  </a:lnTo>
                  <a:cubicBezTo>
                    <a:pt x="542" y="7166"/>
                    <a:pt x="520" y="7160"/>
                    <a:pt x="504" y="7155"/>
                  </a:cubicBezTo>
                  <a:lnTo>
                    <a:pt x="504" y="7155"/>
                  </a:lnTo>
                  <a:cubicBezTo>
                    <a:pt x="596" y="7194"/>
                    <a:pt x="632" y="7218"/>
                    <a:pt x="592" y="7218"/>
                  </a:cubicBezTo>
                  <a:cubicBezTo>
                    <a:pt x="577" y="7218"/>
                    <a:pt x="549" y="7214"/>
                    <a:pt x="508" y="7206"/>
                  </a:cubicBezTo>
                  <a:cubicBezTo>
                    <a:pt x="356" y="7175"/>
                    <a:pt x="295" y="7084"/>
                    <a:pt x="174" y="7054"/>
                  </a:cubicBezTo>
                  <a:close/>
                  <a:moveTo>
                    <a:pt x="709" y="7320"/>
                  </a:moveTo>
                  <a:cubicBezTo>
                    <a:pt x="711" y="7322"/>
                    <a:pt x="715" y="7324"/>
                    <a:pt x="721" y="7327"/>
                  </a:cubicBezTo>
                  <a:lnTo>
                    <a:pt x="709" y="732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1508125" y="3679675"/>
              <a:ext cx="9150" cy="3825"/>
            </a:xfrm>
            <a:custGeom>
              <a:avLst/>
              <a:gdLst/>
              <a:ahLst/>
              <a:cxnLst/>
              <a:rect l="l" t="t" r="r" b="b"/>
              <a:pathLst>
                <a:path w="366" h="153" extrusionOk="0">
                  <a:moveTo>
                    <a:pt x="1" y="1"/>
                  </a:moveTo>
                  <a:lnTo>
                    <a:pt x="1" y="1"/>
                  </a:lnTo>
                  <a:cubicBezTo>
                    <a:pt x="92" y="61"/>
                    <a:pt x="244" y="92"/>
                    <a:pt x="365" y="152"/>
                  </a:cubicBezTo>
                  <a:cubicBezTo>
                    <a:pt x="213" y="31"/>
                    <a:pt x="122" y="3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0"/>
            <p:cNvSpPr/>
            <p:nvPr/>
          </p:nvSpPr>
          <p:spPr>
            <a:xfrm>
              <a:off x="-1474175" y="3681200"/>
              <a:ext cx="4775" cy="2450"/>
            </a:xfrm>
            <a:custGeom>
              <a:avLst/>
              <a:gdLst/>
              <a:ahLst/>
              <a:cxnLst/>
              <a:rect l="l" t="t" r="r" b="b"/>
              <a:pathLst>
                <a:path w="191" h="98" extrusionOk="0">
                  <a:moveTo>
                    <a:pt x="10" y="0"/>
                  </a:moveTo>
                  <a:cubicBezTo>
                    <a:pt x="1" y="0"/>
                    <a:pt x="3" y="0"/>
                    <a:pt x="12" y="1"/>
                  </a:cubicBezTo>
                  <a:lnTo>
                    <a:pt x="12" y="1"/>
                  </a:lnTo>
                  <a:cubicBezTo>
                    <a:pt x="12" y="1"/>
                    <a:pt x="11" y="1"/>
                    <a:pt x="10" y="0"/>
                  </a:cubicBezTo>
                  <a:close/>
                  <a:moveTo>
                    <a:pt x="12" y="1"/>
                  </a:moveTo>
                  <a:cubicBezTo>
                    <a:pt x="72" y="31"/>
                    <a:pt x="102" y="31"/>
                    <a:pt x="132" y="91"/>
                  </a:cubicBezTo>
                  <a:cubicBezTo>
                    <a:pt x="145" y="96"/>
                    <a:pt x="154" y="98"/>
                    <a:pt x="159" y="98"/>
                  </a:cubicBezTo>
                  <a:cubicBezTo>
                    <a:pt x="191" y="98"/>
                    <a:pt x="102" y="31"/>
                    <a:pt x="102" y="31"/>
                  </a:cubicBezTo>
                  <a:cubicBezTo>
                    <a:pt x="81" y="10"/>
                    <a:pt x="32" y="3"/>
                    <a:pt x="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0"/>
            <p:cNvSpPr/>
            <p:nvPr/>
          </p:nvSpPr>
          <p:spPr>
            <a:xfrm>
              <a:off x="-1470875" y="3679675"/>
              <a:ext cx="4575" cy="2300"/>
            </a:xfrm>
            <a:custGeom>
              <a:avLst/>
              <a:gdLst/>
              <a:ahLst/>
              <a:cxnLst/>
              <a:rect l="l" t="t" r="r" b="b"/>
              <a:pathLst>
                <a:path w="183" h="92" extrusionOk="0">
                  <a:moveTo>
                    <a:pt x="0" y="1"/>
                  </a:moveTo>
                  <a:lnTo>
                    <a:pt x="149" y="75"/>
                  </a:lnTo>
                  <a:lnTo>
                    <a:pt x="149" y="75"/>
                  </a:lnTo>
                  <a:cubicBezTo>
                    <a:pt x="122" y="55"/>
                    <a:pt x="81" y="21"/>
                    <a:pt x="0" y="1"/>
                  </a:cubicBezTo>
                  <a:close/>
                  <a:moveTo>
                    <a:pt x="149" y="75"/>
                  </a:moveTo>
                  <a:cubicBezTo>
                    <a:pt x="162" y="85"/>
                    <a:pt x="172" y="92"/>
                    <a:pt x="182" y="92"/>
                  </a:cubicBezTo>
                  <a:lnTo>
                    <a:pt x="149" y="7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0"/>
            <p:cNvSpPr/>
            <p:nvPr/>
          </p:nvSpPr>
          <p:spPr>
            <a:xfrm>
              <a:off x="-1459475" y="3681200"/>
              <a:ext cx="3800" cy="2300"/>
            </a:xfrm>
            <a:custGeom>
              <a:avLst/>
              <a:gdLst/>
              <a:ahLst/>
              <a:cxnLst/>
              <a:rect l="l" t="t" r="r" b="b"/>
              <a:pathLst>
                <a:path w="152" h="92" extrusionOk="0">
                  <a:moveTo>
                    <a:pt x="0" y="0"/>
                  </a:moveTo>
                  <a:lnTo>
                    <a:pt x="0" y="0"/>
                  </a:lnTo>
                  <a:cubicBezTo>
                    <a:pt x="91" y="31"/>
                    <a:pt x="91" y="31"/>
                    <a:pt x="122" y="91"/>
                  </a:cubicBezTo>
                  <a:cubicBezTo>
                    <a:pt x="152" y="31"/>
                    <a:pt x="91" y="3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0"/>
            <p:cNvSpPr/>
            <p:nvPr/>
          </p:nvSpPr>
          <p:spPr>
            <a:xfrm>
              <a:off x="-1464800" y="3678150"/>
              <a:ext cx="2400" cy="1550"/>
            </a:xfrm>
            <a:custGeom>
              <a:avLst/>
              <a:gdLst/>
              <a:ahLst/>
              <a:cxnLst/>
              <a:rect l="l" t="t" r="r" b="b"/>
              <a:pathLst>
                <a:path w="96" h="62" extrusionOk="0">
                  <a:moveTo>
                    <a:pt x="0" y="1"/>
                  </a:moveTo>
                  <a:cubicBezTo>
                    <a:pt x="37" y="19"/>
                    <a:pt x="61" y="30"/>
                    <a:pt x="75" y="37"/>
                  </a:cubicBezTo>
                  <a:lnTo>
                    <a:pt x="75" y="37"/>
                  </a:lnTo>
                  <a:cubicBezTo>
                    <a:pt x="43" y="1"/>
                    <a:pt x="0" y="1"/>
                    <a:pt x="0" y="1"/>
                  </a:cubicBezTo>
                  <a:close/>
                  <a:moveTo>
                    <a:pt x="75" y="37"/>
                  </a:moveTo>
                  <a:cubicBezTo>
                    <a:pt x="75" y="37"/>
                    <a:pt x="76" y="38"/>
                    <a:pt x="77" y="39"/>
                  </a:cubicBezTo>
                  <a:lnTo>
                    <a:pt x="77" y="39"/>
                  </a:lnTo>
                  <a:cubicBezTo>
                    <a:pt x="78" y="39"/>
                    <a:pt x="78" y="39"/>
                    <a:pt x="79" y="39"/>
                  </a:cubicBezTo>
                  <a:cubicBezTo>
                    <a:pt x="79" y="39"/>
                    <a:pt x="80" y="39"/>
                    <a:pt x="80" y="39"/>
                  </a:cubicBezTo>
                  <a:lnTo>
                    <a:pt x="80" y="39"/>
                  </a:lnTo>
                  <a:cubicBezTo>
                    <a:pt x="78" y="38"/>
                    <a:pt x="77" y="37"/>
                    <a:pt x="75" y="37"/>
                  </a:cubicBezTo>
                  <a:close/>
                  <a:moveTo>
                    <a:pt x="80" y="39"/>
                  </a:moveTo>
                  <a:cubicBezTo>
                    <a:pt x="89" y="43"/>
                    <a:pt x="93" y="44"/>
                    <a:pt x="93" y="44"/>
                  </a:cubicBezTo>
                  <a:cubicBezTo>
                    <a:pt x="95" y="44"/>
                    <a:pt x="85" y="39"/>
                    <a:pt x="80" y="39"/>
                  </a:cubicBezTo>
                  <a:close/>
                  <a:moveTo>
                    <a:pt x="77" y="39"/>
                  </a:moveTo>
                  <a:cubicBezTo>
                    <a:pt x="74" y="41"/>
                    <a:pt x="76" y="47"/>
                    <a:pt x="91" y="62"/>
                  </a:cubicBezTo>
                  <a:cubicBezTo>
                    <a:pt x="87" y="53"/>
                    <a:pt x="82" y="46"/>
                    <a:pt x="77" y="3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0"/>
            <p:cNvSpPr/>
            <p:nvPr/>
          </p:nvSpPr>
          <p:spPr>
            <a:xfrm>
              <a:off x="-1455275" y="3675425"/>
              <a:ext cx="2100" cy="925"/>
            </a:xfrm>
            <a:custGeom>
              <a:avLst/>
              <a:gdLst/>
              <a:ahLst/>
              <a:cxnLst/>
              <a:rect l="l" t="t" r="r" b="b"/>
              <a:pathLst>
                <a:path w="84" h="37" extrusionOk="0">
                  <a:moveTo>
                    <a:pt x="6" y="1"/>
                  </a:moveTo>
                  <a:cubicBezTo>
                    <a:pt x="1" y="1"/>
                    <a:pt x="2" y="6"/>
                    <a:pt x="14" y="19"/>
                  </a:cubicBezTo>
                  <a:cubicBezTo>
                    <a:pt x="46" y="31"/>
                    <a:pt x="62" y="36"/>
                    <a:pt x="68" y="36"/>
                  </a:cubicBezTo>
                  <a:cubicBezTo>
                    <a:pt x="83" y="36"/>
                    <a:pt x="22" y="1"/>
                    <a:pt x="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0"/>
            <p:cNvSpPr/>
            <p:nvPr/>
          </p:nvSpPr>
          <p:spPr>
            <a:xfrm>
              <a:off x="-1457200" y="3672075"/>
              <a:ext cx="2300" cy="775"/>
            </a:xfrm>
            <a:custGeom>
              <a:avLst/>
              <a:gdLst/>
              <a:ahLst/>
              <a:cxnLst/>
              <a:rect l="l" t="t" r="r" b="b"/>
              <a:pathLst>
                <a:path w="92" h="31" extrusionOk="0">
                  <a:moveTo>
                    <a:pt x="0" y="1"/>
                  </a:moveTo>
                  <a:lnTo>
                    <a:pt x="91" y="31"/>
                  </a:lnTo>
                  <a:cubicBezTo>
                    <a:pt x="91" y="31"/>
                    <a:pt x="31"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0"/>
            <p:cNvSpPr/>
            <p:nvPr/>
          </p:nvSpPr>
          <p:spPr>
            <a:xfrm>
              <a:off x="-1447325" y="3616600"/>
              <a:ext cx="3050" cy="800"/>
            </a:xfrm>
            <a:custGeom>
              <a:avLst/>
              <a:gdLst/>
              <a:ahLst/>
              <a:cxnLst/>
              <a:rect l="l" t="t" r="r" b="b"/>
              <a:pathLst>
                <a:path w="122" h="32" extrusionOk="0">
                  <a:moveTo>
                    <a:pt x="0" y="1"/>
                  </a:moveTo>
                  <a:lnTo>
                    <a:pt x="122" y="31"/>
                  </a:lnTo>
                  <a:lnTo>
                    <a:pt x="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a:off x="-1436575" y="3594575"/>
              <a:ext cx="3700" cy="1700"/>
            </a:xfrm>
            <a:custGeom>
              <a:avLst/>
              <a:gdLst/>
              <a:ahLst/>
              <a:cxnLst/>
              <a:rect l="l" t="t" r="r" b="b"/>
              <a:pathLst>
                <a:path w="148" h="68" extrusionOk="0">
                  <a:moveTo>
                    <a:pt x="26" y="0"/>
                  </a:moveTo>
                  <a:cubicBezTo>
                    <a:pt x="0" y="0"/>
                    <a:pt x="108" y="67"/>
                    <a:pt x="140" y="67"/>
                  </a:cubicBezTo>
                  <a:cubicBezTo>
                    <a:pt x="145" y="67"/>
                    <a:pt x="148" y="65"/>
                    <a:pt x="148" y="61"/>
                  </a:cubicBezTo>
                  <a:cubicBezTo>
                    <a:pt x="148" y="61"/>
                    <a:pt x="59" y="17"/>
                    <a:pt x="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0"/>
            <p:cNvSpPr/>
            <p:nvPr/>
          </p:nvSpPr>
          <p:spPr>
            <a:xfrm>
              <a:off x="-1448850" y="3575575"/>
              <a:ext cx="5350" cy="2300"/>
            </a:xfrm>
            <a:custGeom>
              <a:avLst/>
              <a:gdLst/>
              <a:ahLst/>
              <a:cxnLst/>
              <a:rect l="l" t="t" r="r" b="b"/>
              <a:pathLst>
                <a:path w="214" h="92" extrusionOk="0">
                  <a:moveTo>
                    <a:pt x="213" y="92"/>
                  </a:moveTo>
                  <a:lnTo>
                    <a:pt x="213" y="9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0"/>
            <p:cNvSpPr/>
            <p:nvPr/>
          </p:nvSpPr>
          <p:spPr>
            <a:xfrm>
              <a:off x="-709500" y="3549975"/>
              <a:ext cx="3525" cy="2275"/>
            </a:xfrm>
            <a:custGeom>
              <a:avLst/>
              <a:gdLst/>
              <a:ahLst/>
              <a:cxnLst/>
              <a:rect l="l" t="t" r="r" b="b"/>
              <a:pathLst>
                <a:path w="141" h="91" extrusionOk="0">
                  <a:moveTo>
                    <a:pt x="8" y="1"/>
                  </a:moveTo>
                  <a:cubicBezTo>
                    <a:pt x="0" y="1"/>
                    <a:pt x="47" y="59"/>
                    <a:pt x="93" y="82"/>
                  </a:cubicBezTo>
                  <a:cubicBezTo>
                    <a:pt x="110" y="88"/>
                    <a:pt x="120" y="90"/>
                    <a:pt x="124" y="90"/>
                  </a:cubicBezTo>
                  <a:cubicBezTo>
                    <a:pt x="141" y="90"/>
                    <a:pt x="57" y="46"/>
                    <a:pt x="32" y="21"/>
                  </a:cubicBezTo>
                  <a:cubicBezTo>
                    <a:pt x="17" y="7"/>
                    <a:pt x="10" y="1"/>
                    <a:pt x="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0"/>
            <p:cNvSpPr/>
            <p:nvPr/>
          </p:nvSpPr>
          <p:spPr>
            <a:xfrm>
              <a:off x="-708725" y="3374950"/>
              <a:ext cx="130750" cy="187725"/>
            </a:xfrm>
            <a:custGeom>
              <a:avLst/>
              <a:gdLst/>
              <a:ahLst/>
              <a:cxnLst/>
              <a:rect l="l" t="t" r="r" b="b"/>
              <a:pathLst>
                <a:path w="5230" h="7509" extrusionOk="0">
                  <a:moveTo>
                    <a:pt x="4153" y="2235"/>
                  </a:moveTo>
                  <a:cubicBezTo>
                    <a:pt x="4154" y="2245"/>
                    <a:pt x="4167" y="2263"/>
                    <a:pt x="4213" y="2304"/>
                  </a:cubicBezTo>
                  <a:lnTo>
                    <a:pt x="4213" y="2304"/>
                  </a:lnTo>
                  <a:cubicBezTo>
                    <a:pt x="4178" y="2272"/>
                    <a:pt x="4169" y="2254"/>
                    <a:pt x="4153" y="2235"/>
                  </a:cubicBezTo>
                  <a:close/>
                  <a:moveTo>
                    <a:pt x="4213" y="2304"/>
                  </a:moveTo>
                  <a:cubicBezTo>
                    <a:pt x="4224" y="2315"/>
                    <a:pt x="4238" y="2327"/>
                    <a:pt x="4256" y="2341"/>
                  </a:cubicBezTo>
                  <a:cubicBezTo>
                    <a:pt x="4239" y="2327"/>
                    <a:pt x="4225" y="2315"/>
                    <a:pt x="4213" y="2304"/>
                  </a:cubicBezTo>
                  <a:close/>
                  <a:moveTo>
                    <a:pt x="3693" y="2886"/>
                  </a:moveTo>
                  <a:cubicBezTo>
                    <a:pt x="3695" y="2895"/>
                    <a:pt x="3700" y="2906"/>
                    <a:pt x="3709" y="2919"/>
                  </a:cubicBezTo>
                  <a:lnTo>
                    <a:pt x="3693" y="2886"/>
                  </a:lnTo>
                  <a:close/>
                  <a:moveTo>
                    <a:pt x="2281" y="3010"/>
                  </a:moveTo>
                  <a:lnTo>
                    <a:pt x="2281" y="3010"/>
                  </a:lnTo>
                  <a:cubicBezTo>
                    <a:pt x="2320" y="3049"/>
                    <a:pt x="2330" y="3063"/>
                    <a:pt x="2322" y="3063"/>
                  </a:cubicBezTo>
                  <a:cubicBezTo>
                    <a:pt x="2321" y="3063"/>
                    <a:pt x="2318" y="3062"/>
                    <a:pt x="2315" y="3061"/>
                  </a:cubicBezTo>
                  <a:lnTo>
                    <a:pt x="2315" y="3061"/>
                  </a:lnTo>
                  <a:lnTo>
                    <a:pt x="2281" y="3010"/>
                  </a:lnTo>
                  <a:close/>
                  <a:moveTo>
                    <a:pt x="3647" y="3827"/>
                  </a:moveTo>
                  <a:lnTo>
                    <a:pt x="3647" y="3827"/>
                  </a:lnTo>
                  <a:cubicBezTo>
                    <a:pt x="3648" y="3828"/>
                    <a:pt x="3648" y="3830"/>
                    <a:pt x="3648" y="3831"/>
                  </a:cubicBezTo>
                  <a:cubicBezTo>
                    <a:pt x="3660" y="3838"/>
                    <a:pt x="3665" y="3842"/>
                    <a:pt x="3666" y="3842"/>
                  </a:cubicBezTo>
                  <a:cubicBezTo>
                    <a:pt x="3666" y="3842"/>
                    <a:pt x="3659" y="3836"/>
                    <a:pt x="3647" y="3827"/>
                  </a:cubicBezTo>
                  <a:close/>
                  <a:moveTo>
                    <a:pt x="3486" y="3856"/>
                  </a:moveTo>
                  <a:lnTo>
                    <a:pt x="3486" y="3856"/>
                  </a:lnTo>
                  <a:cubicBezTo>
                    <a:pt x="3515" y="3873"/>
                    <a:pt x="3545" y="3892"/>
                    <a:pt x="3557" y="3892"/>
                  </a:cubicBezTo>
                  <a:lnTo>
                    <a:pt x="3557" y="3892"/>
                  </a:lnTo>
                  <a:cubicBezTo>
                    <a:pt x="3541" y="3883"/>
                    <a:pt x="3512" y="3869"/>
                    <a:pt x="3486" y="3856"/>
                  </a:cubicBezTo>
                  <a:close/>
                  <a:moveTo>
                    <a:pt x="3429" y="4094"/>
                  </a:moveTo>
                  <a:cubicBezTo>
                    <a:pt x="3456" y="4116"/>
                    <a:pt x="3465" y="4125"/>
                    <a:pt x="3465" y="4125"/>
                  </a:cubicBezTo>
                  <a:cubicBezTo>
                    <a:pt x="3465" y="4125"/>
                    <a:pt x="3448" y="4111"/>
                    <a:pt x="3429" y="4094"/>
                  </a:cubicBezTo>
                  <a:close/>
                  <a:moveTo>
                    <a:pt x="3408" y="4164"/>
                  </a:moveTo>
                  <a:cubicBezTo>
                    <a:pt x="3407" y="4165"/>
                    <a:pt x="3406" y="4165"/>
                    <a:pt x="3405" y="4165"/>
                  </a:cubicBezTo>
                  <a:cubicBezTo>
                    <a:pt x="3408" y="4166"/>
                    <a:pt x="3410" y="4167"/>
                    <a:pt x="3412" y="4168"/>
                  </a:cubicBezTo>
                  <a:lnTo>
                    <a:pt x="3412" y="4168"/>
                  </a:lnTo>
                  <a:cubicBezTo>
                    <a:pt x="3411" y="4167"/>
                    <a:pt x="3409" y="4166"/>
                    <a:pt x="3408" y="4164"/>
                  </a:cubicBezTo>
                  <a:close/>
                  <a:moveTo>
                    <a:pt x="913" y="4165"/>
                  </a:moveTo>
                  <a:cubicBezTo>
                    <a:pt x="943" y="4195"/>
                    <a:pt x="1034" y="4226"/>
                    <a:pt x="1065" y="4287"/>
                  </a:cubicBezTo>
                  <a:cubicBezTo>
                    <a:pt x="1034" y="4287"/>
                    <a:pt x="943" y="4196"/>
                    <a:pt x="913" y="4165"/>
                  </a:cubicBezTo>
                  <a:close/>
                  <a:moveTo>
                    <a:pt x="3098" y="4526"/>
                  </a:moveTo>
                  <a:cubicBezTo>
                    <a:pt x="3097" y="4526"/>
                    <a:pt x="3097" y="4527"/>
                    <a:pt x="3096" y="4527"/>
                  </a:cubicBezTo>
                  <a:lnTo>
                    <a:pt x="3096" y="4527"/>
                  </a:lnTo>
                  <a:cubicBezTo>
                    <a:pt x="3131" y="4551"/>
                    <a:pt x="3165" y="4572"/>
                    <a:pt x="3193" y="4591"/>
                  </a:cubicBezTo>
                  <a:cubicBezTo>
                    <a:pt x="3132" y="4543"/>
                    <a:pt x="3106" y="4526"/>
                    <a:pt x="3098" y="4526"/>
                  </a:cubicBezTo>
                  <a:close/>
                  <a:moveTo>
                    <a:pt x="761" y="4591"/>
                  </a:moveTo>
                  <a:cubicBezTo>
                    <a:pt x="767" y="4597"/>
                    <a:pt x="778" y="4605"/>
                    <a:pt x="791" y="4613"/>
                  </a:cubicBezTo>
                  <a:lnTo>
                    <a:pt x="791" y="4613"/>
                  </a:lnTo>
                  <a:cubicBezTo>
                    <a:pt x="791" y="4606"/>
                    <a:pt x="791" y="4599"/>
                    <a:pt x="791" y="4591"/>
                  </a:cubicBezTo>
                  <a:close/>
                  <a:moveTo>
                    <a:pt x="2767" y="4743"/>
                  </a:moveTo>
                  <a:lnTo>
                    <a:pt x="2767" y="4743"/>
                  </a:lnTo>
                  <a:cubicBezTo>
                    <a:pt x="2807" y="4766"/>
                    <a:pt x="2841" y="4784"/>
                    <a:pt x="2870" y="4799"/>
                  </a:cubicBezTo>
                  <a:lnTo>
                    <a:pt x="2870" y="4799"/>
                  </a:lnTo>
                  <a:cubicBezTo>
                    <a:pt x="2870" y="4799"/>
                    <a:pt x="2870" y="4799"/>
                    <a:pt x="2870" y="4799"/>
                  </a:cubicBezTo>
                  <a:cubicBezTo>
                    <a:pt x="2856" y="4799"/>
                    <a:pt x="2863" y="4813"/>
                    <a:pt x="2875" y="4827"/>
                  </a:cubicBezTo>
                  <a:lnTo>
                    <a:pt x="2875" y="4827"/>
                  </a:lnTo>
                  <a:cubicBezTo>
                    <a:pt x="2769" y="4773"/>
                    <a:pt x="2796" y="4772"/>
                    <a:pt x="2767" y="4743"/>
                  </a:cubicBezTo>
                  <a:close/>
                  <a:moveTo>
                    <a:pt x="2674" y="5108"/>
                  </a:moveTo>
                  <a:lnTo>
                    <a:pt x="2674" y="5108"/>
                  </a:lnTo>
                  <a:cubicBezTo>
                    <a:pt x="2666" y="5110"/>
                    <a:pt x="2681" y="5127"/>
                    <a:pt x="2702" y="5147"/>
                  </a:cubicBezTo>
                  <a:lnTo>
                    <a:pt x="2702" y="5147"/>
                  </a:lnTo>
                  <a:cubicBezTo>
                    <a:pt x="2714" y="5153"/>
                    <a:pt x="2727" y="5159"/>
                    <a:pt x="2735" y="5159"/>
                  </a:cubicBezTo>
                  <a:cubicBezTo>
                    <a:pt x="2742" y="5159"/>
                    <a:pt x="2745" y="5154"/>
                    <a:pt x="2737" y="5138"/>
                  </a:cubicBezTo>
                  <a:cubicBezTo>
                    <a:pt x="2716" y="5131"/>
                    <a:pt x="2694" y="5120"/>
                    <a:pt x="2674" y="5108"/>
                  </a:cubicBezTo>
                  <a:close/>
                  <a:moveTo>
                    <a:pt x="2671" y="5131"/>
                  </a:moveTo>
                  <a:cubicBezTo>
                    <a:pt x="2670" y="5131"/>
                    <a:pt x="2671" y="5133"/>
                    <a:pt x="2676" y="5138"/>
                  </a:cubicBezTo>
                  <a:cubicBezTo>
                    <a:pt x="2767" y="5229"/>
                    <a:pt x="2737" y="5199"/>
                    <a:pt x="2797" y="5229"/>
                  </a:cubicBezTo>
                  <a:cubicBezTo>
                    <a:pt x="2797" y="5229"/>
                    <a:pt x="2739" y="5183"/>
                    <a:pt x="2702" y="5147"/>
                  </a:cubicBezTo>
                  <a:lnTo>
                    <a:pt x="2702" y="5147"/>
                  </a:lnTo>
                  <a:cubicBezTo>
                    <a:pt x="2688" y="5140"/>
                    <a:pt x="2674" y="5131"/>
                    <a:pt x="2671" y="5131"/>
                  </a:cubicBezTo>
                  <a:close/>
                  <a:moveTo>
                    <a:pt x="2635" y="5132"/>
                  </a:moveTo>
                  <a:cubicBezTo>
                    <a:pt x="2696" y="5202"/>
                    <a:pt x="2823" y="5287"/>
                    <a:pt x="2831" y="5287"/>
                  </a:cubicBezTo>
                  <a:cubicBezTo>
                    <a:pt x="2833" y="5287"/>
                    <a:pt x="2824" y="5279"/>
                    <a:pt x="2797" y="5259"/>
                  </a:cubicBezTo>
                  <a:cubicBezTo>
                    <a:pt x="2767" y="5229"/>
                    <a:pt x="2737" y="5199"/>
                    <a:pt x="2645" y="5138"/>
                  </a:cubicBezTo>
                  <a:lnTo>
                    <a:pt x="2635" y="5132"/>
                  </a:lnTo>
                  <a:close/>
                  <a:moveTo>
                    <a:pt x="502" y="6189"/>
                  </a:moveTo>
                  <a:lnTo>
                    <a:pt x="502" y="6189"/>
                  </a:lnTo>
                  <a:cubicBezTo>
                    <a:pt x="506" y="6192"/>
                    <a:pt x="510" y="6195"/>
                    <a:pt x="515" y="6199"/>
                  </a:cubicBezTo>
                  <a:lnTo>
                    <a:pt x="515" y="6199"/>
                  </a:lnTo>
                  <a:cubicBezTo>
                    <a:pt x="516" y="6200"/>
                    <a:pt x="517" y="6201"/>
                    <a:pt x="518" y="6202"/>
                  </a:cubicBezTo>
                  <a:lnTo>
                    <a:pt x="502" y="6189"/>
                  </a:lnTo>
                  <a:close/>
                  <a:moveTo>
                    <a:pt x="599" y="6256"/>
                  </a:moveTo>
                  <a:cubicBezTo>
                    <a:pt x="602" y="6258"/>
                    <a:pt x="606" y="6260"/>
                    <a:pt x="609" y="6262"/>
                  </a:cubicBezTo>
                  <a:cubicBezTo>
                    <a:pt x="611" y="6265"/>
                    <a:pt x="612" y="6266"/>
                    <a:pt x="612" y="6266"/>
                  </a:cubicBezTo>
                  <a:cubicBezTo>
                    <a:pt x="611" y="6266"/>
                    <a:pt x="606" y="6262"/>
                    <a:pt x="599" y="6256"/>
                  </a:cubicBezTo>
                  <a:close/>
                  <a:moveTo>
                    <a:pt x="1943" y="6311"/>
                  </a:moveTo>
                  <a:cubicBezTo>
                    <a:pt x="1980" y="6338"/>
                    <a:pt x="2016" y="6365"/>
                    <a:pt x="2047" y="6389"/>
                  </a:cubicBezTo>
                  <a:lnTo>
                    <a:pt x="2047" y="6389"/>
                  </a:lnTo>
                  <a:cubicBezTo>
                    <a:pt x="2035" y="6373"/>
                    <a:pt x="2014" y="6353"/>
                    <a:pt x="1977" y="6323"/>
                  </a:cubicBezTo>
                  <a:cubicBezTo>
                    <a:pt x="1962" y="6317"/>
                    <a:pt x="1951" y="6314"/>
                    <a:pt x="1943" y="6311"/>
                  </a:cubicBezTo>
                  <a:close/>
                  <a:moveTo>
                    <a:pt x="2280" y="6400"/>
                  </a:moveTo>
                  <a:cubicBezTo>
                    <a:pt x="2281" y="6400"/>
                    <a:pt x="2290" y="6404"/>
                    <a:pt x="2311" y="6414"/>
                  </a:cubicBezTo>
                  <a:lnTo>
                    <a:pt x="2330" y="6433"/>
                  </a:lnTo>
                  <a:lnTo>
                    <a:pt x="2330" y="6433"/>
                  </a:lnTo>
                  <a:cubicBezTo>
                    <a:pt x="2302" y="6416"/>
                    <a:pt x="2276" y="6400"/>
                    <a:pt x="2280" y="6400"/>
                  </a:cubicBezTo>
                  <a:close/>
                  <a:moveTo>
                    <a:pt x="2047" y="6389"/>
                  </a:moveTo>
                  <a:cubicBezTo>
                    <a:pt x="2084" y="6435"/>
                    <a:pt x="2037" y="6429"/>
                    <a:pt x="2129" y="6475"/>
                  </a:cubicBezTo>
                  <a:cubicBezTo>
                    <a:pt x="2139" y="6465"/>
                    <a:pt x="2102" y="6431"/>
                    <a:pt x="2047" y="6389"/>
                  </a:cubicBezTo>
                  <a:close/>
                  <a:moveTo>
                    <a:pt x="2113" y="6625"/>
                  </a:moveTo>
                  <a:cubicBezTo>
                    <a:pt x="2109" y="6625"/>
                    <a:pt x="2106" y="6626"/>
                    <a:pt x="2105" y="6627"/>
                  </a:cubicBezTo>
                  <a:lnTo>
                    <a:pt x="2105" y="6627"/>
                  </a:lnTo>
                  <a:cubicBezTo>
                    <a:pt x="2127" y="6644"/>
                    <a:pt x="2151" y="6662"/>
                    <a:pt x="2178" y="6681"/>
                  </a:cubicBezTo>
                  <a:lnTo>
                    <a:pt x="2178" y="6681"/>
                  </a:lnTo>
                  <a:cubicBezTo>
                    <a:pt x="2159" y="6665"/>
                    <a:pt x="2142" y="6647"/>
                    <a:pt x="2129" y="6627"/>
                  </a:cubicBezTo>
                  <a:cubicBezTo>
                    <a:pt x="2122" y="6625"/>
                    <a:pt x="2117" y="6625"/>
                    <a:pt x="2113" y="6625"/>
                  </a:cubicBezTo>
                  <a:close/>
                  <a:moveTo>
                    <a:pt x="2178" y="6681"/>
                  </a:moveTo>
                  <a:cubicBezTo>
                    <a:pt x="2216" y="6714"/>
                    <a:pt x="2262" y="6742"/>
                    <a:pt x="2301" y="6764"/>
                  </a:cubicBezTo>
                  <a:lnTo>
                    <a:pt x="2301" y="6764"/>
                  </a:lnTo>
                  <a:cubicBezTo>
                    <a:pt x="2253" y="6733"/>
                    <a:pt x="2213" y="6706"/>
                    <a:pt x="2178" y="6681"/>
                  </a:cubicBezTo>
                  <a:close/>
                  <a:moveTo>
                    <a:pt x="2207" y="6769"/>
                  </a:moveTo>
                  <a:lnTo>
                    <a:pt x="2220" y="6779"/>
                  </a:lnTo>
                  <a:cubicBezTo>
                    <a:pt x="2216" y="6775"/>
                    <a:pt x="2212" y="6772"/>
                    <a:pt x="2207" y="6769"/>
                  </a:cubicBezTo>
                  <a:close/>
                  <a:moveTo>
                    <a:pt x="2301" y="6764"/>
                  </a:moveTo>
                  <a:cubicBezTo>
                    <a:pt x="2315" y="6774"/>
                    <a:pt x="2331" y="6784"/>
                    <a:pt x="2347" y="6794"/>
                  </a:cubicBezTo>
                  <a:lnTo>
                    <a:pt x="2347" y="6794"/>
                  </a:lnTo>
                  <a:cubicBezTo>
                    <a:pt x="2338" y="6788"/>
                    <a:pt x="2328" y="6781"/>
                    <a:pt x="2319" y="6775"/>
                  </a:cubicBezTo>
                  <a:lnTo>
                    <a:pt x="2319" y="6775"/>
                  </a:lnTo>
                  <a:cubicBezTo>
                    <a:pt x="2313" y="6771"/>
                    <a:pt x="2307" y="6768"/>
                    <a:pt x="2301" y="6764"/>
                  </a:cubicBezTo>
                  <a:close/>
                  <a:moveTo>
                    <a:pt x="2347" y="6794"/>
                  </a:moveTo>
                  <a:cubicBezTo>
                    <a:pt x="2355" y="6799"/>
                    <a:pt x="2364" y="6805"/>
                    <a:pt x="2372" y="6810"/>
                  </a:cubicBezTo>
                  <a:cubicBezTo>
                    <a:pt x="2363" y="6804"/>
                    <a:pt x="2355" y="6799"/>
                    <a:pt x="2347" y="6794"/>
                  </a:cubicBezTo>
                  <a:close/>
                  <a:moveTo>
                    <a:pt x="1369" y="6566"/>
                  </a:moveTo>
                  <a:cubicBezTo>
                    <a:pt x="1521" y="6718"/>
                    <a:pt x="1521" y="6627"/>
                    <a:pt x="1673" y="6779"/>
                  </a:cubicBezTo>
                  <a:lnTo>
                    <a:pt x="1714" y="6821"/>
                  </a:lnTo>
                  <a:lnTo>
                    <a:pt x="1714" y="6821"/>
                  </a:lnTo>
                  <a:cubicBezTo>
                    <a:pt x="1635" y="6761"/>
                    <a:pt x="1549" y="6699"/>
                    <a:pt x="1430" y="6627"/>
                  </a:cubicBezTo>
                  <a:cubicBezTo>
                    <a:pt x="1399" y="6597"/>
                    <a:pt x="1338" y="6566"/>
                    <a:pt x="1369" y="6566"/>
                  </a:cubicBezTo>
                  <a:close/>
                  <a:moveTo>
                    <a:pt x="2216" y="6860"/>
                  </a:moveTo>
                  <a:cubicBezTo>
                    <a:pt x="2232" y="6870"/>
                    <a:pt x="2253" y="6883"/>
                    <a:pt x="2281" y="6901"/>
                  </a:cubicBezTo>
                  <a:cubicBezTo>
                    <a:pt x="2248" y="6879"/>
                    <a:pt x="2228" y="6866"/>
                    <a:pt x="2216" y="6860"/>
                  </a:cubicBezTo>
                  <a:close/>
                  <a:moveTo>
                    <a:pt x="1773" y="6950"/>
                  </a:moveTo>
                  <a:lnTo>
                    <a:pt x="1773" y="6950"/>
                  </a:lnTo>
                  <a:cubicBezTo>
                    <a:pt x="1781" y="6958"/>
                    <a:pt x="1790" y="6966"/>
                    <a:pt x="1801" y="6975"/>
                  </a:cubicBezTo>
                  <a:lnTo>
                    <a:pt x="1801" y="6975"/>
                  </a:lnTo>
                  <a:cubicBezTo>
                    <a:pt x="1799" y="6971"/>
                    <a:pt x="1797" y="6966"/>
                    <a:pt x="1794" y="6961"/>
                  </a:cubicBezTo>
                  <a:cubicBezTo>
                    <a:pt x="1787" y="6958"/>
                    <a:pt x="1780" y="6954"/>
                    <a:pt x="1773" y="6950"/>
                  </a:cubicBezTo>
                  <a:close/>
                  <a:moveTo>
                    <a:pt x="2103" y="6942"/>
                  </a:moveTo>
                  <a:cubicBezTo>
                    <a:pt x="2127" y="6962"/>
                    <a:pt x="2152" y="6982"/>
                    <a:pt x="2177" y="7000"/>
                  </a:cubicBezTo>
                  <a:lnTo>
                    <a:pt x="2177" y="7000"/>
                  </a:lnTo>
                  <a:lnTo>
                    <a:pt x="2129" y="6961"/>
                  </a:lnTo>
                  <a:cubicBezTo>
                    <a:pt x="2124" y="6957"/>
                    <a:pt x="2115" y="6950"/>
                    <a:pt x="2103" y="6942"/>
                  </a:cubicBezTo>
                  <a:close/>
                  <a:moveTo>
                    <a:pt x="408" y="7006"/>
                  </a:moveTo>
                  <a:cubicBezTo>
                    <a:pt x="403" y="7006"/>
                    <a:pt x="409" y="7015"/>
                    <a:pt x="420" y="7027"/>
                  </a:cubicBezTo>
                  <a:lnTo>
                    <a:pt x="420" y="7027"/>
                  </a:lnTo>
                  <a:cubicBezTo>
                    <a:pt x="427" y="7024"/>
                    <a:pt x="426" y="7018"/>
                    <a:pt x="426" y="7014"/>
                  </a:cubicBezTo>
                  <a:lnTo>
                    <a:pt x="426" y="7014"/>
                  </a:lnTo>
                  <a:cubicBezTo>
                    <a:pt x="439" y="7021"/>
                    <a:pt x="459" y="7034"/>
                    <a:pt x="487" y="7053"/>
                  </a:cubicBezTo>
                  <a:cubicBezTo>
                    <a:pt x="444" y="7020"/>
                    <a:pt x="432" y="7011"/>
                    <a:pt x="428" y="7011"/>
                  </a:cubicBezTo>
                  <a:cubicBezTo>
                    <a:pt x="427" y="7011"/>
                    <a:pt x="427" y="7012"/>
                    <a:pt x="426" y="7014"/>
                  </a:cubicBezTo>
                  <a:lnTo>
                    <a:pt x="426" y="7014"/>
                  </a:lnTo>
                  <a:cubicBezTo>
                    <a:pt x="416" y="7009"/>
                    <a:pt x="411" y="7006"/>
                    <a:pt x="408" y="7006"/>
                  </a:cubicBezTo>
                  <a:close/>
                  <a:moveTo>
                    <a:pt x="2182" y="7079"/>
                  </a:moveTo>
                  <a:cubicBezTo>
                    <a:pt x="2185" y="7081"/>
                    <a:pt x="2187" y="7082"/>
                    <a:pt x="2189" y="7083"/>
                  </a:cubicBezTo>
                  <a:lnTo>
                    <a:pt x="2189" y="7083"/>
                  </a:lnTo>
                  <a:cubicBezTo>
                    <a:pt x="2189" y="7083"/>
                    <a:pt x="2187" y="7082"/>
                    <a:pt x="2182" y="7079"/>
                  </a:cubicBezTo>
                  <a:close/>
                  <a:moveTo>
                    <a:pt x="2177" y="7000"/>
                  </a:moveTo>
                  <a:lnTo>
                    <a:pt x="2281" y="7083"/>
                  </a:lnTo>
                  <a:cubicBezTo>
                    <a:pt x="2263" y="7066"/>
                    <a:pt x="2252" y="7054"/>
                    <a:pt x="2246" y="7046"/>
                  </a:cubicBezTo>
                  <a:lnTo>
                    <a:pt x="2246" y="7046"/>
                  </a:lnTo>
                  <a:cubicBezTo>
                    <a:pt x="2264" y="7058"/>
                    <a:pt x="2283" y="7068"/>
                    <a:pt x="2301" y="7078"/>
                  </a:cubicBezTo>
                  <a:lnTo>
                    <a:pt x="2301" y="7078"/>
                  </a:lnTo>
                  <a:cubicBezTo>
                    <a:pt x="2280" y="7063"/>
                    <a:pt x="2245" y="7035"/>
                    <a:pt x="2239" y="7035"/>
                  </a:cubicBezTo>
                  <a:cubicBezTo>
                    <a:pt x="2237" y="7035"/>
                    <a:pt x="2239" y="7038"/>
                    <a:pt x="2246" y="7046"/>
                  </a:cubicBezTo>
                  <a:lnTo>
                    <a:pt x="2246" y="7046"/>
                  </a:lnTo>
                  <a:cubicBezTo>
                    <a:pt x="2223" y="7032"/>
                    <a:pt x="2200" y="7017"/>
                    <a:pt x="2177" y="7000"/>
                  </a:cubicBezTo>
                  <a:close/>
                  <a:moveTo>
                    <a:pt x="2301" y="7078"/>
                  </a:moveTo>
                  <a:lnTo>
                    <a:pt x="2301" y="7078"/>
                  </a:lnTo>
                  <a:cubicBezTo>
                    <a:pt x="2308" y="7083"/>
                    <a:pt x="2314" y="7087"/>
                    <a:pt x="2314" y="7087"/>
                  </a:cubicBezTo>
                  <a:cubicBezTo>
                    <a:pt x="2315" y="7087"/>
                    <a:pt x="2314" y="7086"/>
                    <a:pt x="2311" y="7083"/>
                  </a:cubicBezTo>
                  <a:cubicBezTo>
                    <a:pt x="2308" y="7081"/>
                    <a:pt x="2304" y="7080"/>
                    <a:pt x="2301" y="7078"/>
                  </a:cubicBezTo>
                  <a:close/>
                  <a:moveTo>
                    <a:pt x="1724" y="7007"/>
                  </a:moveTo>
                  <a:cubicBezTo>
                    <a:pt x="1729" y="7007"/>
                    <a:pt x="1775" y="7035"/>
                    <a:pt x="1791" y="7035"/>
                  </a:cubicBezTo>
                  <a:cubicBezTo>
                    <a:pt x="1795" y="7035"/>
                    <a:pt x="1797" y="7034"/>
                    <a:pt x="1797" y="7031"/>
                  </a:cubicBezTo>
                  <a:lnTo>
                    <a:pt x="1797" y="7031"/>
                  </a:lnTo>
                  <a:cubicBezTo>
                    <a:pt x="1844" y="7077"/>
                    <a:pt x="1895" y="7117"/>
                    <a:pt x="1946" y="7155"/>
                  </a:cubicBezTo>
                  <a:lnTo>
                    <a:pt x="1946" y="7155"/>
                  </a:lnTo>
                  <a:cubicBezTo>
                    <a:pt x="1905" y="7128"/>
                    <a:pt x="1872" y="7109"/>
                    <a:pt x="1860" y="7109"/>
                  </a:cubicBezTo>
                  <a:cubicBezTo>
                    <a:pt x="1857" y="7109"/>
                    <a:pt x="1855" y="7110"/>
                    <a:pt x="1855" y="7113"/>
                  </a:cubicBezTo>
                  <a:cubicBezTo>
                    <a:pt x="1747" y="7029"/>
                    <a:pt x="1720" y="7007"/>
                    <a:pt x="1724" y="7007"/>
                  </a:cubicBezTo>
                  <a:close/>
                  <a:moveTo>
                    <a:pt x="635" y="7184"/>
                  </a:moveTo>
                  <a:cubicBezTo>
                    <a:pt x="643" y="7190"/>
                    <a:pt x="659" y="7199"/>
                    <a:pt x="666" y="7203"/>
                  </a:cubicBezTo>
                  <a:lnTo>
                    <a:pt x="666" y="7203"/>
                  </a:lnTo>
                  <a:cubicBezTo>
                    <a:pt x="656" y="7198"/>
                    <a:pt x="646" y="7191"/>
                    <a:pt x="635" y="7184"/>
                  </a:cubicBezTo>
                  <a:close/>
                  <a:moveTo>
                    <a:pt x="366" y="7083"/>
                  </a:moveTo>
                  <a:cubicBezTo>
                    <a:pt x="467" y="7164"/>
                    <a:pt x="501" y="7205"/>
                    <a:pt x="485" y="7205"/>
                  </a:cubicBezTo>
                  <a:cubicBezTo>
                    <a:pt x="477" y="7205"/>
                    <a:pt x="457" y="7195"/>
                    <a:pt x="426" y="7174"/>
                  </a:cubicBezTo>
                  <a:cubicBezTo>
                    <a:pt x="381" y="7147"/>
                    <a:pt x="341" y="7117"/>
                    <a:pt x="306" y="7088"/>
                  </a:cubicBezTo>
                  <a:lnTo>
                    <a:pt x="306" y="7088"/>
                  </a:lnTo>
                  <a:cubicBezTo>
                    <a:pt x="337" y="7110"/>
                    <a:pt x="375" y="7138"/>
                    <a:pt x="426" y="7174"/>
                  </a:cubicBezTo>
                  <a:cubicBezTo>
                    <a:pt x="366" y="7113"/>
                    <a:pt x="335" y="7083"/>
                    <a:pt x="366" y="7083"/>
                  </a:cubicBezTo>
                  <a:close/>
                  <a:moveTo>
                    <a:pt x="666" y="7203"/>
                  </a:moveTo>
                  <a:lnTo>
                    <a:pt x="666" y="7203"/>
                  </a:lnTo>
                  <a:cubicBezTo>
                    <a:pt x="667" y="7203"/>
                    <a:pt x="668" y="7204"/>
                    <a:pt x="670" y="7205"/>
                  </a:cubicBezTo>
                  <a:lnTo>
                    <a:pt x="670" y="7205"/>
                  </a:lnTo>
                  <a:cubicBezTo>
                    <a:pt x="670" y="7205"/>
                    <a:pt x="668" y="7204"/>
                    <a:pt x="666" y="7203"/>
                  </a:cubicBezTo>
                  <a:close/>
                  <a:moveTo>
                    <a:pt x="31" y="6718"/>
                  </a:moveTo>
                  <a:cubicBezTo>
                    <a:pt x="8" y="6718"/>
                    <a:pt x="168" y="6847"/>
                    <a:pt x="140" y="6847"/>
                  </a:cubicBezTo>
                  <a:cubicBezTo>
                    <a:pt x="132" y="6847"/>
                    <a:pt x="109" y="6837"/>
                    <a:pt x="62" y="6810"/>
                  </a:cubicBezTo>
                  <a:cubicBezTo>
                    <a:pt x="58" y="6805"/>
                    <a:pt x="55" y="6804"/>
                    <a:pt x="53" y="6804"/>
                  </a:cubicBezTo>
                  <a:cubicBezTo>
                    <a:pt x="42" y="6804"/>
                    <a:pt x="82" y="6883"/>
                    <a:pt x="214" y="6961"/>
                  </a:cubicBezTo>
                  <a:cubicBezTo>
                    <a:pt x="153" y="6931"/>
                    <a:pt x="123" y="6931"/>
                    <a:pt x="31" y="6870"/>
                  </a:cubicBezTo>
                  <a:lnTo>
                    <a:pt x="31" y="6870"/>
                  </a:lnTo>
                  <a:cubicBezTo>
                    <a:pt x="31" y="6870"/>
                    <a:pt x="31" y="6901"/>
                    <a:pt x="122" y="6961"/>
                  </a:cubicBezTo>
                  <a:lnTo>
                    <a:pt x="122" y="6961"/>
                  </a:lnTo>
                  <a:cubicBezTo>
                    <a:pt x="77" y="6931"/>
                    <a:pt x="77" y="6923"/>
                    <a:pt x="88" y="6923"/>
                  </a:cubicBezTo>
                  <a:cubicBezTo>
                    <a:pt x="100" y="6923"/>
                    <a:pt x="123" y="6931"/>
                    <a:pt x="123" y="6931"/>
                  </a:cubicBezTo>
                  <a:lnTo>
                    <a:pt x="426" y="7235"/>
                  </a:lnTo>
                  <a:cubicBezTo>
                    <a:pt x="378" y="7186"/>
                    <a:pt x="368" y="7167"/>
                    <a:pt x="380" y="7167"/>
                  </a:cubicBezTo>
                  <a:cubicBezTo>
                    <a:pt x="397" y="7167"/>
                    <a:pt x="463" y="7211"/>
                    <a:pt x="518" y="7265"/>
                  </a:cubicBezTo>
                  <a:lnTo>
                    <a:pt x="457" y="7205"/>
                  </a:lnTo>
                  <a:lnTo>
                    <a:pt x="609" y="7326"/>
                  </a:lnTo>
                  <a:cubicBezTo>
                    <a:pt x="578" y="7235"/>
                    <a:pt x="730" y="7326"/>
                    <a:pt x="639" y="7205"/>
                  </a:cubicBezTo>
                  <a:lnTo>
                    <a:pt x="487" y="7113"/>
                  </a:lnTo>
                  <a:cubicBezTo>
                    <a:pt x="487" y="7098"/>
                    <a:pt x="442" y="7053"/>
                    <a:pt x="420" y="7027"/>
                  </a:cubicBezTo>
                  <a:lnTo>
                    <a:pt x="420" y="7027"/>
                  </a:lnTo>
                  <a:cubicBezTo>
                    <a:pt x="417" y="7028"/>
                    <a:pt x="412" y="7029"/>
                    <a:pt x="407" y="7029"/>
                  </a:cubicBezTo>
                  <a:cubicBezTo>
                    <a:pt x="398" y="7029"/>
                    <a:pt x="385" y="7027"/>
                    <a:pt x="366" y="7022"/>
                  </a:cubicBezTo>
                  <a:cubicBezTo>
                    <a:pt x="335" y="6931"/>
                    <a:pt x="183" y="6810"/>
                    <a:pt x="31" y="6718"/>
                  </a:cubicBezTo>
                  <a:close/>
                  <a:moveTo>
                    <a:pt x="1642" y="7387"/>
                  </a:moveTo>
                  <a:cubicBezTo>
                    <a:pt x="1646" y="7392"/>
                    <a:pt x="1649" y="7397"/>
                    <a:pt x="1652" y="7400"/>
                  </a:cubicBezTo>
                  <a:lnTo>
                    <a:pt x="1652" y="7400"/>
                  </a:lnTo>
                  <a:cubicBezTo>
                    <a:pt x="1654" y="7402"/>
                    <a:pt x="1656" y="7403"/>
                    <a:pt x="1658" y="7405"/>
                  </a:cubicBezTo>
                  <a:lnTo>
                    <a:pt x="1658" y="7405"/>
                  </a:lnTo>
                  <a:cubicBezTo>
                    <a:pt x="1652" y="7398"/>
                    <a:pt x="1647" y="7392"/>
                    <a:pt x="1642" y="7387"/>
                  </a:cubicBezTo>
                  <a:close/>
                  <a:moveTo>
                    <a:pt x="4226" y="1"/>
                  </a:moveTo>
                  <a:lnTo>
                    <a:pt x="4226" y="1"/>
                  </a:lnTo>
                  <a:cubicBezTo>
                    <a:pt x="4268" y="213"/>
                    <a:pt x="4133" y="262"/>
                    <a:pt x="3923" y="262"/>
                  </a:cubicBezTo>
                  <a:cubicBezTo>
                    <a:pt x="3832" y="262"/>
                    <a:pt x="3728" y="253"/>
                    <a:pt x="3618" y="244"/>
                  </a:cubicBezTo>
                  <a:lnTo>
                    <a:pt x="3618" y="244"/>
                  </a:lnTo>
                  <a:cubicBezTo>
                    <a:pt x="3618" y="305"/>
                    <a:pt x="3648" y="426"/>
                    <a:pt x="3527" y="426"/>
                  </a:cubicBezTo>
                  <a:cubicBezTo>
                    <a:pt x="3405" y="670"/>
                    <a:pt x="2889" y="578"/>
                    <a:pt x="2919" y="882"/>
                  </a:cubicBezTo>
                  <a:cubicBezTo>
                    <a:pt x="3010" y="913"/>
                    <a:pt x="3071" y="1004"/>
                    <a:pt x="3101" y="1034"/>
                  </a:cubicBezTo>
                  <a:lnTo>
                    <a:pt x="3041" y="1004"/>
                  </a:lnTo>
                  <a:lnTo>
                    <a:pt x="3041" y="1004"/>
                  </a:lnTo>
                  <a:lnTo>
                    <a:pt x="3162" y="1126"/>
                  </a:lnTo>
                  <a:cubicBezTo>
                    <a:pt x="3165" y="1129"/>
                    <a:pt x="3166" y="1130"/>
                    <a:pt x="3165" y="1130"/>
                  </a:cubicBezTo>
                  <a:cubicBezTo>
                    <a:pt x="3155" y="1130"/>
                    <a:pt x="3010" y="1031"/>
                    <a:pt x="3010" y="1004"/>
                  </a:cubicBezTo>
                  <a:cubicBezTo>
                    <a:pt x="2919" y="1065"/>
                    <a:pt x="2919" y="1186"/>
                    <a:pt x="2858" y="1217"/>
                  </a:cubicBezTo>
                  <a:cubicBezTo>
                    <a:pt x="2983" y="1321"/>
                    <a:pt x="2937" y="1311"/>
                    <a:pt x="2954" y="1343"/>
                  </a:cubicBezTo>
                  <a:lnTo>
                    <a:pt x="2954" y="1343"/>
                  </a:lnTo>
                  <a:lnTo>
                    <a:pt x="2949" y="1338"/>
                  </a:lnTo>
                  <a:lnTo>
                    <a:pt x="2949" y="1338"/>
                  </a:lnTo>
                  <a:cubicBezTo>
                    <a:pt x="2980" y="1399"/>
                    <a:pt x="2995" y="1429"/>
                    <a:pt x="2968" y="1429"/>
                  </a:cubicBezTo>
                  <a:cubicBezTo>
                    <a:pt x="2942" y="1429"/>
                    <a:pt x="2873" y="1399"/>
                    <a:pt x="2737" y="1338"/>
                  </a:cubicBezTo>
                  <a:cubicBezTo>
                    <a:pt x="2402" y="1429"/>
                    <a:pt x="2402" y="1733"/>
                    <a:pt x="2189" y="1885"/>
                  </a:cubicBezTo>
                  <a:cubicBezTo>
                    <a:pt x="2098" y="2098"/>
                    <a:pt x="2129" y="2402"/>
                    <a:pt x="2007" y="2676"/>
                  </a:cubicBezTo>
                  <a:cubicBezTo>
                    <a:pt x="2262" y="2931"/>
                    <a:pt x="2147" y="2869"/>
                    <a:pt x="2304" y="3057"/>
                  </a:cubicBezTo>
                  <a:lnTo>
                    <a:pt x="2304" y="3057"/>
                  </a:lnTo>
                  <a:cubicBezTo>
                    <a:pt x="2266" y="3041"/>
                    <a:pt x="2182" y="2996"/>
                    <a:pt x="2098" y="2980"/>
                  </a:cubicBezTo>
                  <a:lnTo>
                    <a:pt x="2098" y="2980"/>
                  </a:lnTo>
                  <a:cubicBezTo>
                    <a:pt x="2189" y="3040"/>
                    <a:pt x="2098" y="3010"/>
                    <a:pt x="2281" y="3132"/>
                  </a:cubicBezTo>
                  <a:cubicBezTo>
                    <a:pt x="2309" y="3154"/>
                    <a:pt x="2317" y="3163"/>
                    <a:pt x="2313" y="3163"/>
                  </a:cubicBezTo>
                  <a:cubicBezTo>
                    <a:pt x="2295" y="3163"/>
                    <a:pt x="2088" y="3032"/>
                    <a:pt x="2085" y="3032"/>
                  </a:cubicBezTo>
                  <a:cubicBezTo>
                    <a:pt x="2085" y="3032"/>
                    <a:pt x="2089" y="3034"/>
                    <a:pt x="2098" y="3040"/>
                  </a:cubicBezTo>
                  <a:cubicBezTo>
                    <a:pt x="2088" y="3037"/>
                    <a:pt x="2081" y="3036"/>
                    <a:pt x="2077" y="3036"/>
                  </a:cubicBezTo>
                  <a:cubicBezTo>
                    <a:pt x="2049" y="3036"/>
                    <a:pt x="2150" y="3106"/>
                    <a:pt x="2141" y="3106"/>
                  </a:cubicBezTo>
                  <a:cubicBezTo>
                    <a:pt x="2139" y="3106"/>
                    <a:pt x="2136" y="3105"/>
                    <a:pt x="2129" y="3101"/>
                  </a:cubicBezTo>
                  <a:lnTo>
                    <a:pt x="2129" y="3101"/>
                  </a:lnTo>
                  <a:cubicBezTo>
                    <a:pt x="2173" y="3146"/>
                    <a:pt x="2190" y="3163"/>
                    <a:pt x="2188" y="3163"/>
                  </a:cubicBezTo>
                  <a:cubicBezTo>
                    <a:pt x="2181" y="3163"/>
                    <a:pt x="1986" y="2995"/>
                    <a:pt x="1825" y="2949"/>
                  </a:cubicBezTo>
                  <a:lnTo>
                    <a:pt x="1825" y="2949"/>
                  </a:lnTo>
                  <a:cubicBezTo>
                    <a:pt x="1825" y="3101"/>
                    <a:pt x="1946" y="3314"/>
                    <a:pt x="1734" y="3314"/>
                  </a:cubicBezTo>
                  <a:lnTo>
                    <a:pt x="1885" y="3436"/>
                  </a:lnTo>
                  <a:cubicBezTo>
                    <a:pt x="1813" y="3392"/>
                    <a:pt x="1778" y="3376"/>
                    <a:pt x="1766" y="3376"/>
                  </a:cubicBezTo>
                  <a:cubicBezTo>
                    <a:pt x="1735" y="3376"/>
                    <a:pt x="1857" y="3483"/>
                    <a:pt x="1850" y="3483"/>
                  </a:cubicBezTo>
                  <a:cubicBezTo>
                    <a:pt x="1849" y="3483"/>
                    <a:pt x="1841" y="3478"/>
                    <a:pt x="1825" y="3466"/>
                  </a:cubicBezTo>
                  <a:cubicBezTo>
                    <a:pt x="1734" y="3436"/>
                    <a:pt x="1734" y="3436"/>
                    <a:pt x="1703" y="3405"/>
                  </a:cubicBezTo>
                  <a:cubicBezTo>
                    <a:pt x="1689" y="3402"/>
                    <a:pt x="1678" y="3401"/>
                    <a:pt x="1668" y="3401"/>
                  </a:cubicBezTo>
                  <a:cubicBezTo>
                    <a:pt x="1594" y="3401"/>
                    <a:pt x="1654" y="3480"/>
                    <a:pt x="1605" y="3480"/>
                  </a:cubicBezTo>
                  <a:cubicBezTo>
                    <a:pt x="1594" y="3480"/>
                    <a:pt x="1577" y="3476"/>
                    <a:pt x="1551" y="3466"/>
                  </a:cubicBezTo>
                  <a:lnTo>
                    <a:pt x="1521" y="3436"/>
                  </a:lnTo>
                  <a:lnTo>
                    <a:pt x="1521" y="3436"/>
                  </a:lnTo>
                  <a:cubicBezTo>
                    <a:pt x="1584" y="3511"/>
                    <a:pt x="1563" y="3524"/>
                    <a:pt x="1528" y="3524"/>
                  </a:cubicBezTo>
                  <a:cubicBezTo>
                    <a:pt x="1510" y="3524"/>
                    <a:pt x="1489" y="3521"/>
                    <a:pt x="1473" y="3521"/>
                  </a:cubicBezTo>
                  <a:cubicBezTo>
                    <a:pt x="1445" y="3521"/>
                    <a:pt x="1434" y="3531"/>
                    <a:pt x="1490" y="3588"/>
                  </a:cubicBezTo>
                  <a:cubicBezTo>
                    <a:pt x="1369" y="3527"/>
                    <a:pt x="1399" y="3557"/>
                    <a:pt x="1338" y="3527"/>
                  </a:cubicBezTo>
                  <a:lnTo>
                    <a:pt x="1338" y="3527"/>
                  </a:lnTo>
                  <a:cubicBezTo>
                    <a:pt x="1472" y="3624"/>
                    <a:pt x="1475" y="3643"/>
                    <a:pt x="1441" y="3643"/>
                  </a:cubicBezTo>
                  <a:cubicBezTo>
                    <a:pt x="1419" y="3643"/>
                    <a:pt x="1380" y="3635"/>
                    <a:pt x="1354" y="3635"/>
                  </a:cubicBezTo>
                  <a:cubicBezTo>
                    <a:pt x="1321" y="3635"/>
                    <a:pt x="1308" y="3648"/>
                    <a:pt x="1369" y="3709"/>
                  </a:cubicBezTo>
                  <a:lnTo>
                    <a:pt x="1278" y="3648"/>
                  </a:lnTo>
                  <a:cubicBezTo>
                    <a:pt x="1247" y="3770"/>
                    <a:pt x="1095" y="3800"/>
                    <a:pt x="1186" y="4044"/>
                  </a:cubicBezTo>
                  <a:cubicBezTo>
                    <a:pt x="1186" y="4080"/>
                    <a:pt x="1152" y="4089"/>
                    <a:pt x="1106" y="4089"/>
                  </a:cubicBezTo>
                  <a:cubicBezTo>
                    <a:pt x="1057" y="4089"/>
                    <a:pt x="996" y="4078"/>
                    <a:pt x="951" y="4078"/>
                  </a:cubicBezTo>
                  <a:cubicBezTo>
                    <a:pt x="896" y="4078"/>
                    <a:pt x="866" y="4094"/>
                    <a:pt x="913" y="4165"/>
                  </a:cubicBezTo>
                  <a:cubicBezTo>
                    <a:pt x="1034" y="4317"/>
                    <a:pt x="822" y="4226"/>
                    <a:pt x="791" y="4287"/>
                  </a:cubicBezTo>
                  <a:cubicBezTo>
                    <a:pt x="882" y="4317"/>
                    <a:pt x="882" y="4347"/>
                    <a:pt x="943" y="4378"/>
                  </a:cubicBezTo>
                  <a:cubicBezTo>
                    <a:pt x="899" y="4363"/>
                    <a:pt x="869" y="4357"/>
                    <a:pt x="849" y="4357"/>
                  </a:cubicBezTo>
                  <a:cubicBezTo>
                    <a:pt x="760" y="4357"/>
                    <a:pt x="873" y="4479"/>
                    <a:pt x="807" y="4479"/>
                  </a:cubicBezTo>
                  <a:cubicBezTo>
                    <a:pt x="796" y="4479"/>
                    <a:pt x="782" y="4476"/>
                    <a:pt x="761" y="4469"/>
                  </a:cubicBezTo>
                  <a:lnTo>
                    <a:pt x="761" y="4469"/>
                  </a:lnTo>
                  <a:cubicBezTo>
                    <a:pt x="1065" y="4682"/>
                    <a:pt x="882" y="4621"/>
                    <a:pt x="943" y="4682"/>
                  </a:cubicBezTo>
                  <a:cubicBezTo>
                    <a:pt x="919" y="4682"/>
                    <a:pt x="839" y="4644"/>
                    <a:pt x="791" y="4613"/>
                  </a:cubicBezTo>
                  <a:lnTo>
                    <a:pt x="791" y="4613"/>
                  </a:lnTo>
                  <a:cubicBezTo>
                    <a:pt x="790" y="4645"/>
                    <a:pt x="783" y="4663"/>
                    <a:pt x="744" y="4663"/>
                  </a:cubicBezTo>
                  <a:cubicBezTo>
                    <a:pt x="726" y="4663"/>
                    <a:pt x="702" y="4660"/>
                    <a:pt x="670" y="4651"/>
                  </a:cubicBezTo>
                  <a:lnTo>
                    <a:pt x="670" y="4651"/>
                  </a:lnTo>
                  <a:cubicBezTo>
                    <a:pt x="670" y="4682"/>
                    <a:pt x="882" y="4803"/>
                    <a:pt x="791" y="4803"/>
                  </a:cubicBezTo>
                  <a:cubicBezTo>
                    <a:pt x="727" y="4758"/>
                    <a:pt x="696" y="4742"/>
                    <a:pt x="682" y="4742"/>
                  </a:cubicBezTo>
                  <a:cubicBezTo>
                    <a:pt x="652" y="4742"/>
                    <a:pt x="692" y="4807"/>
                    <a:pt x="657" y="4807"/>
                  </a:cubicBezTo>
                  <a:cubicBezTo>
                    <a:pt x="652" y="4807"/>
                    <a:pt x="647" y="4806"/>
                    <a:pt x="639" y="4803"/>
                  </a:cubicBezTo>
                  <a:lnTo>
                    <a:pt x="639" y="4803"/>
                  </a:lnTo>
                  <a:cubicBezTo>
                    <a:pt x="806" y="4914"/>
                    <a:pt x="921" y="5050"/>
                    <a:pt x="894" y="5050"/>
                  </a:cubicBezTo>
                  <a:cubicBezTo>
                    <a:pt x="892" y="5050"/>
                    <a:pt x="888" y="5049"/>
                    <a:pt x="882" y="5047"/>
                  </a:cubicBezTo>
                  <a:lnTo>
                    <a:pt x="639" y="4834"/>
                  </a:lnTo>
                  <a:lnTo>
                    <a:pt x="639" y="4834"/>
                  </a:lnTo>
                  <a:cubicBezTo>
                    <a:pt x="761" y="5047"/>
                    <a:pt x="366" y="4925"/>
                    <a:pt x="639" y="5229"/>
                  </a:cubicBezTo>
                  <a:lnTo>
                    <a:pt x="487" y="5107"/>
                  </a:lnTo>
                  <a:lnTo>
                    <a:pt x="487" y="5107"/>
                  </a:lnTo>
                  <a:cubicBezTo>
                    <a:pt x="578" y="5320"/>
                    <a:pt x="335" y="5259"/>
                    <a:pt x="578" y="5563"/>
                  </a:cubicBezTo>
                  <a:cubicBezTo>
                    <a:pt x="518" y="5548"/>
                    <a:pt x="464" y="5540"/>
                    <a:pt x="426" y="5540"/>
                  </a:cubicBezTo>
                  <a:cubicBezTo>
                    <a:pt x="389" y="5540"/>
                    <a:pt x="366" y="5548"/>
                    <a:pt x="366" y="5563"/>
                  </a:cubicBezTo>
                  <a:cubicBezTo>
                    <a:pt x="487" y="5715"/>
                    <a:pt x="457" y="5715"/>
                    <a:pt x="639" y="5867"/>
                  </a:cubicBezTo>
                  <a:cubicBezTo>
                    <a:pt x="639" y="5873"/>
                    <a:pt x="634" y="5876"/>
                    <a:pt x="625" y="5876"/>
                  </a:cubicBezTo>
                  <a:cubicBezTo>
                    <a:pt x="586" y="5876"/>
                    <a:pt x="481" y="5831"/>
                    <a:pt x="457" y="5806"/>
                  </a:cubicBezTo>
                  <a:cubicBezTo>
                    <a:pt x="446" y="5810"/>
                    <a:pt x="433" y="5812"/>
                    <a:pt x="419" y="5812"/>
                  </a:cubicBezTo>
                  <a:cubicBezTo>
                    <a:pt x="371" y="5812"/>
                    <a:pt x="314" y="5795"/>
                    <a:pt x="288" y="5795"/>
                  </a:cubicBezTo>
                  <a:cubicBezTo>
                    <a:pt x="260" y="5795"/>
                    <a:pt x="269" y="5815"/>
                    <a:pt x="366" y="5898"/>
                  </a:cubicBezTo>
                  <a:lnTo>
                    <a:pt x="275" y="5837"/>
                  </a:lnTo>
                  <a:lnTo>
                    <a:pt x="275" y="5837"/>
                  </a:lnTo>
                  <a:cubicBezTo>
                    <a:pt x="346" y="5933"/>
                    <a:pt x="437" y="6047"/>
                    <a:pt x="398" y="6047"/>
                  </a:cubicBezTo>
                  <a:cubicBezTo>
                    <a:pt x="388" y="6047"/>
                    <a:pt x="368" y="6039"/>
                    <a:pt x="335" y="6019"/>
                  </a:cubicBezTo>
                  <a:lnTo>
                    <a:pt x="335" y="6019"/>
                  </a:lnTo>
                  <a:cubicBezTo>
                    <a:pt x="396" y="6080"/>
                    <a:pt x="430" y="6127"/>
                    <a:pt x="491" y="6179"/>
                  </a:cubicBezTo>
                  <a:lnTo>
                    <a:pt x="491" y="6179"/>
                  </a:lnTo>
                  <a:lnTo>
                    <a:pt x="335" y="6050"/>
                  </a:lnTo>
                  <a:cubicBezTo>
                    <a:pt x="275" y="6110"/>
                    <a:pt x="305" y="6202"/>
                    <a:pt x="335" y="6354"/>
                  </a:cubicBezTo>
                  <a:cubicBezTo>
                    <a:pt x="284" y="6317"/>
                    <a:pt x="256" y="6303"/>
                    <a:pt x="240" y="6303"/>
                  </a:cubicBezTo>
                  <a:cubicBezTo>
                    <a:pt x="195" y="6303"/>
                    <a:pt x="257" y="6417"/>
                    <a:pt x="177" y="6417"/>
                  </a:cubicBezTo>
                  <a:cubicBezTo>
                    <a:pt x="170" y="6417"/>
                    <a:pt x="162" y="6416"/>
                    <a:pt x="153" y="6414"/>
                  </a:cubicBezTo>
                  <a:lnTo>
                    <a:pt x="153" y="6414"/>
                  </a:lnTo>
                  <a:cubicBezTo>
                    <a:pt x="275" y="6506"/>
                    <a:pt x="31" y="6414"/>
                    <a:pt x="305" y="6627"/>
                  </a:cubicBezTo>
                  <a:lnTo>
                    <a:pt x="183" y="6566"/>
                  </a:lnTo>
                  <a:cubicBezTo>
                    <a:pt x="153" y="6597"/>
                    <a:pt x="123" y="6627"/>
                    <a:pt x="31" y="6627"/>
                  </a:cubicBezTo>
                  <a:cubicBezTo>
                    <a:pt x="1" y="6627"/>
                    <a:pt x="183" y="6749"/>
                    <a:pt x="214" y="6810"/>
                  </a:cubicBezTo>
                  <a:lnTo>
                    <a:pt x="123" y="6749"/>
                  </a:lnTo>
                  <a:lnTo>
                    <a:pt x="123" y="6749"/>
                  </a:lnTo>
                  <a:cubicBezTo>
                    <a:pt x="183" y="6810"/>
                    <a:pt x="366" y="6931"/>
                    <a:pt x="487" y="7053"/>
                  </a:cubicBezTo>
                  <a:cubicBezTo>
                    <a:pt x="512" y="7078"/>
                    <a:pt x="579" y="7144"/>
                    <a:pt x="635" y="7184"/>
                  </a:cubicBezTo>
                  <a:lnTo>
                    <a:pt x="635" y="7184"/>
                  </a:lnTo>
                  <a:cubicBezTo>
                    <a:pt x="629" y="7178"/>
                    <a:pt x="628" y="7174"/>
                    <a:pt x="639" y="7174"/>
                  </a:cubicBezTo>
                  <a:lnTo>
                    <a:pt x="882" y="7357"/>
                  </a:lnTo>
                  <a:cubicBezTo>
                    <a:pt x="708" y="7199"/>
                    <a:pt x="704" y="7173"/>
                    <a:pt x="726" y="7173"/>
                  </a:cubicBezTo>
                  <a:cubicBezTo>
                    <a:pt x="738" y="7173"/>
                    <a:pt x="756" y="7180"/>
                    <a:pt x="762" y="7180"/>
                  </a:cubicBezTo>
                  <a:cubicBezTo>
                    <a:pt x="765" y="7180"/>
                    <a:pt x="765" y="7178"/>
                    <a:pt x="761" y="7174"/>
                  </a:cubicBezTo>
                  <a:lnTo>
                    <a:pt x="761" y="7174"/>
                  </a:lnTo>
                  <a:lnTo>
                    <a:pt x="791" y="7205"/>
                  </a:lnTo>
                  <a:cubicBezTo>
                    <a:pt x="805" y="7208"/>
                    <a:pt x="814" y="7209"/>
                    <a:pt x="819" y="7209"/>
                  </a:cubicBezTo>
                  <a:cubicBezTo>
                    <a:pt x="862" y="7209"/>
                    <a:pt x="670" y="7110"/>
                    <a:pt x="670" y="7083"/>
                  </a:cubicBezTo>
                  <a:cubicBezTo>
                    <a:pt x="761" y="7083"/>
                    <a:pt x="943" y="7265"/>
                    <a:pt x="1065" y="7326"/>
                  </a:cubicBezTo>
                  <a:cubicBezTo>
                    <a:pt x="1065" y="7280"/>
                    <a:pt x="995" y="7164"/>
                    <a:pt x="1041" y="7164"/>
                  </a:cubicBezTo>
                  <a:cubicBezTo>
                    <a:pt x="1055" y="7164"/>
                    <a:pt x="1082" y="7175"/>
                    <a:pt x="1126" y="7205"/>
                  </a:cubicBezTo>
                  <a:lnTo>
                    <a:pt x="1126" y="7205"/>
                  </a:lnTo>
                  <a:cubicBezTo>
                    <a:pt x="1095" y="7174"/>
                    <a:pt x="1034" y="7083"/>
                    <a:pt x="943" y="6961"/>
                  </a:cubicBezTo>
                  <a:cubicBezTo>
                    <a:pt x="943" y="6960"/>
                    <a:pt x="944" y="6959"/>
                    <a:pt x="946" y="6959"/>
                  </a:cubicBezTo>
                  <a:cubicBezTo>
                    <a:pt x="966" y="6959"/>
                    <a:pt x="1099" y="7087"/>
                    <a:pt x="1114" y="7087"/>
                  </a:cubicBezTo>
                  <a:cubicBezTo>
                    <a:pt x="1118" y="7087"/>
                    <a:pt x="1114" y="7077"/>
                    <a:pt x="1095" y="7053"/>
                  </a:cubicBezTo>
                  <a:lnTo>
                    <a:pt x="1095" y="7053"/>
                  </a:lnTo>
                  <a:cubicBezTo>
                    <a:pt x="1278" y="7205"/>
                    <a:pt x="1521" y="7357"/>
                    <a:pt x="1582" y="7417"/>
                  </a:cubicBezTo>
                  <a:cubicBezTo>
                    <a:pt x="1533" y="7369"/>
                    <a:pt x="1521" y="7353"/>
                    <a:pt x="1528" y="7353"/>
                  </a:cubicBezTo>
                  <a:cubicBezTo>
                    <a:pt x="1542" y="7353"/>
                    <a:pt x="1633" y="7419"/>
                    <a:pt x="1654" y="7419"/>
                  </a:cubicBezTo>
                  <a:cubicBezTo>
                    <a:pt x="1660" y="7419"/>
                    <a:pt x="1660" y="7414"/>
                    <a:pt x="1652" y="7400"/>
                  </a:cubicBezTo>
                  <a:lnTo>
                    <a:pt x="1652" y="7400"/>
                  </a:lnTo>
                  <a:cubicBezTo>
                    <a:pt x="1571" y="7349"/>
                    <a:pt x="1484" y="7302"/>
                    <a:pt x="1430" y="7265"/>
                  </a:cubicBezTo>
                  <a:cubicBezTo>
                    <a:pt x="1247" y="7113"/>
                    <a:pt x="1490" y="7205"/>
                    <a:pt x="1217" y="7053"/>
                  </a:cubicBezTo>
                  <a:cubicBezTo>
                    <a:pt x="1241" y="7053"/>
                    <a:pt x="1305" y="7053"/>
                    <a:pt x="1297" y="7005"/>
                  </a:cubicBezTo>
                  <a:lnTo>
                    <a:pt x="1297" y="7005"/>
                  </a:lnTo>
                  <a:cubicBezTo>
                    <a:pt x="1342" y="7061"/>
                    <a:pt x="1450" y="7127"/>
                    <a:pt x="1521" y="7174"/>
                  </a:cubicBezTo>
                  <a:cubicBezTo>
                    <a:pt x="1369" y="7053"/>
                    <a:pt x="1278" y="6961"/>
                    <a:pt x="1369" y="6961"/>
                  </a:cubicBezTo>
                  <a:lnTo>
                    <a:pt x="1065" y="6749"/>
                  </a:lnTo>
                  <a:lnTo>
                    <a:pt x="974" y="6658"/>
                  </a:lnTo>
                  <a:lnTo>
                    <a:pt x="974" y="6658"/>
                  </a:lnTo>
                  <a:cubicBezTo>
                    <a:pt x="1114" y="6770"/>
                    <a:pt x="1333" y="6934"/>
                    <a:pt x="1389" y="6934"/>
                  </a:cubicBezTo>
                  <a:cubicBezTo>
                    <a:pt x="1393" y="6934"/>
                    <a:pt x="1397" y="6933"/>
                    <a:pt x="1399" y="6931"/>
                  </a:cubicBezTo>
                  <a:lnTo>
                    <a:pt x="1399" y="6931"/>
                  </a:lnTo>
                  <a:cubicBezTo>
                    <a:pt x="1642" y="7113"/>
                    <a:pt x="1338" y="6961"/>
                    <a:pt x="1582" y="7113"/>
                  </a:cubicBezTo>
                  <a:cubicBezTo>
                    <a:pt x="1726" y="7217"/>
                    <a:pt x="1744" y="7278"/>
                    <a:pt x="1713" y="7278"/>
                  </a:cubicBezTo>
                  <a:cubicBezTo>
                    <a:pt x="1698" y="7278"/>
                    <a:pt x="1672" y="7264"/>
                    <a:pt x="1642" y="7235"/>
                  </a:cubicBezTo>
                  <a:lnTo>
                    <a:pt x="1642" y="7235"/>
                  </a:lnTo>
                  <a:cubicBezTo>
                    <a:pt x="1718" y="7311"/>
                    <a:pt x="1736" y="7324"/>
                    <a:pt x="1744" y="7324"/>
                  </a:cubicBezTo>
                  <a:cubicBezTo>
                    <a:pt x="1749" y="7324"/>
                    <a:pt x="1750" y="7320"/>
                    <a:pt x="1756" y="7320"/>
                  </a:cubicBezTo>
                  <a:cubicBezTo>
                    <a:pt x="1766" y="7320"/>
                    <a:pt x="1787" y="7331"/>
                    <a:pt x="1855" y="7387"/>
                  </a:cubicBezTo>
                  <a:cubicBezTo>
                    <a:pt x="1855" y="7357"/>
                    <a:pt x="1734" y="7235"/>
                    <a:pt x="1734" y="7205"/>
                  </a:cubicBezTo>
                  <a:cubicBezTo>
                    <a:pt x="1673" y="7113"/>
                    <a:pt x="1642" y="7113"/>
                    <a:pt x="1551" y="7053"/>
                  </a:cubicBezTo>
                  <a:cubicBezTo>
                    <a:pt x="1493" y="7003"/>
                    <a:pt x="1480" y="6985"/>
                    <a:pt x="1492" y="6985"/>
                  </a:cubicBezTo>
                  <a:cubicBezTo>
                    <a:pt x="1525" y="6985"/>
                    <a:pt x="1734" y="7113"/>
                    <a:pt x="1734" y="7113"/>
                  </a:cubicBezTo>
                  <a:lnTo>
                    <a:pt x="1794" y="7174"/>
                  </a:lnTo>
                  <a:cubicBezTo>
                    <a:pt x="1801" y="7178"/>
                    <a:pt x="1805" y="7179"/>
                    <a:pt x="1807" y="7179"/>
                  </a:cubicBezTo>
                  <a:cubicBezTo>
                    <a:pt x="1824" y="7179"/>
                    <a:pt x="1706" y="7083"/>
                    <a:pt x="1734" y="7083"/>
                  </a:cubicBezTo>
                  <a:cubicBezTo>
                    <a:pt x="2037" y="7265"/>
                    <a:pt x="1794" y="7113"/>
                    <a:pt x="1946" y="7265"/>
                  </a:cubicBezTo>
                  <a:lnTo>
                    <a:pt x="2159" y="7417"/>
                  </a:lnTo>
                  <a:cubicBezTo>
                    <a:pt x="2243" y="7417"/>
                    <a:pt x="1991" y="7262"/>
                    <a:pt x="2023" y="7262"/>
                  </a:cubicBezTo>
                  <a:cubicBezTo>
                    <a:pt x="2026" y="7262"/>
                    <a:pt x="2030" y="7263"/>
                    <a:pt x="2037" y="7265"/>
                  </a:cubicBezTo>
                  <a:lnTo>
                    <a:pt x="2159" y="7357"/>
                  </a:lnTo>
                  <a:lnTo>
                    <a:pt x="2144" y="7312"/>
                  </a:lnTo>
                  <a:lnTo>
                    <a:pt x="2144" y="7312"/>
                  </a:lnTo>
                  <a:cubicBezTo>
                    <a:pt x="2149" y="7316"/>
                    <a:pt x="2154" y="7321"/>
                    <a:pt x="2159" y="7326"/>
                  </a:cubicBezTo>
                  <a:cubicBezTo>
                    <a:pt x="2178" y="7334"/>
                    <a:pt x="2190" y="7337"/>
                    <a:pt x="2196" y="7337"/>
                  </a:cubicBezTo>
                  <a:cubicBezTo>
                    <a:pt x="2240" y="7337"/>
                    <a:pt x="2011" y="7174"/>
                    <a:pt x="2037" y="7174"/>
                  </a:cubicBezTo>
                  <a:cubicBezTo>
                    <a:pt x="2050" y="7183"/>
                    <a:pt x="2058" y="7187"/>
                    <a:pt x="2061" y="7187"/>
                  </a:cubicBezTo>
                  <a:cubicBezTo>
                    <a:pt x="2079" y="7187"/>
                    <a:pt x="1933" y="7048"/>
                    <a:pt x="1855" y="7022"/>
                  </a:cubicBezTo>
                  <a:cubicBezTo>
                    <a:pt x="1834" y="7005"/>
                    <a:pt x="1816" y="6989"/>
                    <a:pt x="1801" y="6975"/>
                  </a:cubicBezTo>
                  <a:lnTo>
                    <a:pt x="1801" y="6975"/>
                  </a:lnTo>
                  <a:cubicBezTo>
                    <a:pt x="1813" y="7001"/>
                    <a:pt x="1817" y="7019"/>
                    <a:pt x="1807" y="7019"/>
                  </a:cubicBezTo>
                  <a:cubicBezTo>
                    <a:pt x="1797" y="7019"/>
                    <a:pt x="1775" y="7003"/>
                    <a:pt x="1734" y="6961"/>
                  </a:cubicBezTo>
                  <a:lnTo>
                    <a:pt x="1734" y="6961"/>
                  </a:lnTo>
                  <a:cubicBezTo>
                    <a:pt x="1745" y="6976"/>
                    <a:pt x="1757" y="6989"/>
                    <a:pt x="1769" y="7002"/>
                  </a:cubicBezTo>
                  <a:lnTo>
                    <a:pt x="1769" y="7002"/>
                  </a:lnTo>
                  <a:cubicBezTo>
                    <a:pt x="1738" y="6978"/>
                    <a:pt x="1726" y="6972"/>
                    <a:pt x="1721" y="6972"/>
                  </a:cubicBezTo>
                  <a:cubicBezTo>
                    <a:pt x="1715" y="6972"/>
                    <a:pt x="1721" y="6982"/>
                    <a:pt x="1715" y="6982"/>
                  </a:cubicBezTo>
                  <a:cubicBezTo>
                    <a:pt x="1710" y="6982"/>
                    <a:pt x="1693" y="6972"/>
                    <a:pt x="1642" y="6931"/>
                  </a:cubicBezTo>
                  <a:cubicBezTo>
                    <a:pt x="1490" y="6810"/>
                    <a:pt x="1490" y="6810"/>
                    <a:pt x="1490" y="6779"/>
                  </a:cubicBezTo>
                  <a:cubicBezTo>
                    <a:pt x="1519" y="6779"/>
                    <a:pt x="1656" y="6887"/>
                    <a:pt x="1773" y="6950"/>
                  </a:cubicBezTo>
                  <a:lnTo>
                    <a:pt x="1773" y="6950"/>
                  </a:lnTo>
                  <a:cubicBezTo>
                    <a:pt x="1730" y="6911"/>
                    <a:pt x="1716" y="6895"/>
                    <a:pt x="1723" y="6895"/>
                  </a:cubicBezTo>
                  <a:cubicBezTo>
                    <a:pt x="1750" y="6895"/>
                    <a:pt x="2071" y="7124"/>
                    <a:pt x="2123" y="7124"/>
                  </a:cubicBezTo>
                  <a:cubicBezTo>
                    <a:pt x="2129" y="7124"/>
                    <a:pt x="2131" y="7121"/>
                    <a:pt x="2129" y="7113"/>
                  </a:cubicBezTo>
                  <a:cubicBezTo>
                    <a:pt x="2107" y="7101"/>
                    <a:pt x="2087" y="7088"/>
                    <a:pt x="2068" y="7076"/>
                  </a:cubicBezTo>
                  <a:lnTo>
                    <a:pt x="2068" y="7076"/>
                  </a:lnTo>
                  <a:lnTo>
                    <a:pt x="2250" y="7174"/>
                  </a:lnTo>
                  <a:cubicBezTo>
                    <a:pt x="2159" y="7083"/>
                    <a:pt x="2037" y="7022"/>
                    <a:pt x="2007" y="6961"/>
                  </a:cubicBezTo>
                  <a:lnTo>
                    <a:pt x="2007" y="6961"/>
                  </a:lnTo>
                  <a:cubicBezTo>
                    <a:pt x="2105" y="7035"/>
                    <a:pt x="2163" y="7069"/>
                    <a:pt x="2182" y="7079"/>
                  </a:cubicBezTo>
                  <a:lnTo>
                    <a:pt x="2182" y="7079"/>
                  </a:lnTo>
                  <a:cubicBezTo>
                    <a:pt x="2116" y="7042"/>
                    <a:pt x="1944" y="6900"/>
                    <a:pt x="1885" y="6870"/>
                  </a:cubicBezTo>
                  <a:cubicBezTo>
                    <a:pt x="1885" y="6858"/>
                    <a:pt x="1894" y="6854"/>
                    <a:pt x="1907" y="6854"/>
                  </a:cubicBezTo>
                  <a:cubicBezTo>
                    <a:pt x="1951" y="6854"/>
                    <a:pt x="2052" y="6908"/>
                    <a:pt x="2103" y="6942"/>
                  </a:cubicBezTo>
                  <a:lnTo>
                    <a:pt x="2103" y="6942"/>
                  </a:lnTo>
                  <a:cubicBezTo>
                    <a:pt x="2054" y="6900"/>
                    <a:pt x="2008" y="6855"/>
                    <a:pt x="1970" y="6809"/>
                  </a:cubicBezTo>
                  <a:lnTo>
                    <a:pt x="1970" y="6809"/>
                  </a:lnTo>
                  <a:cubicBezTo>
                    <a:pt x="1984" y="6819"/>
                    <a:pt x="1999" y="6827"/>
                    <a:pt x="2006" y="6827"/>
                  </a:cubicBezTo>
                  <a:cubicBezTo>
                    <a:pt x="2012" y="6827"/>
                    <a:pt x="2013" y="6822"/>
                    <a:pt x="2007" y="6810"/>
                  </a:cubicBezTo>
                  <a:lnTo>
                    <a:pt x="2007" y="6810"/>
                  </a:lnTo>
                  <a:lnTo>
                    <a:pt x="2129" y="6931"/>
                  </a:lnTo>
                  <a:cubicBezTo>
                    <a:pt x="2125" y="6924"/>
                    <a:pt x="2126" y="6921"/>
                    <a:pt x="2129" y="6921"/>
                  </a:cubicBezTo>
                  <a:cubicBezTo>
                    <a:pt x="2153" y="6921"/>
                    <a:pt x="2317" y="7063"/>
                    <a:pt x="2341" y="7063"/>
                  </a:cubicBezTo>
                  <a:cubicBezTo>
                    <a:pt x="2344" y="7063"/>
                    <a:pt x="2345" y="7060"/>
                    <a:pt x="2341" y="7053"/>
                  </a:cubicBezTo>
                  <a:lnTo>
                    <a:pt x="2189" y="6931"/>
                  </a:lnTo>
                  <a:lnTo>
                    <a:pt x="2189" y="6931"/>
                  </a:lnTo>
                  <a:cubicBezTo>
                    <a:pt x="2250" y="6961"/>
                    <a:pt x="2311" y="7022"/>
                    <a:pt x="2341" y="7053"/>
                  </a:cubicBezTo>
                  <a:cubicBezTo>
                    <a:pt x="2250" y="6961"/>
                    <a:pt x="2281" y="6961"/>
                    <a:pt x="2250" y="6931"/>
                  </a:cubicBezTo>
                  <a:lnTo>
                    <a:pt x="2250" y="6931"/>
                  </a:lnTo>
                  <a:lnTo>
                    <a:pt x="2341" y="7022"/>
                  </a:lnTo>
                  <a:cubicBezTo>
                    <a:pt x="2297" y="6955"/>
                    <a:pt x="2186" y="6855"/>
                    <a:pt x="2203" y="6855"/>
                  </a:cubicBezTo>
                  <a:cubicBezTo>
                    <a:pt x="2205" y="6855"/>
                    <a:pt x="2209" y="6857"/>
                    <a:pt x="2216" y="6860"/>
                  </a:cubicBezTo>
                  <a:lnTo>
                    <a:pt x="2216" y="6860"/>
                  </a:lnTo>
                  <a:cubicBezTo>
                    <a:pt x="2182" y="6839"/>
                    <a:pt x="2170" y="6832"/>
                    <a:pt x="2168" y="6832"/>
                  </a:cubicBezTo>
                  <a:cubicBezTo>
                    <a:pt x="2163" y="6832"/>
                    <a:pt x="2218" y="6874"/>
                    <a:pt x="2185" y="6874"/>
                  </a:cubicBezTo>
                  <a:cubicBezTo>
                    <a:pt x="2179" y="6874"/>
                    <a:pt x="2171" y="6873"/>
                    <a:pt x="2159" y="6870"/>
                  </a:cubicBezTo>
                  <a:cubicBezTo>
                    <a:pt x="2007" y="6749"/>
                    <a:pt x="2037" y="6749"/>
                    <a:pt x="2007" y="6718"/>
                  </a:cubicBezTo>
                  <a:lnTo>
                    <a:pt x="2007" y="6718"/>
                  </a:lnTo>
                  <a:cubicBezTo>
                    <a:pt x="2063" y="6758"/>
                    <a:pt x="2092" y="6773"/>
                    <a:pt x="2103" y="6773"/>
                  </a:cubicBezTo>
                  <a:cubicBezTo>
                    <a:pt x="2136" y="6773"/>
                    <a:pt x="2038" y="6658"/>
                    <a:pt x="2037" y="6658"/>
                  </a:cubicBezTo>
                  <a:lnTo>
                    <a:pt x="2037" y="6658"/>
                  </a:lnTo>
                  <a:cubicBezTo>
                    <a:pt x="2118" y="6738"/>
                    <a:pt x="2174" y="6747"/>
                    <a:pt x="2207" y="6769"/>
                  </a:cubicBezTo>
                  <a:lnTo>
                    <a:pt x="2207" y="6769"/>
                  </a:lnTo>
                  <a:lnTo>
                    <a:pt x="2068" y="6658"/>
                  </a:lnTo>
                  <a:lnTo>
                    <a:pt x="2068" y="6658"/>
                  </a:lnTo>
                  <a:cubicBezTo>
                    <a:pt x="2154" y="6718"/>
                    <a:pt x="2187" y="6739"/>
                    <a:pt x="2192" y="6739"/>
                  </a:cubicBezTo>
                  <a:cubicBezTo>
                    <a:pt x="2202" y="6739"/>
                    <a:pt x="2087" y="6643"/>
                    <a:pt x="2105" y="6627"/>
                  </a:cubicBezTo>
                  <a:lnTo>
                    <a:pt x="2105" y="6627"/>
                  </a:lnTo>
                  <a:cubicBezTo>
                    <a:pt x="2042" y="6579"/>
                    <a:pt x="1990" y="6534"/>
                    <a:pt x="1916" y="6475"/>
                  </a:cubicBezTo>
                  <a:lnTo>
                    <a:pt x="1916" y="6475"/>
                  </a:lnTo>
                  <a:cubicBezTo>
                    <a:pt x="1997" y="6502"/>
                    <a:pt x="2174" y="6673"/>
                    <a:pt x="2319" y="6775"/>
                  </a:cubicBezTo>
                  <a:lnTo>
                    <a:pt x="2319" y="6775"/>
                  </a:lnTo>
                  <a:cubicBezTo>
                    <a:pt x="2343" y="6789"/>
                    <a:pt x="2363" y="6801"/>
                    <a:pt x="2372" y="6810"/>
                  </a:cubicBezTo>
                  <a:cubicBezTo>
                    <a:pt x="2331" y="6769"/>
                    <a:pt x="2323" y="6757"/>
                    <a:pt x="2329" y="6757"/>
                  </a:cubicBezTo>
                  <a:cubicBezTo>
                    <a:pt x="2338" y="6757"/>
                    <a:pt x="2384" y="6790"/>
                    <a:pt x="2389" y="6790"/>
                  </a:cubicBezTo>
                  <a:cubicBezTo>
                    <a:pt x="2392" y="6790"/>
                    <a:pt x="2375" y="6773"/>
                    <a:pt x="2311" y="6718"/>
                  </a:cubicBezTo>
                  <a:cubicBezTo>
                    <a:pt x="2189" y="6658"/>
                    <a:pt x="2159" y="6597"/>
                    <a:pt x="2037" y="6506"/>
                  </a:cubicBezTo>
                  <a:cubicBezTo>
                    <a:pt x="2041" y="6502"/>
                    <a:pt x="2044" y="6501"/>
                    <a:pt x="2049" y="6501"/>
                  </a:cubicBezTo>
                  <a:cubicBezTo>
                    <a:pt x="2082" y="6501"/>
                    <a:pt x="2139" y="6600"/>
                    <a:pt x="2220" y="6627"/>
                  </a:cubicBezTo>
                  <a:cubicBezTo>
                    <a:pt x="2220" y="6597"/>
                    <a:pt x="2037" y="6445"/>
                    <a:pt x="1977" y="6414"/>
                  </a:cubicBezTo>
                  <a:cubicBezTo>
                    <a:pt x="2027" y="6414"/>
                    <a:pt x="1888" y="6309"/>
                    <a:pt x="1928" y="6309"/>
                  </a:cubicBezTo>
                  <a:cubicBezTo>
                    <a:pt x="1932" y="6309"/>
                    <a:pt x="1936" y="6310"/>
                    <a:pt x="1943" y="6311"/>
                  </a:cubicBezTo>
                  <a:lnTo>
                    <a:pt x="1943" y="6311"/>
                  </a:lnTo>
                  <a:cubicBezTo>
                    <a:pt x="1847" y="6242"/>
                    <a:pt x="1748" y="6170"/>
                    <a:pt x="1734" y="6141"/>
                  </a:cubicBezTo>
                  <a:cubicBezTo>
                    <a:pt x="1673" y="6110"/>
                    <a:pt x="1399" y="5898"/>
                    <a:pt x="1308" y="5837"/>
                  </a:cubicBezTo>
                  <a:cubicBezTo>
                    <a:pt x="1399" y="5837"/>
                    <a:pt x="1399" y="5898"/>
                    <a:pt x="1582" y="6019"/>
                  </a:cubicBezTo>
                  <a:lnTo>
                    <a:pt x="1582" y="5989"/>
                  </a:lnTo>
                  <a:cubicBezTo>
                    <a:pt x="1855" y="6171"/>
                    <a:pt x="1977" y="6323"/>
                    <a:pt x="2189" y="6475"/>
                  </a:cubicBezTo>
                  <a:lnTo>
                    <a:pt x="2129" y="6414"/>
                  </a:lnTo>
                  <a:lnTo>
                    <a:pt x="2129" y="6414"/>
                  </a:lnTo>
                  <a:cubicBezTo>
                    <a:pt x="2189" y="6445"/>
                    <a:pt x="2311" y="6566"/>
                    <a:pt x="2372" y="6597"/>
                  </a:cubicBezTo>
                  <a:cubicBezTo>
                    <a:pt x="2189" y="6445"/>
                    <a:pt x="2341" y="6506"/>
                    <a:pt x="2311" y="6475"/>
                  </a:cubicBezTo>
                  <a:cubicBezTo>
                    <a:pt x="2265" y="6438"/>
                    <a:pt x="2249" y="6426"/>
                    <a:pt x="2247" y="6426"/>
                  </a:cubicBezTo>
                  <a:cubicBezTo>
                    <a:pt x="2243" y="6426"/>
                    <a:pt x="2277" y="6460"/>
                    <a:pt x="2260" y="6460"/>
                  </a:cubicBezTo>
                  <a:cubicBezTo>
                    <a:pt x="2254" y="6460"/>
                    <a:pt x="2242" y="6456"/>
                    <a:pt x="2220" y="6445"/>
                  </a:cubicBezTo>
                  <a:cubicBezTo>
                    <a:pt x="2220" y="6418"/>
                    <a:pt x="2033" y="6252"/>
                    <a:pt x="2048" y="6252"/>
                  </a:cubicBezTo>
                  <a:cubicBezTo>
                    <a:pt x="2050" y="6252"/>
                    <a:pt x="2057" y="6255"/>
                    <a:pt x="2068" y="6262"/>
                  </a:cubicBezTo>
                  <a:cubicBezTo>
                    <a:pt x="2189" y="6354"/>
                    <a:pt x="2311" y="6414"/>
                    <a:pt x="2372" y="6475"/>
                  </a:cubicBezTo>
                  <a:cubicBezTo>
                    <a:pt x="2380" y="6478"/>
                    <a:pt x="2386" y="6479"/>
                    <a:pt x="2388" y="6479"/>
                  </a:cubicBezTo>
                  <a:cubicBezTo>
                    <a:pt x="2393" y="6479"/>
                    <a:pt x="2391" y="6476"/>
                    <a:pt x="2384" y="6470"/>
                  </a:cubicBezTo>
                  <a:lnTo>
                    <a:pt x="2384" y="6470"/>
                  </a:lnTo>
                  <a:cubicBezTo>
                    <a:pt x="2465" y="6433"/>
                    <a:pt x="2478" y="6309"/>
                    <a:pt x="2159" y="6019"/>
                  </a:cubicBezTo>
                  <a:lnTo>
                    <a:pt x="2159" y="6019"/>
                  </a:lnTo>
                  <a:cubicBezTo>
                    <a:pt x="2311" y="6141"/>
                    <a:pt x="2341" y="6141"/>
                    <a:pt x="2463" y="6171"/>
                  </a:cubicBezTo>
                  <a:cubicBezTo>
                    <a:pt x="2433" y="6141"/>
                    <a:pt x="2311" y="6050"/>
                    <a:pt x="2311" y="6019"/>
                  </a:cubicBezTo>
                  <a:lnTo>
                    <a:pt x="2311" y="6019"/>
                  </a:lnTo>
                  <a:lnTo>
                    <a:pt x="2493" y="6141"/>
                  </a:lnTo>
                  <a:cubicBezTo>
                    <a:pt x="2504" y="6144"/>
                    <a:pt x="2513" y="6145"/>
                    <a:pt x="2520" y="6145"/>
                  </a:cubicBezTo>
                  <a:cubicBezTo>
                    <a:pt x="2588" y="6145"/>
                    <a:pt x="2455" y="6014"/>
                    <a:pt x="2372" y="5958"/>
                  </a:cubicBezTo>
                  <a:lnTo>
                    <a:pt x="2372" y="5958"/>
                  </a:lnTo>
                  <a:cubicBezTo>
                    <a:pt x="2372" y="5958"/>
                    <a:pt x="2463" y="5989"/>
                    <a:pt x="2493" y="6019"/>
                  </a:cubicBezTo>
                  <a:cubicBezTo>
                    <a:pt x="2527" y="6039"/>
                    <a:pt x="2543" y="6048"/>
                    <a:pt x="2546" y="6048"/>
                  </a:cubicBezTo>
                  <a:cubicBezTo>
                    <a:pt x="2559" y="6048"/>
                    <a:pt x="2419" y="5945"/>
                    <a:pt x="2372" y="5898"/>
                  </a:cubicBezTo>
                  <a:cubicBezTo>
                    <a:pt x="2360" y="5874"/>
                    <a:pt x="2357" y="5860"/>
                    <a:pt x="2371" y="5860"/>
                  </a:cubicBezTo>
                  <a:cubicBezTo>
                    <a:pt x="2392" y="5860"/>
                    <a:pt x="2454" y="5896"/>
                    <a:pt x="2585" y="5989"/>
                  </a:cubicBezTo>
                  <a:cubicBezTo>
                    <a:pt x="2585" y="5967"/>
                    <a:pt x="2554" y="5930"/>
                    <a:pt x="2515" y="5900"/>
                  </a:cubicBezTo>
                  <a:lnTo>
                    <a:pt x="2515" y="5900"/>
                  </a:lnTo>
                  <a:cubicBezTo>
                    <a:pt x="2534" y="5910"/>
                    <a:pt x="2549" y="5914"/>
                    <a:pt x="2562" y="5914"/>
                  </a:cubicBezTo>
                  <a:cubicBezTo>
                    <a:pt x="2599" y="5914"/>
                    <a:pt x="2604" y="5875"/>
                    <a:pt x="2585" y="5837"/>
                  </a:cubicBezTo>
                  <a:cubicBezTo>
                    <a:pt x="2524" y="5837"/>
                    <a:pt x="2463" y="5746"/>
                    <a:pt x="2341" y="5685"/>
                  </a:cubicBezTo>
                  <a:cubicBezTo>
                    <a:pt x="2271" y="5634"/>
                    <a:pt x="2250" y="5621"/>
                    <a:pt x="2251" y="5621"/>
                  </a:cubicBezTo>
                  <a:cubicBezTo>
                    <a:pt x="2253" y="5621"/>
                    <a:pt x="2282" y="5638"/>
                    <a:pt x="2295" y="5638"/>
                  </a:cubicBezTo>
                  <a:cubicBezTo>
                    <a:pt x="2305" y="5638"/>
                    <a:pt x="2307" y="5628"/>
                    <a:pt x="2281" y="5594"/>
                  </a:cubicBezTo>
                  <a:lnTo>
                    <a:pt x="2281" y="5594"/>
                  </a:lnTo>
                  <a:cubicBezTo>
                    <a:pt x="2341" y="5654"/>
                    <a:pt x="2463" y="5715"/>
                    <a:pt x="2493" y="5746"/>
                  </a:cubicBezTo>
                  <a:cubicBezTo>
                    <a:pt x="2565" y="5786"/>
                    <a:pt x="2608" y="5800"/>
                    <a:pt x="2633" y="5800"/>
                  </a:cubicBezTo>
                  <a:cubicBezTo>
                    <a:pt x="2702" y="5800"/>
                    <a:pt x="2631" y="5685"/>
                    <a:pt x="2676" y="5685"/>
                  </a:cubicBezTo>
                  <a:lnTo>
                    <a:pt x="2585" y="5563"/>
                  </a:lnTo>
                  <a:lnTo>
                    <a:pt x="2585" y="5563"/>
                  </a:lnTo>
                  <a:cubicBezTo>
                    <a:pt x="2639" y="5594"/>
                    <a:pt x="2668" y="5606"/>
                    <a:pt x="2682" y="5606"/>
                  </a:cubicBezTo>
                  <a:cubicBezTo>
                    <a:pt x="2720" y="5606"/>
                    <a:pt x="2661" y="5529"/>
                    <a:pt x="2713" y="5529"/>
                  </a:cubicBezTo>
                  <a:cubicBezTo>
                    <a:pt x="2719" y="5529"/>
                    <a:pt x="2727" y="5530"/>
                    <a:pt x="2737" y="5533"/>
                  </a:cubicBezTo>
                  <a:cubicBezTo>
                    <a:pt x="2615" y="5502"/>
                    <a:pt x="2372" y="5290"/>
                    <a:pt x="2372" y="5259"/>
                  </a:cubicBezTo>
                  <a:cubicBezTo>
                    <a:pt x="2344" y="5232"/>
                    <a:pt x="2336" y="5220"/>
                    <a:pt x="2341" y="5220"/>
                  </a:cubicBezTo>
                  <a:cubicBezTo>
                    <a:pt x="2365" y="5220"/>
                    <a:pt x="2668" y="5453"/>
                    <a:pt x="2767" y="5502"/>
                  </a:cubicBezTo>
                  <a:cubicBezTo>
                    <a:pt x="2676" y="5411"/>
                    <a:pt x="2676" y="5381"/>
                    <a:pt x="2676" y="5381"/>
                  </a:cubicBezTo>
                  <a:lnTo>
                    <a:pt x="2676" y="5381"/>
                  </a:lnTo>
                  <a:lnTo>
                    <a:pt x="2737" y="5411"/>
                  </a:lnTo>
                  <a:cubicBezTo>
                    <a:pt x="2672" y="5368"/>
                    <a:pt x="2638" y="5325"/>
                    <a:pt x="2645" y="5325"/>
                  </a:cubicBezTo>
                  <a:cubicBezTo>
                    <a:pt x="2648" y="5325"/>
                    <a:pt x="2658" y="5333"/>
                    <a:pt x="2676" y="5351"/>
                  </a:cubicBezTo>
                  <a:cubicBezTo>
                    <a:pt x="2724" y="5351"/>
                    <a:pt x="2792" y="5389"/>
                    <a:pt x="2818" y="5389"/>
                  </a:cubicBezTo>
                  <a:cubicBezTo>
                    <a:pt x="2824" y="5389"/>
                    <a:pt x="2828" y="5387"/>
                    <a:pt x="2828" y="5381"/>
                  </a:cubicBezTo>
                  <a:cubicBezTo>
                    <a:pt x="2676" y="5259"/>
                    <a:pt x="2797" y="5290"/>
                    <a:pt x="2645" y="5199"/>
                  </a:cubicBezTo>
                  <a:cubicBezTo>
                    <a:pt x="2676" y="5199"/>
                    <a:pt x="2676" y="5199"/>
                    <a:pt x="2737" y="5229"/>
                  </a:cubicBezTo>
                  <a:lnTo>
                    <a:pt x="2585" y="5107"/>
                  </a:lnTo>
                  <a:lnTo>
                    <a:pt x="2635" y="5132"/>
                  </a:lnTo>
                  <a:lnTo>
                    <a:pt x="2635" y="5132"/>
                  </a:lnTo>
                  <a:cubicBezTo>
                    <a:pt x="2627" y="5124"/>
                    <a:pt x="2620" y="5115"/>
                    <a:pt x="2615" y="5107"/>
                  </a:cubicBezTo>
                  <a:cubicBezTo>
                    <a:pt x="2586" y="5068"/>
                    <a:pt x="2578" y="5054"/>
                    <a:pt x="2585" y="5054"/>
                  </a:cubicBezTo>
                  <a:cubicBezTo>
                    <a:pt x="2594" y="5054"/>
                    <a:pt x="2632" y="5083"/>
                    <a:pt x="2674" y="5108"/>
                  </a:cubicBezTo>
                  <a:lnTo>
                    <a:pt x="2674" y="5108"/>
                  </a:lnTo>
                  <a:cubicBezTo>
                    <a:pt x="2674" y="5107"/>
                    <a:pt x="2675" y="5107"/>
                    <a:pt x="2676" y="5107"/>
                  </a:cubicBezTo>
                  <a:cubicBezTo>
                    <a:pt x="2711" y="5107"/>
                    <a:pt x="2706" y="5088"/>
                    <a:pt x="2723" y="5088"/>
                  </a:cubicBezTo>
                  <a:cubicBezTo>
                    <a:pt x="2737" y="5088"/>
                    <a:pt x="2763" y="5099"/>
                    <a:pt x="2828" y="5138"/>
                  </a:cubicBezTo>
                  <a:cubicBezTo>
                    <a:pt x="2767" y="5077"/>
                    <a:pt x="2797" y="5077"/>
                    <a:pt x="2737" y="5047"/>
                  </a:cubicBezTo>
                  <a:cubicBezTo>
                    <a:pt x="2676" y="5047"/>
                    <a:pt x="2645" y="5047"/>
                    <a:pt x="2524" y="4955"/>
                  </a:cubicBezTo>
                  <a:cubicBezTo>
                    <a:pt x="2524" y="4934"/>
                    <a:pt x="2509" y="4912"/>
                    <a:pt x="2532" y="4912"/>
                  </a:cubicBezTo>
                  <a:cubicBezTo>
                    <a:pt x="2542" y="4912"/>
                    <a:pt x="2558" y="4916"/>
                    <a:pt x="2585" y="4925"/>
                  </a:cubicBezTo>
                  <a:lnTo>
                    <a:pt x="2615" y="4955"/>
                  </a:lnTo>
                  <a:cubicBezTo>
                    <a:pt x="2592" y="4932"/>
                    <a:pt x="2622" y="4927"/>
                    <a:pt x="2568" y="4883"/>
                  </a:cubicBezTo>
                  <a:lnTo>
                    <a:pt x="2568" y="4883"/>
                  </a:lnTo>
                  <a:lnTo>
                    <a:pt x="2676" y="4955"/>
                  </a:lnTo>
                  <a:cubicBezTo>
                    <a:pt x="2585" y="4895"/>
                    <a:pt x="2585" y="4895"/>
                    <a:pt x="2585" y="4834"/>
                  </a:cubicBezTo>
                  <a:lnTo>
                    <a:pt x="2585" y="4834"/>
                  </a:lnTo>
                  <a:cubicBezTo>
                    <a:pt x="2737" y="4925"/>
                    <a:pt x="2919" y="5077"/>
                    <a:pt x="2949" y="5077"/>
                  </a:cubicBezTo>
                  <a:lnTo>
                    <a:pt x="2797" y="4925"/>
                  </a:lnTo>
                  <a:lnTo>
                    <a:pt x="2797" y="4925"/>
                  </a:lnTo>
                  <a:cubicBezTo>
                    <a:pt x="2797" y="4925"/>
                    <a:pt x="2828" y="4925"/>
                    <a:pt x="2919" y="4986"/>
                  </a:cubicBezTo>
                  <a:cubicBezTo>
                    <a:pt x="2928" y="4990"/>
                    <a:pt x="2933" y="4992"/>
                    <a:pt x="2936" y="4992"/>
                  </a:cubicBezTo>
                  <a:cubicBezTo>
                    <a:pt x="2966" y="4992"/>
                    <a:pt x="2627" y="4729"/>
                    <a:pt x="2649" y="4729"/>
                  </a:cubicBezTo>
                  <a:cubicBezTo>
                    <a:pt x="2651" y="4729"/>
                    <a:pt x="2660" y="4733"/>
                    <a:pt x="2676" y="4743"/>
                  </a:cubicBezTo>
                  <a:cubicBezTo>
                    <a:pt x="2804" y="4798"/>
                    <a:pt x="2855" y="4819"/>
                    <a:pt x="2889" y="4841"/>
                  </a:cubicBezTo>
                  <a:lnTo>
                    <a:pt x="2889" y="4841"/>
                  </a:lnTo>
                  <a:cubicBezTo>
                    <a:pt x="2901" y="4853"/>
                    <a:pt x="2913" y="4863"/>
                    <a:pt x="2915" y="4863"/>
                  </a:cubicBezTo>
                  <a:cubicBezTo>
                    <a:pt x="2915" y="4863"/>
                    <a:pt x="2915" y="4862"/>
                    <a:pt x="2913" y="4860"/>
                  </a:cubicBezTo>
                  <a:lnTo>
                    <a:pt x="2913" y="4860"/>
                  </a:lnTo>
                  <a:cubicBezTo>
                    <a:pt x="2924" y="4869"/>
                    <a:pt x="2935" y="4880"/>
                    <a:pt x="2949" y="4895"/>
                  </a:cubicBezTo>
                  <a:cubicBezTo>
                    <a:pt x="2949" y="4861"/>
                    <a:pt x="2930" y="4836"/>
                    <a:pt x="2913" y="4821"/>
                  </a:cubicBezTo>
                  <a:lnTo>
                    <a:pt x="2913" y="4821"/>
                  </a:lnTo>
                  <a:cubicBezTo>
                    <a:pt x="2963" y="4845"/>
                    <a:pt x="2991" y="4853"/>
                    <a:pt x="3007" y="4853"/>
                  </a:cubicBezTo>
                  <a:cubicBezTo>
                    <a:pt x="3051" y="4853"/>
                    <a:pt x="3014" y="4793"/>
                    <a:pt x="3075" y="4793"/>
                  </a:cubicBezTo>
                  <a:cubicBezTo>
                    <a:pt x="3088" y="4793"/>
                    <a:pt x="3107" y="4796"/>
                    <a:pt x="3132" y="4803"/>
                  </a:cubicBezTo>
                  <a:cubicBezTo>
                    <a:pt x="3025" y="4727"/>
                    <a:pt x="3018" y="4720"/>
                    <a:pt x="3029" y="4720"/>
                  </a:cubicBezTo>
                  <a:cubicBezTo>
                    <a:pt x="3032" y="4720"/>
                    <a:pt x="3036" y="4720"/>
                    <a:pt x="3040" y="4720"/>
                  </a:cubicBezTo>
                  <a:cubicBezTo>
                    <a:pt x="3052" y="4720"/>
                    <a:pt x="3063" y="4716"/>
                    <a:pt x="3041" y="4682"/>
                  </a:cubicBezTo>
                  <a:lnTo>
                    <a:pt x="3041" y="4682"/>
                  </a:lnTo>
                  <a:cubicBezTo>
                    <a:pt x="3065" y="4699"/>
                    <a:pt x="3082" y="4712"/>
                    <a:pt x="3095" y="4721"/>
                  </a:cubicBezTo>
                  <a:lnTo>
                    <a:pt x="3095" y="4721"/>
                  </a:lnTo>
                  <a:cubicBezTo>
                    <a:pt x="3088" y="4717"/>
                    <a:pt x="3084" y="4716"/>
                    <a:pt x="3083" y="4716"/>
                  </a:cubicBezTo>
                  <a:cubicBezTo>
                    <a:pt x="3080" y="4716"/>
                    <a:pt x="3123" y="4745"/>
                    <a:pt x="3125" y="4745"/>
                  </a:cubicBezTo>
                  <a:cubicBezTo>
                    <a:pt x="3126" y="4745"/>
                    <a:pt x="3119" y="4739"/>
                    <a:pt x="3095" y="4721"/>
                  </a:cubicBezTo>
                  <a:lnTo>
                    <a:pt x="3095" y="4721"/>
                  </a:lnTo>
                  <a:cubicBezTo>
                    <a:pt x="3103" y="4726"/>
                    <a:pt x="3115" y="4732"/>
                    <a:pt x="3132" y="4743"/>
                  </a:cubicBezTo>
                  <a:lnTo>
                    <a:pt x="2919" y="4591"/>
                  </a:lnTo>
                  <a:lnTo>
                    <a:pt x="2919" y="4591"/>
                  </a:lnTo>
                  <a:cubicBezTo>
                    <a:pt x="2931" y="4595"/>
                    <a:pt x="2939" y="4598"/>
                    <a:pt x="2944" y="4598"/>
                  </a:cubicBezTo>
                  <a:cubicBezTo>
                    <a:pt x="2991" y="4598"/>
                    <a:pt x="2778" y="4417"/>
                    <a:pt x="2801" y="4417"/>
                  </a:cubicBezTo>
                  <a:cubicBezTo>
                    <a:pt x="2807" y="4417"/>
                    <a:pt x="2833" y="4432"/>
                    <a:pt x="2889" y="4469"/>
                  </a:cubicBezTo>
                  <a:cubicBezTo>
                    <a:pt x="2949" y="4499"/>
                    <a:pt x="3041" y="4591"/>
                    <a:pt x="3071" y="4621"/>
                  </a:cubicBezTo>
                  <a:cubicBezTo>
                    <a:pt x="3117" y="4647"/>
                    <a:pt x="3143" y="4657"/>
                    <a:pt x="3156" y="4657"/>
                  </a:cubicBezTo>
                  <a:cubicBezTo>
                    <a:pt x="3201" y="4657"/>
                    <a:pt x="3092" y="4541"/>
                    <a:pt x="3096" y="4527"/>
                  </a:cubicBezTo>
                  <a:lnTo>
                    <a:pt x="3096" y="4527"/>
                  </a:lnTo>
                  <a:cubicBezTo>
                    <a:pt x="3017" y="4474"/>
                    <a:pt x="2931" y="4411"/>
                    <a:pt x="2889" y="4347"/>
                  </a:cubicBezTo>
                  <a:lnTo>
                    <a:pt x="2889" y="4347"/>
                  </a:lnTo>
                  <a:cubicBezTo>
                    <a:pt x="2980" y="4439"/>
                    <a:pt x="3132" y="4469"/>
                    <a:pt x="3193" y="4499"/>
                  </a:cubicBezTo>
                  <a:cubicBezTo>
                    <a:pt x="3150" y="4478"/>
                    <a:pt x="3122" y="4456"/>
                    <a:pt x="3141" y="4456"/>
                  </a:cubicBezTo>
                  <a:cubicBezTo>
                    <a:pt x="3150" y="4456"/>
                    <a:pt x="3166" y="4460"/>
                    <a:pt x="3193" y="4469"/>
                  </a:cubicBezTo>
                  <a:lnTo>
                    <a:pt x="3253" y="4530"/>
                  </a:lnTo>
                  <a:cubicBezTo>
                    <a:pt x="3344" y="4530"/>
                    <a:pt x="3253" y="4469"/>
                    <a:pt x="3193" y="4378"/>
                  </a:cubicBezTo>
                  <a:lnTo>
                    <a:pt x="3193" y="4378"/>
                  </a:lnTo>
                  <a:cubicBezTo>
                    <a:pt x="3375" y="4499"/>
                    <a:pt x="3284" y="4439"/>
                    <a:pt x="3405" y="4469"/>
                  </a:cubicBezTo>
                  <a:cubicBezTo>
                    <a:pt x="3314" y="4378"/>
                    <a:pt x="3344" y="4378"/>
                    <a:pt x="3363" y="4378"/>
                  </a:cubicBezTo>
                  <a:cubicBezTo>
                    <a:pt x="3382" y="4378"/>
                    <a:pt x="3390" y="4378"/>
                    <a:pt x="3253" y="4287"/>
                  </a:cubicBezTo>
                  <a:cubicBezTo>
                    <a:pt x="3284" y="4287"/>
                    <a:pt x="3344" y="4317"/>
                    <a:pt x="3344" y="4317"/>
                  </a:cubicBezTo>
                  <a:cubicBezTo>
                    <a:pt x="3253" y="4226"/>
                    <a:pt x="3071" y="4135"/>
                    <a:pt x="3071" y="4074"/>
                  </a:cubicBezTo>
                  <a:lnTo>
                    <a:pt x="3071" y="4074"/>
                  </a:lnTo>
                  <a:lnTo>
                    <a:pt x="3253" y="4195"/>
                  </a:lnTo>
                  <a:cubicBezTo>
                    <a:pt x="3346" y="4253"/>
                    <a:pt x="3381" y="4267"/>
                    <a:pt x="3394" y="4267"/>
                  </a:cubicBezTo>
                  <a:cubicBezTo>
                    <a:pt x="3402" y="4267"/>
                    <a:pt x="3402" y="4262"/>
                    <a:pt x="3402" y="4259"/>
                  </a:cubicBezTo>
                  <a:lnTo>
                    <a:pt x="3402" y="4259"/>
                  </a:lnTo>
                  <a:cubicBezTo>
                    <a:pt x="3411" y="4266"/>
                    <a:pt x="3422" y="4275"/>
                    <a:pt x="3436" y="4287"/>
                  </a:cubicBezTo>
                  <a:cubicBezTo>
                    <a:pt x="3411" y="4262"/>
                    <a:pt x="3404" y="4255"/>
                    <a:pt x="3402" y="4255"/>
                  </a:cubicBezTo>
                  <a:cubicBezTo>
                    <a:pt x="3402" y="4255"/>
                    <a:pt x="3402" y="4257"/>
                    <a:pt x="3402" y="4259"/>
                  </a:cubicBezTo>
                  <a:lnTo>
                    <a:pt x="3402" y="4259"/>
                  </a:lnTo>
                  <a:cubicBezTo>
                    <a:pt x="3365" y="4226"/>
                    <a:pt x="3378" y="4226"/>
                    <a:pt x="3390" y="4226"/>
                  </a:cubicBezTo>
                  <a:cubicBezTo>
                    <a:pt x="3405" y="4226"/>
                    <a:pt x="3420" y="4226"/>
                    <a:pt x="3344" y="4165"/>
                  </a:cubicBezTo>
                  <a:lnTo>
                    <a:pt x="3284" y="4135"/>
                  </a:lnTo>
                  <a:cubicBezTo>
                    <a:pt x="3284" y="4044"/>
                    <a:pt x="3223" y="4044"/>
                    <a:pt x="3223" y="4013"/>
                  </a:cubicBezTo>
                  <a:lnTo>
                    <a:pt x="3223" y="4013"/>
                  </a:lnTo>
                  <a:cubicBezTo>
                    <a:pt x="3223" y="4013"/>
                    <a:pt x="3345" y="4100"/>
                    <a:pt x="3391" y="4143"/>
                  </a:cubicBezTo>
                  <a:lnTo>
                    <a:pt x="3391" y="4143"/>
                  </a:lnTo>
                  <a:cubicBezTo>
                    <a:pt x="3386" y="4140"/>
                    <a:pt x="3381" y="4138"/>
                    <a:pt x="3375" y="4135"/>
                  </a:cubicBezTo>
                  <a:lnTo>
                    <a:pt x="3375" y="4135"/>
                  </a:lnTo>
                  <a:cubicBezTo>
                    <a:pt x="3389" y="4149"/>
                    <a:pt x="3400" y="4158"/>
                    <a:pt x="3408" y="4164"/>
                  </a:cubicBezTo>
                  <a:lnTo>
                    <a:pt x="3408" y="4164"/>
                  </a:lnTo>
                  <a:cubicBezTo>
                    <a:pt x="3410" y="4162"/>
                    <a:pt x="3404" y="4154"/>
                    <a:pt x="3391" y="4143"/>
                  </a:cubicBezTo>
                  <a:lnTo>
                    <a:pt x="3391" y="4143"/>
                  </a:lnTo>
                  <a:cubicBezTo>
                    <a:pt x="3406" y="4150"/>
                    <a:pt x="3417" y="4155"/>
                    <a:pt x="3425" y="4158"/>
                  </a:cubicBezTo>
                  <a:lnTo>
                    <a:pt x="3425" y="4158"/>
                  </a:lnTo>
                  <a:cubicBezTo>
                    <a:pt x="3427" y="4166"/>
                    <a:pt x="3427" y="4172"/>
                    <a:pt x="3424" y="4172"/>
                  </a:cubicBezTo>
                  <a:lnTo>
                    <a:pt x="3424" y="4172"/>
                  </a:lnTo>
                  <a:cubicBezTo>
                    <a:pt x="3420" y="4171"/>
                    <a:pt x="3416" y="4170"/>
                    <a:pt x="3412" y="4168"/>
                  </a:cubicBezTo>
                  <a:lnTo>
                    <a:pt x="3412" y="4168"/>
                  </a:lnTo>
                  <a:cubicBezTo>
                    <a:pt x="3417" y="4171"/>
                    <a:pt x="3420" y="4172"/>
                    <a:pt x="3423" y="4172"/>
                  </a:cubicBezTo>
                  <a:cubicBezTo>
                    <a:pt x="3423" y="4172"/>
                    <a:pt x="3423" y="4172"/>
                    <a:pt x="3424" y="4172"/>
                  </a:cubicBezTo>
                  <a:lnTo>
                    <a:pt x="3424" y="4172"/>
                  </a:lnTo>
                  <a:cubicBezTo>
                    <a:pt x="3447" y="4181"/>
                    <a:pt x="3461" y="4185"/>
                    <a:pt x="3468" y="4185"/>
                  </a:cubicBezTo>
                  <a:cubicBezTo>
                    <a:pt x="3479" y="4185"/>
                    <a:pt x="3470" y="4173"/>
                    <a:pt x="3455" y="4156"/>
                  </a:cubicBezTo>
                  <a:lnTo>
                    <a:pt x="3455" y="4156"/>
                  </a:lnTo>
                  <a:cubicBezTo>
                    <a:pt x="3456" y="4156"/>
                    <a:pt x="3457" y="4156"/>
                    <a:pt x="3458" y="4156"/>
                  </a:cubicBezTo>
                  <a:cubicBezTo>
                    <a:pt x="3465" y="4156"/>
                    <a:pt x="3476" y="4158"/>
                    <a:pt x="3496" y="4165"/>
                  </a:cubicBezTo>
                  <a:lnTo>
                    <a:pt x="3648" y="4287"/>
                  </a:lnTo>
                  <a:cubicBezTo>
                    <a:pt x="3648" y="4287"/>
                    <a:pt x="3527" y="4135"/>
                    <a:pt x="3436" y="4074"/>
                  </a:cubicBezTo>
                  <a:lnTo>
                    <a:pt x="3436" y="4074"/>
                  </a:lnTo>
                  <a:cubicBezTo>
                    <a:pt x="3465" y="4084"/>
                    <a:pt x="3487" y="4088"/>
                    <a:pt x="3503" y="4088"/>
                  </a:cubicBezTo>
                  <a:cubicBezTo>
                    <a:pt x="3589" y="4088"/>
                    <a:pt x="3512" y="3968"/>
                    <a:pt x="3436" y="3892"/>
                  </a:cubicBezTo>
                  <a:lnTo>
                    <a:pt x="3436" y="3892"/>
                  </a:lnTo>
                  <a:cubicBezTo>
                    <a:pt x="3436" y="3892"/>
                    <a:pt x="3504" y="3943"/>
                    <a:pt x="3513" y="3943"/>
                  </a:cubicBezTo>
                  <a:cubicBezTo>
                    <a:pt x="3515" y="3943"/>
                    <a:pt x="3512" y="3937"/>
                    <a:pt x="3496" y="3922"/>
                  </a:cubicBezTo>
                  <a:cubicBezTo>
                    <a:pt x="3452" y="3900"/>
                    <a:pt x="3407" y="3828"/>
                    <a:pt x="3411" y="3828"/>
                  </a:cubicBezTo>
                  <a:cubicBezTo>
                    <a:pt x="3412" y="3828"/>
                    <a:pt x="3420" y="3837"/>
                    <a:pt x="3436" y="3861"/>
                  </a:cubicBezTo>
                  <a:cubicBezTo>
                    <a:pt x="3419" y="3836"/>
                    <a:pt x="3418" y="3827"/>
                    <a:pt x="3427" y="3827"/>
                  </a:cubicBezTo>
                  <a:cubicBezTo>
                    <a:pt x="3432" y="3827"/>
                    <a:pt x="3441" y="3831"/>
                    <a:pt x="3452" y="3836"/>
                  </a:cubicBezTo>
                  <a:lnTo>
                    <a:pt x="3452" y="3836"/>
                  </a:lnTo>
                  <a:cubicBezTo>
                    <a:pt x="3447" y="3835"/>
                    <a:pt x="3441" y="3833"/>
                    <a:pt x="3436" y="3831"/>
                  </a:cubicBezTo>
                  <a:lnTo>
                    <a:pt x="3436" y="3831"/>
                  </a:lnTo>
                  <a:cubicBezTo>
                    <a:pt x="3436" y="3831"/>
                    <a:pt x="3459" y="3842"/>
                    <a:pt x="3486" y="3856"/>
                  </a:cubicBezTo>
                  <a:lnTo>
                    <a:pt x="3486" y="3856"/>
                  </a:lnTo>
                  <a:cubicBezTo>
                    <a:pt x="3474" y="3849"/>
                    <a:pt x="3462" y="3842"/>
                    <a:pt x="3452" y="3836"/>
                  </a:cubicBezTo>
                  <a:lnTo>
                    <a:pt x="3452" y="3836"/>
                  </a:lnTo>
                  <a:cubicBezTo>
                    <a:pt x="3476" y="3845"/>
                    <a:pt x="3493" y="3848"/>
                    <a:pt x="3505" y="3848"/>
                  </a:cubicBezTo>
                  <a:cubicBezTo>
                    <a:pt x="3585" y="3848"/>
                    <a:pt x="3432" y="3692"/>
                    <a:pt x="3479" y="3692"/>
                  </a:cubicBezTo>
                  <a:cubicBezTo>
                    <a:pt x="3487" y="3692"/>
                    <a:pt x="3503" y="3697"/>
                    <a:pt x="3527" y="3709"/>
                  </a:cubicBezTo>
                  <a:cubicBezTo>
                    <a:pt x="3521" y="3707"/>
                    <a:pt x="3516" y="3706"/>
                    <a:pt x="3514" y="3706"/>
                  </a:cubicBezTo>
                  <a:cubicBezTo>
                    <a:pt x="3487" y="3706"/>
                    <a:pt x="3601" y="3792"/>
                    <a:pt x="3647" y="3827"/>
                  </a:cubicBezTo>
                  <a:lnTo>
                    <a:pt x="3647" y="3827"/>
                  </a:lnTo>
                  <a:cubicBezTo>
                    <a:pt x="3616" y="3738"/>
                    <a:pt x="3555" y="3677"/>
                    <a:pt x="3405" y="3527"/>
                  </a:cubicBezTo>
                  <a:lnTo>
                    <a:pt x="3405" y="3527"/>
                  </a:lnTo>
                  <a:cubicBezTo>
                    <a:pt x="3496" y="3557"/>
                    <a:pt x="3527" y="3588"/>
                    <a:pt x="3557" y="3618"/>
                  </a:cubicBezTo>
                  <a:cubicBezTo>
                    <a:pt x="3618" y="3588"/>
                    <a:pt x="3557" y="3557"/>
                    <a:pt x="3466" y="3436"/>
                  </a:cubicBezTo>
                  <a:cubicBezTo>
                    <a:pt x="3444" y="3436"/>
                    <a:pt x="3436" y="3441"/>
                    <a:pt x="3437" y="3449"/>
                  </a:cubicBezTo>
                  <a:lnTo>
                    <a:pt x="3437" y="3449"/>
                  </a:lnTo>
                  <a:cubicBezTo>
                    <a:pt x="3365" y="3379"/>
                    <a:pt x="3322" y="3314"/>
                    <a:pt x="3344" y="3314"/>
                  </a:cubicBezTo>
                  <a:lnTo>
                    <a:pt x="3375" y="3375"/>
                  </a:lnTo>
                  <a:cubicBezTo>
                    <a:pt x="3405" y="3314"/>
                    <a:pt x="3344" y="3284"/>
                    <a:pt x="3344" y="3253"/>
                  </a:cubicBezTo>
                  <a:lnTo>
                    <a:pt x="3344" y="3253"/>
                  </a:lnTo>
                  <a:lnTo>
                    <a:pt x="3466" y="3375"/>
                  </a:lnTo>
                  <a:cubicBezTo>
                    <a:pt x="3563" y="3444"/>
                    <a:pt x="3603" y="3463"/>
                    <a:pt x="3621" y="3463"/>
                  </a:cubicBezTo>
                  <a:cubicBezTo>
                    <a:pt x="3642" y="3463"/>
                    <a:pt x="3632" y="3436"/>
                    <a:pt x="3648" y="3436"/>
                  </a:cubicBezTo>
                  <a:cubicBezTo>
                    <a:pt x="3557" y="3405"/>
                    <a:pt x="3557" y="3375"/>
                    <a:pt x="3496" y="3314"/>
                  </a:cubicBezTo>
                  <a:cubicBezTo>
                    <a:pt x="3493" y="3311"/>
                    <a:pt x="3492" y="3309"/>
                    <a:pt x="3494" y="3309"/>
                  </a:cubicBezTo>
                  <a:cubicBezTo>
                    <a:pt x="3504" y="3309"/>
                    <a:pt x="3648" y="3405"/>
                    <a:pt x="3648" y="3405"/>
                  </a:cubicBezTo>
                  <a:lnTo>
                    <a:pt x="3245" y="3088"/>
                  </a:lnTo>
                  <a:lnTo>
                    <a:pt x="3245" y="3088"/>
                  </a:lnTo>
                  <a:cubicBezTo>
                    <a:pt x="3309" y="3134"/>
                    <a:pt x="3474" y="3231"/>
                    <a:pt x="3527" y="3284"/>
                  </a:cubicBezTo>
                  <a:cubicBezTo>
                    <a:pt x="3527" y="3253"/>
                    <a:pt x="3253" y="3010"/>
                    <a:pt x="3162" y="2919"/>
                  </a:cubicBezTo>
                  <a:cubicBezTo>
                    <a:pt x="3193" y="2919"/>
                    <a:pt x="3101" y="2797"/>
                    <a:pt x="3101" y="2797"/>
                  </a:cubicBezTo>
                  <a:lnTo>
                    <a:pt x="3101" y="2797"/>
                  </a:lnTo>
                  <a:cubicBezTo>
                    <a:pt x="3162" y="2828"/>
                    <a:pt x="3162" y="2828"/>
                    <a:pt x="3158" y="2828"/>
                  </a:cubicBezTo>
                  <a:cubicBezTo>
                    <a:pt x="3155" y="2828"/>
                    <a:pt x="3147" y="2828"/>
                    <a:pt x="3193" y="2858"/>
                  </a:cubicBezTo>
                  <a:lnTo>
                    <a:pt x="3344" y="2949"/>
                  </a:lnTo>
                  <a:cubicBezTo>
                    <a:pt x="3344" y="2980"/>
                    <a:pt x="3557" y="3101"/>
                    <a:pt x="3648" y="3162"/>
                  </a:cubicBezTo>
                  <a:cubicBezTo>
                    <a:pt x="3633" y="3132"/>
                    <a:pt x="3648" y="3124"/>
                    <a:pt x="3675" y="3124"/>
                  </a:cubicBezTo>
                  <a:cubicBezTo>
                    <a:pt x="3702" y="3124"/>
                    <a:pt x="3740" y="3132"/>
                    <a:pt x="3770" y="3132"/>
                  </a:cubicBezTo>
                  <a:cubicBezTo>
                    <a:pt x="3496" y="2949"/>
                    <a:pt x="3648" y="2980"/>
                    <a:pt x="3405" y="2828"/>
                  </a:cubicBezTo>
                  <a:cubicBezTo>
                    <a:pt x="3405" y="2825"/>
                    <a:pt x="3407" y="2824"/>
                    <a:pt x="3410" y="2824"/>
                  </a:cubicBezTo>
                  <a:cubicBezTo>
                    <a:pt x="3442" y="2824"/>
                    <a:pt x="3624" y="2952"/>
                    <a:pt x="3679" y="2980"/>
                  </a:cubicBezTo>
                  <a:cubicBezTo>
                    <a:pt x="3618" y="2919"/>
                    <a:pt x="3679" y="2919"/>
                    <a:pt x="3679" y="2858"/>
                  </a:cubicBezTo>
                  <a:lnTo>
                    <a:pt x="3693" y="2886"/>
                  </a:lnTo>
                  <a:lnTo>
                    <a:pt x="3693" y="2886"/>
                  </a:lnTo>
                  <a:cubicBezTo>
                    <a:pt x="3682" y="2850"/>
                    <a:pt x="3706" y="2838"/>
                    <a:pt x="3671" y="2790"/>
                  </a:cubicBezTo>
                  <a:lnTo>
                    <a:pt x="3671" y="2790"/>
                  </a:lnTo>
                  <a:lnTo>
                    <a:pt x="3679" y="2797"/>
                  </a:lnTo>
                  <a:cubicBezTo>
                    <a:pt x="3685" y="2799"/>
                    <a:pt x="3690" y="2800"/>
                    <a:pt x="3694" y="2800"/>
                  </a:cubicBezTo>
                  <a:cubicBezTo>
                    <a:pt x="3750" y="2800"/>
                    <a:pt x="3509" y="2627"/>
                    <a:pt x="3522" y="2627"/>
                  </a:cubicBezTo>
                  <a:cubicBezTo>
                    <a:pt x="3525" y="2627"/>
                    <a:pt x="3535" y="2632"/>
                    <a:pt x="3557" y="2645"/>
                  </a:cubicBezTo>
                  <a:lnTo>
                    <a:pt x="3679" y="2706"/>
                  </a:lnTo>
                  <a:cubicBezTo>
                    <a:pt x="3646" y="2682"/>
                    <a:pt x="3640" y="2675"/>
                    <a:pt x="3645" y="2675"/>
                  </a:cubicBezTo>
                  <a:cubicBezTo>
                    <a:pt x="3652" y="2675"/>
                    <a:pt x="3679" y="2687"/>
                    <a:pt x="3692" y="2687"/>
                  </a:cubicBezTo>
                  <a:cubicBezTo>
                    <a:pt x="3707" y="2687"/>
                    <a:pt x="3706" y="2673"/>
                    <a:pt x="3648" y="2615"/>
                  </a:cubicBezTo>
                  <a:lnTo>
                    <a:pt x="3648" y="2615"/>
                  </a:lnTo>
                  <a:cubicBezTo>
                    <a:pt x="3709" y="2645"/>
                    <a:pt x="3709" y="2645"/>
                    <a:pt x="3770" y="2676"/>
                  </a:cubicBezTo>
                  <a:cubicBezTo>
                    <a:pt x="3719" y="2650"/>
                    <a:pt x="3753" y="2625"/>
                    <a:pt x="3677" y="2546"/>
                  </a:cubicBezTo>
                  <a:lnTo>
                    <a:pt x="3677" y="2546"/>
                  </a:lnTo>
                  <a:cubicBezTo>
                    <a:pt x="3727" y="2587"/>
                    <a:pt x="3779" y="2624"/>
                    <a:pt x="3800" y="2645"/>
                  </a:cubicBezTo>
                  <a:cubicBezTo>
                    <a:pt x="3804" y="2647"/>
                    <a:pt x="3807" y="2648"/>
                    <a:pt x="3809" y="2648"/>
                  </a:cubicBezTo>
                  <a:cubicBezTo>
                    <a:pt x="3828" y="2648"/>
                    <a:pt x="3651" y="2490"/>
                    <a:pt x="3671" y="2490"/>
                  </a:cubicBezTo>
                  <a:cubicBezTo>
                    <a:pt x="3672" y="2490"/>
                    <a:pt x="3675" y="2491"/>
                    <a:pt x="3679" y="2493"/>
                  </a:cubicBezTo>
                  <a:lnTo>
                    <a:pt x="3800" y="2554"/>
                  </a:lnTo>
                  <a:cubicBezTo>
                    <a:pt x="3679" y="2493"/>
                    <a:pt x="3709" y="2463"/>
                    <a:pt x="3679" y="2402"/>
                  </a:cubicBezTo>
                  <a:lnTo>
                    <a:pt x="3679" y="2402"/>
                  </a:lnTo>
                  <a:cubicBezTo>
                    <a:pt x="3770" y="2493"/>
                    <a:pt x="3800" y="2493"/>
                    <a:pt x="3861" y="2524"/>
                  </a:cubicBezTo>
                  <a:cubicBezTo>
                    <a:pt x="3952" y="2463"/>
                    <a:pt x="4074" y="2372"/>
                    <a:pt x="3952" y="2098"/>
                  </a:cubicBezTo>
                  <a:lnTo>
                    <a:pt x="3952" y="2098"/>
                  </a:lnTo>
                  <a:cubicBezTo>
                    <a:pt x="4096" y="2178"/>
                    <a:pt x="4131" y="2207"/>
                    <a:pt x="4153" y="2235"/>
                  </a:cubicBezTo>
                  <a:lnTo>
                    <a:pt x="4153" y="2235"/>
                  </a:lnTo>
                  <a:cubicBezTo>
                    <a:pt x="4152" y="2219"/>
                    <a:pt x="4182" y="2223"/>
                    <a:pt x="4165" y="2189"/>
                  </a:cubicBezTo>
                  <a:lnTo>
                    <a:pt x="4165" y="2189"/>
                  </a:lnTo>
                  <a:lnTo>
                    <a:pt x="4196" y="2220"/>
                  </a:lnTo>
                  <a:lnTo>
                    <a:pt x="4196" y="2220"/>
                  </a:lnTo>
                  <a:cubicBezTo>
                    <a:pt x="4192" y="2216"/>
                    <a:pt x="4191" y="2215"/>
                    <a:pt x="4191" y="2215"/>
                  </a:cubicBezTo>
                  <a:lnTo>
                    <a:pt x="4191" y="2215"/>
                  </a:lnTo>
                  <a:cubicBezTo>
                    <a:pt x="4191" y="2215"/>
                    <a:pt x="4234" y="2254"/>
                    <a:pt x="4253" y="2254"/>
                  </a:cubicBezTo>
                  <a:cubicBezTo>
                    <a:pt x="4261" y="2254"/>
                    <a:pt x="4265" y="2246"/>
                    <a:pt x="4256" y="2220"/>
                  </a:cubicBezTo>
                  <a:lnTo>
                    <a:pt x="4196" y="2189"/>
                  </a:lnTo>
                  <a:cubicBezTo>
                    <a:pt x="4178" y="2166"/>
                    <a:pt x="4177" y="2157"/>
                    <a:pt x="4187" y="2157"/>
                  </a:cubicBezTo>
                  <a:cubicBezTo>
                    <a:pt x="4212" y="2157"/>
                    <a:pt x="4311" y="2224"/>
                    <a:pt x="4323" y="2224"/>
                  </a:cubicBezTo>
                  <a:cubicBezTo>
                    <a:pt x="4329" y="2224"/>
                    <a:pt x="4313" y="2208"/>
                    <a:pt x="4256" y="2159"/>
                  </a:cubicBezTo>
                  <a:lnTo>
                    <a:pt x="4256" y="2159"/>
                  </a:lnTo>
                  <a:lnTo>
                    <a:pt x="4408" y="2220"/>
                  </a:lnTo>
                  <a:cubicBezTo>
                    <a:pt x="4334" y="2167"/>
                    <a:pt x="4323" y="2154"/>
                    <a:pt x="4332" y="2154"/>
                  </a:cubicBezTo>
                  <a:cubicBezTo>
                    <a:pt x="4335" y="2154"/>
                    <a:pt x="4341" y="2156"/>
                    <a:pt x="4347" y="2158"/>
                  </a:cubicBezTo>
                  <a:lnTo>
                    <a:pt x="4347" y="2158"/>
                  </a:lnTo>
                  <a:lnTo>
                    <a:pt x="4348" y="2159"/>
                  </a:lnTo>
                  <a:cubicBezTo>
                    <a:pt x="4352" y="2160"/>
                    <a:pt x="4356" y="2161"/>
                    <a:pt x="4359" y="2161"/>
                  </a:cubicBezTo>
                  <a:lnTo>
                    <a:pt x="4359" y="2161"/>
                  </a:lnTo>
                  <a:cubicBezTo>
                    <a:pt x="4364" y="2163"/>
                    <a:pt x="4369" y="2164"/>
                    <a:pt x="4373" y="2164"/>
                  </a:cubicBezTo>
                  <a:cubicBezTo>
                    <a:pt x="4379" y="2164"/>
                    <a:pt x="4381" y="2161"/>
                    <a:pt x="4375" y="2153"/>
                  </a:cubicBezTo>
                  <a:lnTo>
                    <a:pt x="4375" y="2153"/>
                  </a:lnTo>
                  <a:cubicBezTo>
                    <a:pt x="4374" y="2120"/>
                    <a:pt x="4246" y="2006"/>
                    <a:pt x="4263" y="2006"/>
                  </a:cubicBezTo>
                  <a:cubicBezTo>
                    <a:pt x="4268" y="2006"/>
                    <a:pt x="4284" y="2015"/>
                    <a:pt x="4317" y="2037"/>
                  </a:cubicBezTo>
                  <a:cubicBezTo>
                    <a:pt x="4293" y="2013"/>
                    <a:pt x="4288" y="1950"/>
                    <a:pt x="4193" y="1863"/>
                  </a:cubicBezTo>
                  <a:lnTo>
                    <a:pt x="4193" y="1863"/>
                  </a:lnTo>
                  <a:cubicBezTo>
                    <a:pt x="4245" y="1897"/>
                    <a:pt x="4298" y="1928"/>
                    <a:pt x="4317" y="1946"/>
                  </a:cubicBezTo>
                  <a:cubicBezTo>
                    <a:pt x="4287" y="1794"/>
                    <a:pt x="4408" y="1733"/>
                    <a:pt x="4196" y="1490"/>
                  </a:cubicBezTo>
                  <a:lnTo>
                    <a:pt x="4196" y="1490"/>
                  </a:lnTo>
                  <a:cubicBezTo>
                    <a:pt x="4256" y="1551"/>
                    <a:pt x="4287" y="1551"/>
                    <a:pt x="4317" y="1581"/>
                  </a:cubicBezTo>
                  <a:cubicBezTo>
                    <a:pt x="4165" y="1399"/>
                    <a:pt x="4621" y="1612"/>
                    <a:pt x="4256" y="1308"/>
                  </a:cubicBezTo>
                  <a:lnTo>
                    <a:pt x="4169" y="1238"/>
                  </a:lnTo>
                  <a:lnTo>
                    <a:pt x="4169" y="1238"/>
                  </a:lnTo>
                  <a:cubicBezTo>
                    <a:pt x="4230" y="1280"/>
                    <a:pt x="4304" y="1317"/>
                    <a:pt x="4348" y="1338"/>
                  </a:cubicBezTo>
                  <a:cubicBezTo>
                    <a:pt x="4279" y="1270"/>
                    <a:pt x="4314" y="1270"/>
                    <a:pt x="4270" y="1222"/>
                  </a:cubicBezTo>
                  <a:lnTo>
                    <a:pt x="4270" y="1222"/>
                  </a:lnTo>
                  <a:cubicBezTo>
                    <a:pt x="4307" y="1251"/>
                    <a:pt x="4327" y="1257"/>
                    <a:pt x="4348" y="1278"/>
                  </a:cubicBezTo>
                  <a:cubicBezTo>
                    <a:pt x="4408" y="1278"/>
                    <a:pt x="4165" y="1095"/>
                    <a:pt x="4256" y="1095"/>
                  </a:cubicBezTo>
                  <a:lnTo>
                    <a:pt x="4317" y="1156"/>
                  </a:lnTo>
                  <a:cubicBezTo>
                    <a:pt x="4469" y="1191"/>
                    <a:pt x="4607" y="1217"/>
                    <a:pt x="4702" y="1217"/>
                  </a:cubicBezTo>
                  <a:cubicBezTo>
                    <a:pt x="4856" y="1217"/>
                    <a:pt x="4900" y="1149"/>
                    <a:pt x="4712" y="943"/>
                  </a:cubicBezTo>
                  <a:cubicBezTo>
                    <a:pt x="4702" y="928"/>
                    <a:pt x="4701" y="922"/>
                    <a:pt x="4706" y="922"/>
                  </a:cubicBezTo>
                  <a:cubicBezTo>
                    <a:pt x="4729" y="922"/>
                    <a:pt x="4876" y="1044"/>
                    <a:pt x="4915" y="1044"/>
                  </a:cubicBezTo>
                  <a:cubicBezTo>
                    <a:pt x="4922" y="1044"/>
                    <a:pt x="4925" y="1041"/>
                    <a:pt x="4925" y="1034"/>
                  </a:cubicBezTo>
                  <a:cubicBezTo>
                    <a:pt x="4651" y="730"/>
                    <a:pt x="5229" y="974"/>
                    <a:pt x="4803" y="548"/>
                  </a:cubicBezTo>
                  <a:cubicBezTo>
                    <a:pt x="4743" y="396"/>
                    <a:pt x="4256" y="31"/>
                    <a:pt x="4226" y="1"/>
                  </a:cubicBezTo>
                  <a:close/>
                  <a:moveTo>
                    <a:pt x="1658" y="7405"/>
                  </a:moveTo>
                  <a:cubicBezTo>
                    <a:pt x="1691" y="7443"/>
                    <a:pt x="1743" y="7509"/>
                    <a:pt x="1794" y="7509"/>
                  </a:cubicBezTo>
                  <a:cubicBezTo>
                    <a:pt x="1759" y="7473"/>
                    <a:pt x="1710" y="7438"/>
                    <a:pt x="1658" y="740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0"/>
            <p:cNvSpPr/>
            <p:nvPr/>
          </p:nvSpPr>
          <p:spPr>
            <a:xfrm>
              <a:off x="-708700" y="3548975"/>
              <a:ext cx="7600" cy="5350"/>
            </a:xfrm>
            <a:custGeom>
              <a:avLst/>
              <a:gdLst/>
              <a:ahLst/>
              <a:cxnLst/>
              <a:rect l="l" t="t" r="r" b="b"/>
              <a:pathLst>
                <a:path w="304" h="214" extrusionOk="0">
                  <a:moveTo>
                    <a:pt x="0" y="1"/>
                  </a:moveTo>
                  <a:cubicBezTo>
                    <a:pt x="91" y="92"/>
                    <a:pt x="213" y="152"/>
                    <a:pt x="304" y="213"/>
                  </a:cubicBezTo>
                  <a:cubicBezTo>
                    <a:pt x="182" y="92"/>
                    <a:pt x="91" y="9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0"/>
            <p:cNvSpPr/>
            <p:nvPr/>
          </p:nvSpPr>
          <p:spPr>
            <a:xfrm>
              <a:off x="-674025" y="3556425"/>
              <a:ext cx="3325" cy="2450"/>
            </a:xfrm>
            <a:custGeom>
              <a:avLst/>
              <a:gdLst/>
              <a:ahLst/>
              <a:cxnLst/>
              <a:rect l="l" t="t" r="r" b="b"/>
              <a:pathLst>
                <a:path w="133" h="98" extrusionOk="0">
                  <a:moveTo>
                    <a:pt x="3" y="0"/>
                  </a:moveTo>
                  <a:cubicBezTo>
                    <a:pt x="0" y="0"/>
                    <a:pt x="12" y="18"/>
                    <a:pt x="27" y="35"/>
                  </a:cubicBezTo>
                  <a:lnTo>
                    <a:pt x="27" y="35"/>
                  </a:lnTo>
                  <a:cubicBezTo>
                    <a:pt x="22" y="27"/>
                    <a:pt x="16" y="17"/>
                    <a:pt x="11" y="6"/>
                  </a:cubicBezTo>
                  <a:cubicBezTo>
                    <a:pt x="7" y="2"/>
                    <a:pt x="4" y="0"/>
                    <a:pt x="3" y="0"/>
                  </a:cubicBezTo>
                  <a:close/>
                  <a:moveTo>
                    <a:pt x="27" y="35"/>
                  </a:moveTo>
                  <a:lnTo>
                    <a:pt x="27" y="35"/>
                  </a:lnTo>
                  <a:cubicBezTo>
                    <a:pt x="53" y="77"/>
                    <a:pt x="83" y="98"/>
                    <a:pt x="133" y="98"/>
                  </a:cubicBezTo>
                  <a:lnTo>
                    <a:pt x="72" y="67"/>
                  </a:lnTo>
                  <a:cubicBezTo>
                    <a:pt x="59" y="67"/>
                    <a:pt x="42" y="52"/>
                    <a:pt x="27" y="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0"/>
            <p:cNvSpPr/>
            <p:nvPr/>
          </p:nvSpPr>
          <p:spPr>
            <a:xfrm>
              <a:off x="-670725" y="3555050"/>
              <a:ext cx="3825" cy="3825"/>
            </a:xfrm>
            <a:custGeom>
              <a:avLst/>
              <a:gdLst/>
              <a:ahLst/>
              <a:cxnLst/>
              <a:rect l="l" t="t" r="r" b="b"/>
              <a:pathLst>
                <a:path w="153" h="153" extrusionOk="0">
                  <a:moveTo>
                    <a:pt x="1" y="1"/>
                  </a:moveTo>
                  <a:lnTo>
                    <a:pt x="153" y="15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0"/>
            <p:cNvSpPr/>
            <p:nvPr/>
          </p:nvSpPr>
          <p:spPr>
            <a:xfrm>
              <a:off x="-659325" y="3558850"/>
              <a:ext cx="2300" cy="1550"/>
            </a:xfrm>
            <a:custGeom>
              <a:avLst/>
              <a:gdLst/>
              <a:ahLst/>
              <a:cxnLst/>
              <a:rect l="l" t="t" r="r" b="b"/>
              <a:pathLst>
                <a:path w="92" h="62" extrusionOk="0">
                  <a:moveTo>
                    <a:pt x="1" y="1"/>
                  </a:moveTo>
                  <a:lnTo>
                    <a:pt x="1" y="1"/>
                  </a:lnTo>
                  <a:cubicBezTo>
                    <a:pt x="31" y="31"/>
                    <a:pt x="61" y="61"/>
                    <a:pt x="92" y="61"/>
                  </a:cubicBezTo>
                  <a:cubicBezTo>
                    <a:pt x="92" y="61"/>
                    <a:pt x="61" y="3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0"/>
            <p:cNvSpPr/>
            <p:nvPr/>
          </p:nvSpPr>
          <p:spPr>
            <a:xfrm>
              <a:off x="-664650" y="3555050"/>
              <a:ext cx="3075" cy="1400"/>
            </a:xfrm>
            <a:custGeom>
              <a:avLst/>
              <a:gdLst/>
              <a:ahLst/>
              <a:cxnLst/>
              <a:rect l="l" t="t" r="r" b="b"/>
              <a:pathLst>
                <a:path w="123" h="56" extrusionOk="0">
                  <a:moveTo>
                    <a:pt x="1" y="1"/>
                  </a:moveTo>
                  <a:lnTo>
                    <a:pt x="1" y="1"/>
                  </a:lnTo>
                  <a:cubicBezTo>
                    <a:pt x="54" y="43"/>
                    <a:pt x="77" y="56"/>
                    <a:pt x="88" y="56"/>
                  </a:cubicBezTo>
                  <a:cubicBezTo>
                    <a:pt x="101" y="56"/>
                    <a:pt x="94" y="35"/>
                    <a:pt x="101" y="28"/>
                  </a:cubicBezTo>
                  <a:lnTo>
                    <a:pt x="101" y="28"/>
                  </a:lnTo>
                  <a:cubicBezTo>
                    <a:pt x="109" y="30"/>
                    <a:pt x="117" y="31"/>
                    <a:pt x="122" y="31"/>
                  </a:cubicBezTo>
                  <a:cubicBezTo>
                    <a:pt x="115" y="27"/>
                    <a:pt x="110" y="26"/>
                    <a:pt x="107" y="26"/>
                  </a:cubicBezTo>
                  <a:cubicBezTo>
                    <a:pt x="104" y="26"/>
                    <a:pt x="102" y="27"/>
                    <a:pt x="101" y="28"/>
                  </a:cubicBezTo>
                  <a:lnTo>
                    <a:pt x="101" y="28"/>
                  </a:lnTo>
                  <a:cubicBezTo>
                    <a:pt x="62" y="21"/>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0"/>
            <p:cNvSpPr/>
            <p:nvPr/>
          </p:nvSpPr>
          <p:spPr>
            <a:xfrm>
              <a:off x="-654175" y="3553550"/>
              <a:ext cx="2250" cy="1150"/>
            </a:xfrm>
            <a:custGeom>
              <a:avLst/>
              <a:gdLst/>
              <a:ahLst/>
              <a:cxnLst/>
              <a:rect l="l" t="t" r="r" b="b"/>
              <a:pathLst>
                <a:path w="90" h="46" extrusionOk="0">
                  <a:moveTo>
                    <a:pt x="15" y="0"/>
                  </a:moveTo>
                  <a:cubicBezTo>
                    <a:pt x="5" y="0"/>
                    <a:pt x="0" y="8"/>
                    <a:pt x="7" y="30"/>
                  </a:cubicBezTo>
                  <a:cubicBezTo>
                    <a:pt x="34" y="41"/>
                    <a:pt x="51" y="45"/>
                    <a:pt x="60" y="45"/>
                  </a:cubicBezTo>
                  <a:cubicBezTo>
                    <a:pt x="89" y="45"/>
                    <a:pt x="39" y="0"/>
                    <a:pt x="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0"/>
            <p:cNvSpPr/>
            <p:nvPr/>
          </p:nvSpPr>
          <p:spPr>
            <a:xfrm>
              <a:off x="-654750" y="3548225"/>
              <a:ext cx="3050" cy="2300"/>
            </a:xfrm>
            <a:custGeom>
              <a:avLst/>
              <a:gdLst/>
              <a:ahLst/>
              <a:cxnLst/>
              <a:rect l="l" t="t" r="r" b="b"/>
              <a:pathLst>
                <a:path w="122" h="92" extrusionOk="0">
                  <a:moveTo>
                    <a:pt x="0" y="0"/>
                  </a:moveTo>
                  <a:lnTo>
                    <a:pt x="122" y="91"/>
                  </a:lnTo>
                  <a:cubicBezTo>
                    <a:pt x="122" y="91"/>
                    <a:pt x="30"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0"/>
            <p:cNvSpPr/>
            <p:nvPr/>
          </p:nvSpPr>
          <p:spPr>
            <a:xfrm>
              <a:off x="-628925" y="3491975"/>
              <a:ext cx="1550" cy="1550"/>
            </a:xfrm>
            <a:custGeom>
              <a:avLst/>
              <a:gdLst/>
              <a:ahLst/>
              <a:cxnLst/>
              <a:rect l="l" t="t" r="r" b="b"/>
              <a:pathLst>
                <a:path w="62" h="62" extrusionOk="0">
                  <a:moveTo>
                    <a:pt x="1" y="1"/>
                  </a:moveTo>
                  <a:lnTo>
                    <a:pt x="61" y="62"/>
                  </a:lnTo>
                  <a:lnTo>
                    <a:pt x="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a:off x="-612325" y="3470200"/>
              <a:ext cx="3175" cy="2050"/>
            </a:xfrm>
            <a:custGeom>
              <a:avLst/>
              <a:gdLst/>
              <a:ahLst/>
              <a:cxnLst/>
              <a:rect l="l" t="t" r="r" b="b"/>
              <a:pathLst>
                <a:path w="127" h="82" extrusionOk="0">
                  <a:moveTo>
                    <a:pt x="0" y="6"/>
                  </a:moveTo>
                  <a:lnTo>
                    <a:pt x="0" y="6"/>
                  </a:lnTo>
                  <a:cubicBezTo>
                    <a:pt x="0" y="9"/>
                    <a:pt x="2" y="14"/>
                    <a:pt x="5" y="21"/>
                  </a:cubicBezTo>
                  <a:cubicBezTo>
                    <a:pt x="2" y="14"/>
                    <a:pt x="1" y="10"/>
                    <a:pt x="0" y="6"/>
                  </a:cubicBezTo>
                  <a:close/>
                  <a:moveTo>
                    <a:pt x="6" y="0"/>
                  </a:moveTo>
                  <a:cubicBezTo>
                    <a:pt x="2" y="0"/>
                    <a:pt x="0" y="2"/>
                    <a:pt x="0" y="6"/>
                  </a:cubicBezTo>
                  <a:lnTo>
                    <a:pt x="0" y="6"/>
                  </a:lnTo>
                  <a:cubicBezTo>
                    <a:pt x="1" y="5"/>
                    <a:pt x="2" y="4"/>
                    <a:pt x="3" y="4"/>
                  </a:cubicBezTo>
                  <a:cubicBezTo>
                    <a:pt x="20" y="4"/>
                    <a:pt x="102" y="82"/>
                    <a:pt x="127" y="82"/>
                  </a:cubicBezTo>
                  <a:cubicBezTo>
                    <a:pt x="104" y="58"/>
                    <a:pt x="28" y="0"/>
                    <a:pt x="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0"/>
            <p:cNvSpPr/>
            <p:nvPr/>
          </p:nvSpPr>
          <p:spPr>
            <a:xfrm>
              <a:off x="-619800" y="3447150"/>
              <a:ext cx="4575" cy="3075"/>
            </a:xfrm>
            <a:custGeom>
              <a:avLst/>
              <a:gdLst/>
              <a:ahLst/>
              <a:cxnLst/>
              <a:rect l="l" t="t" r="r" b="b"/>
              <a:pathLst>
                <a:path w="183" h="123" extrusionOk="0">
                  <a:moveTo>
                    <a:pt x="183" y="122"/>
                  </a:moveTo>
                  <a:lnTo>
                    <a:pt x="183" y="122"/>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0"/>
            <p:cNvSpPr/>
            <p:nvPr/>
          </p:nvSpPr>
          <p:spPr>
            <a:xfrm>
              <a:off x="-1739775" y="4410700"/>
              <a:ext cx="4950" cy="1425"/>
            </a:xfrm>
            <a:custGeom>
              <a:avLst/>
              <a:gdLst/>
              <a:ahLst/>
              <a:cxnLst/>
              <a:rect l="l" t="t" r="r" b="b"/>
              <a:pathLst>
                <a:path w="198" h="57" extrusionOk="0">
                  <a:moveTo>
                    <a:pt x="87" y="0"/>
                  </a:moveTo>
                  <a:cubicBezTo>
                    <a:pt x="1" y="0"/>
                    <a:pt x="51" y="27"/>
                    <a:pt x="134" y="30"/>
                  </a:cubicBezTo>
                  <a:lnTo>
                    <a:pt x="134" y="30"/>
                  </a:lnTo>
                  <a:cubicBezTo>
                    <a:pt x="115" y="20"/>
                    <a:pt x="96" y="9"/>
                    <a:pt x="87" y="0"/>
                  </a:cubicBezTo>
                  <a:close/>
                  <a:moveTo>
                    <a:pt x="134" y="30"/>
                  </a:moveTo>
                  <a:cubicBezTo>
                    <a:pt x="161" y="44"/>
                    <a:pt x="190" y="56"/>
                    <a:pt x="194" y="56"/>
                  </a:cubicBezTo>
                  <a:cubicBezTo>
                    <a:pt x="197" y="56"/>
                    <a:pt x="186" y="49"/>
                    <a:pt x="148" y="30"/>
                  </a:cubicBezTo>
                  <a:cubicBezTo>
                    <a:pt x="143" y="30"/>
                    <a:pt x="139" y="30"/>
                    <a:pt x="134" y="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0"/>
            <p:cNvSpPr/>
            <p:nvPr/>
          </p:nvSpPr>
          <p:spPr>
            <a:xfrm>
              <a:off x="-1740650" y="4271425"/>
              <a:ext cx="82850" cy="151450"/>
            </a:xfrm>
            <a:custGeom>
              <a:avLst/>
              <a:gdLst/>
              <a:ahLst/>
              <a:cxnLst/>
              <a:rect l="l" t="t" r="r" b="b"/>
              <a:pathLst>
                <a:path w="3314" h="6058" extrusionOk="0">
                  <a:moveTo>
                    <a:pt x="2591" y="785"/>
                  </a:moveTo>
                  <a:cubicBezTo>
                    <a:pt x="2597" y="789"/>
                    <a:pt x="2603" y="793"/>
                    <a:pt x="2608" y="797"/>
                  </a:cubicBezTo>
                  <a:lnTo>
                    <a:pt x="2608" y="797"/>
                  </a:lnTo>
                  <a:cubicBezTo>
                    <a:pt x="2602" y="793"/>
                    <a:pt x="2596" y="789"/>
                    <a:pt x="2591" y="785"/>
                  </a:cubicBezTo>
                  <a:close/>
                  <a:moveTo>
                    <a:pt x="2608" y="797"/>
                  </a:moveTo>
                  <a:cubicBezTo>
                    <a:pt x="2620" y="805"/>
                    <a:pt x="2632" y="816"/>
                    <a:pt x="2645" y="829"/>
                  </a:cubicBezTo>
                  <a:cubicBezTo>
                    <a:pt x="2654" y="829"/>
                    <a:pt x="2636" y="816"/>
                    <a:pt x="2608" y="797"/>
                  </a:cubicBezTo>
                  <a:close/>
                  <a:moveTo>
                    <a:pt x="2617" y="841"/>
                  </a:moveTo>
                  <a:lnTo>
                    <a:pt x="2617" y="841"/>
                  </a:lnTo>
                  <a:cubicBezTo>
                    <a:pt x="2629" y="847"/>
                    <a:pt x="2646" y="852"/>
                    <a:pt x="2675" y="860"/>
                  </a:cubicBezTo>
                  <a:cubicBezTo>
                    <a:pt x="2657" y="854"/>
                    <a:pt x="2637" y="847"/>
                    <a:pt x="2617" y="841"/>
                  </a:cubicBezTo>
                  <a:close/>
                  <a:moveTo>
                    <a:pt x="1395" y="953"/>
                  </a:moveTo>
                  <a:cubicBezTo>
                    <a:pt x="1439" y="975"/>
                    <a:pt x="1475" y="997"/>
                    <a:pt x="1490" y="1012"/>
                  </a:cubicBezTo>
                  <a:lnTo>
                    <a:pt x="1477" y="1007"/>
                  </a:lnTo>
                  <a:lnTo>
                    <a:pt x="1477" y="1007"/>
                  </a:lnTo>
                  <a:cubicBezTo>
                    <a:pt x="1448" y="992"/>
                    <a:pt x="1417" y="973"/>
                    <a:pt x="1395" y="953"/>
                  </a:cubicBezTo>
                  <a:close/>
                  <a:moveTo>
                    <a:pt x="2708" y="1021"/>
                  </a:moveTo>
                  <a:cubicBezTo>
                    <a:pt x="2715" y="1027"/>
                    <a:pt x="2725" y="1034"/>
                    <a:pt x="2736" y="1042"/>
                  </a:cubicBezTo>
                  <a:cubicBezTo>
                    <a:pt x="2727" y="1033"/>
                    <a:pt x="2717" y="1026"/>
                    <a:pt x="2708" y="1021"/>
                  </a:cubicBezTo>
                  <a:close/>
                  <a:moveTo>
                    <a:pt x="1399" y="1224"/>
                  </a:moveTo>
                  <a:lnTo>
                    <a:pt x="1399" y="1224"/>
                  </a:lnTo>
                  <a:cubicBezTo>
                    <a:pt x="1436" y="1262"/>
                    <a:pt x="1451" y="1276"/>
                    <a:pt x="1470" y="1282"/>
                  </a:cubicBezTo>
                  <a:lnTo>
                    <a:pt x="1470" y="1282"/>
                  </a:lnTo>
                  <a:cubicBezTo>
                    <a:pt x="1461" y="1271"/>
                    <a:pt x="1435" y="1252"/>
                    <a:pt x="1399" y="1224"/>
                  </a:cubicBezTo>
                  <a:close/>
                  <a:moveTo>
                    <a:pt x="2502" y="1918"/>
                  </a:moveTo>
                  <a:cubicBezTo>
                    <a:pt x="2518" y="1933"/>
                    <a:pt x="2526" y="1940"/>
                    <a:pt x="2554" y="1954"/>
                  </a:cubicBezTo>
                  <a:cubicBezTo>
                    <a:pt x="2535" y="1935"/>
                    <a:pt x="2528" y="1928"/>
                    <a:pt x="2502" y="1918"/>
                  </a:cubicBezTo>
                  <a:close/>
                  <a:moveTo>
                    <a:pt x="2278" y="2072"/>
                  </a:moveTo>
                  <a:cubicBezTo>
                    <a:pt x="2280" y="2072"/>
                    <a:pt x="2291" y="2078"/>
                    <a:pt x="2308" y="2088"/>
                  </a:cubicBezTo>
                  <a:lnTo>
                    <a:pt x="2308" y="2088"/>
                  </a:lnTo>
                  <a:cubicBezTo>
                    <a:pt x="2299" y="2084"/>
                    <a:pt x="2290" y="2080"/>
                    <a:pt x="2280" y="2076"/>
                  </a:cubicBezTo>
                  <a:cubicBezTo>
                    <a:pt x="2278" y="2073"/>
                    <a:pt x="2277" y="2072"/>
                    <a:pt x="2278" y="2072"/>
                  </a:cubicBezTo>
                  <a:close/>
                  <a:moveTo>
                    <a:pt x="781" y="2957"/>
                  </a:moveTo>
                  <a:lnTo>
                    <a:pt x="781" y="2957"/>
                  </a:lnTo>
                  <a:cubicBezTo>
                    <a:pt x="781" y="2957"/>
                    <a:pt x="799" y="2965"/>
                    <a:pt x="819" y="2975"/>
                  </a:cubicBezTo>
                  <a:lnTo>
                    <a:pt x="819" y="2975"/>
                  </a:lnTo>
                  <a:cubicBezTo>
                    <a:pt x="791" y="2962"/>
                    <a:pt x="780" y="2957"/>
                    <a:pt x="781" y="2957"/>
                  </a:cubicBezTo>
                  <a:close/>
                  <a:moveTo>
                    <a:pt x="578" y="2957"/>
                  </a:moveTo>
                  <a:lnTo>
                    <a:pt x="609" y="2987"/>
                  </a:lnTo>
                  <a:cubicBezTo>
                    <a:pt x="610" y="2988"/>
                    <a:pt x="611" y="2988"/>
                    <a:pt x="613" y="2988"/>
                  </a:cubicBezTo>
                  <a:lnTo>
                    <a:pt x="613" y="2988"/>
                  </a:lnTo>
                  <a:cubicBezTo>
                    <a:pt x="604" y="2980"/>
                    <a:pt x="593" y="2969"/>
                    <a:pt x="578" y="2957"/>
                  </a:cubicBezTo>
                  <a:close/>
                  <a:moveTo>
                    <a:pt x="2762" y="2981"/>
                  </a:moveTo>
                  <a:cubicBezTo>
                    <a:pt x="2764" y="2983"/>
                    <a:pt x="2765" y="2985"/>
                    <a:pt x="2767" y="2987"/>
                  </a:cubicBezTo>
                  <a:cubicBezTo>
                    <a:pt x="2784" y="2996"/>
                    <a:pt x="2792" y="3000"/>
                    <a:pt x="2793" y="3000"/>
                  </a:cubicBezTo>
                  <a:cubicBezTo>
                    <a:pt x="2795" y="3000"/>
                    <a:pt x="2782" y="2992"/>
                    <a:pt x="2762" y="2981"/>
                  </a:cubicBezTo>
                  <a:close/>
                  <a:moveTo>
                    <a:pt x="2523" y="3200"/>
                  </a:moveTo>
                  <a:cubicBezTo>
                    <a:pt x="2548" y="3215"/>
                    <a:pt x="2566" y="3225"/>
                    <a:pt x="2578" y="3232"/>
                  </a:cubicBezTo>
                  <a:lnTo>
                    <a:pt x="2578" y="3232"/>
                  </a:lnTo>
                  <a:cubicBezTo>
                    <a:pt x="2570" y="3230"/>
                    <a:pt x="2554" y="3220"/>
                    <a:pt x="2523" y="3200"/>
                  </a:cubicBezTo>
                  <a:close/>
                  <a:moveTo>
                    <a:pt x="2494" y="3138"/>
                  </a:moveTo>
                  <a:cubicBezTo>
                    <a:pt x="2497" y="3138"/>
                    <a:pt x="2548" y="3185"/>
                    <a:pt x="2572" y="3212"/>
                  </a:cubicBezTo>
                  <a:lnTo>
                    <a:pt x="2572" y="3212"/>
                  </a:lnTo>
                  <a:cubicBezTo>
                    <a:pt x="2567" y="3209"/>
                    <a:pt x="2561" y="3205"/>
                    <a:pt x="2554" y="3200"/>
                  </a:cubicBezTo>
                  <a:lnTo>
                    <a:pt x="2554" y="3200"/>
                  </a:lnTo>
                  <a:cubicBezTo>
                    <a:pt x="2554" y="3200"/>
                    <a:pt x="2566" y="3210"/>
                    <a:pt x="2581" y="3224"/>
                  </a:cubicBezTo>
                  <a:lnTo>
                    <a:pt x="2581" y="3224"/>
                  </a:lnTo>
                  <a:cubicBezTo>
                    <a:pt x="2579" y="3221"/>
                    <a:pt x="2576" y="3217"/>
                    <a:pt x="2572" y="3212"/>
                  </a:cubicBezTo>
                  <a:lnTo>
                    <a:pt x="2572" y="3212"/>
                  </a:lnTo>
                  <a:cubicBezTo>
                    <a:pt x="2600" y="3231"/>
                    <a:pt x="2608" y="3238"/>
                    <a:pt x="2606" y="3238"/>
                  </a:cubicBezTo>
                  <a:cubicBezTo>
                    <a:pt x="2604" y="3238"/>
                    <a:pt x="2596" y="3235"/>
                    <a:pt x="2586" y="3229"/>
                  </a:cubicBezTo>
                  <a:lnTo>
                    <a:pt x="2586" y="3229"/>
                  </a:lnTo>
                  <a:cubicBezTo>
                    <a:pt x="2584" y="3227"/>
                    <a:pt x="2582" y="3225"/>
                    <a:pt x="2581" y="3224"/>
                  </a:cubicBezTo>
                  <a:lnTo>
                    <a:pt x="2581" y="3224"/>
                  </a:lnTo>
                  <a:cubicBezTo>
                    <a:pt x="2581" y="3225"/>
                    <a:pt x="2582" y="3226"/>
                    <a:pt x="2582" y="3227"/>
                  </a:cubicBezTo>
                  <a:lnTo>
                    <a:pt x="2582" y="3227"/>
                  </a:lnTo>
                  <a:cubicBezTo>
                    <a:pt x="2543" y="3205"/>
                    <a:pt x="2471" y="3159"/>
                    <a:pt x="2488" y="3159"/>
                  </a:cubicBezTo>
                  <a:cubicBezTo>
                    <a:pt x="2493" y="3159"/>
                    <a:pt x="2504" y="3162"/>
                    <a:pt x="2523" y="3170"/>
                  </a:cubicBezTo>
                  <a:cubicBezTo>
                    <a:pt x="2500" y="3147"/>
                    <a:pt x="2493" y="3138"/>
                    <a:pt x="2494" y="3138"/>
                  </a:cubicBezTo>
                  <a:close/>
                  <a:moveTo>
                    <a:pt x="2423" y="3215"/>
                  </a:moveTo>
                  <a:cubicBezTo>
                    <a:pt x="2486" y="3250"/>
                    <a:pt x="2572" y="3291"/>
                    <a:pt x="2554" y="3291"/>
                  </a:cubicBezTo>
                  <a:lnTo>
                    <a:pt x="2463" y="3261"/>
                  </a:lnTo>
                  <a:cubicBezTo>
                    <a:pt x="2452" y="3240"/>
                    <a:pt x="2438" y="3226"/>
                    <a:pt x="2423" y="3215"/>
                  </a:cubicBezTo>
                  <a:close/>
                  <a:moveTo>
                    <a:pt x="244" y="3504"/>
                  </a:moveTo>
                  <a:cubicBezTo>
                    <a:pt x="250" y="3504"/>
                    <a:pt x="259" y="3507"/>
                    <a:pt x="268" y="3512"/>
                  </a:cubicBezTo>
                  <a:lnTo>
                    <a:pt x="268" y="3512"/>
                  </a:lnTo>
                  <a:cubicBezTo>
                    <a:pt x="258" y="3507"/>
                    <a:pt x="249" y="3504"/>
                    <a:pt x="244" y="3504"/>
                  </a:cubicBezTo>
                  <a:close/>
                  <a:moveTo>
                    <a:pt x="2470" y="3680"/>
                  </a:moveTo>
                  <a:cubicBezTo>
                    <a:pt x="2519" y="3710"/>
                    <a:pt x="2536" y="3719"/>
                    <a:pt x="2538" y="3719"/>
                  </a:cubicBezTo>
                  <a:cubicBezTo>
                    <a:pt x="2540" y="3719"/>
                    <a:pt x="2526" y="3708"/>
                    <a:pt x="2515" y="3700"/>
                  </a:cubicBezTo>
                  <a:lnTo>
                    <a:pt x="2515" y="3700"/>
                  </a:lnTo>
                  <a:lnTo>
                    <a:pt x="2554" y="3717"/>
                  </a:lnTo>
                  <a:cubicBezTo>
                    <a:pt x="2520" y="3697"/>
                    <a:pt x="2507" y="3690"/>
                    <a:pt x="2505" y="3690"/>
                  </a:cubicBezTo>
                  <a:cubicBezTo>
                    <a:pt x="2503" y="3690"/>
                    <a:pt x="2509" y="3694"/>
                    <a:pt x="2515" y="3700"/>
                  </a:cubicBezTo>
                  <a:lnTo>
                    <a:pt x="2515" y="3700"/>
                  </a:lnTo>
                  <a:lnTo>
                    <a:pt x="2470" y="3680"/>
                  </a:lnTo>
                  <a:close/>
                  <a:moveTo>
                    <a:pt x="183" y="3808"/>
                  </a:moveTo>
                  <a:cubicBezTo>
                    <a:pt x="206" y="3824"/>
                    <a:pt x="232" y="3837"/>
                    <a:pt x="257" y="3849"/>
                  </a:cubicBezTo>
                  <a:lnTo>
                    <a:pt x="257" y="3849"/>
                  </a:lnTo>
                  <a:cubicBezTo>
                    <a:pt x="254" y="3838"/>
                    <a:pt x="249" y="3824"/>
                    <a:pt x="244" y="3808"/>
                  </a:cubicBezTo>
                  <a:close/>
                  <a:moveTo>
                    <a:pt x="2095" y="3947"/>
                  </a:moveTo>
                  <a:cubicBezTo>
                    <a:pt x="2098" y="3947"/>
                    <a:pt x="2108" y="3950"/>
                    <a:pt x="2128" y="3960"/>
                  </a:cubicBezTo>
                  <a:cubicBezTo>
                    <a:pt x="2108" y="3960"/>
                    <a:pt x="2088" y="3947"/>
                    <a:pt x="2095" y="3947"/>
                  </a:cubicBezTo>
                  <a:close/>
                  <a:moveTo>
                    <a:pt x="183" y="4021"/>
                  </a:moveTo>
                  <a:cubicBezTo>
                    <a:pt x="189" y="4023"/>
                    <a:pt x="194" y="4024"/>
                    <a:pt x="198" y="4025"/>
                  </a:cubicBezTo>
                  <a:lnTo>
                    <a:pt x="198" y="4025"/>
                  </a:lnTo>
                  <a:cubicBezTo>
                    <a:pt x="193" y="4023"/>
                    <a:pt x="188" y="4022"/>
                    <a:pt x="183" y="4021"/>
                  </a:cubicBezTo>
                  <a:close/>
                  <a:moveTo>
                    <a:pt x="2286" y="4102"/>
                  </a:moveTo>
                  <a:cubicBezTo>
                    <a:pt x="2292" y="4108"/>
                    <a:pt x="2299" y="4112"/>
                    <a:pt x="2311" y="4112"/>
                  </a:cubicBezTo>
                  <a:lnTo>
                    <a:pt x="2286" y="4102"/>
                  </a:lnTo>
                  <a:close/>
                  <a:moveTo>
                    <a:pt x="2383" y="4075"/>
                  </a:moveTo>
                  <a:cubicBezTo>
                    <a:pt x="2400" y="4086"/>
                    <a:pt x="2415" y="4093"/>
                    <a:pt x="2493" y="4112"/>
                  </a:cubicBezTo>
                  <a:cubicBezTo>
                    <a:pt x="2432" y="4088"/>
                    <a:pt x="2401" y="4078"/>
                    <a:pt x="2383" y="4075"/>
                  </a:cubicBezTo>
                  <a:close/>
                  <a:moveTo>
                    <a:pt x="2341" y="4082"/>
                  </a:moveTo>
                  <a:cubicBezTo>
                    <a:pt x="2316" y="4082"/>
                    <a:pt x="2322" y="4087"/>
                    <a:pt x="2333" y="4091"/>
                  </a:cubicBezTo>
                  <a:lnTo>
                    <a:pt x="2333" y="4091"/>
                  </a:lnTo>
                  <a:cubicBezTo>
                    <a:pt x="2335" y="4093"/>
                    <a:pt x="2338" y="4095"/>
                    <a:pt x="2342" y="4098"/>
                  </a:cubicBezTo>
                  <a:lnTo>
                    <a:pt x="2342" y="4098"/>
                  </a:lnTo>
                  <a:cubicBezTo>
                    <a:pt x="2319" y="4088"/>
                    <a:pt x="2297" y="4083"/>
                    <a:pt x="2284" y="4082"/>
                  </a:cubicBezTo>
                  <a:lnTo>
                    <a:pt x="2284" y="4082"/>
                  </a:lnTo>
                  <a:cubicBezTo>
                    <a:pt x="2325" y="4101"/>
                    <a:pt x="2374" y="4124"/>
                    <a:pt x="2411" y="4143"/>
                  </a:cubicBezTo>
                  <a:lnTo>
                    <a:pt x="2411" y="4143"/>
                  </a:lnTo>
                  <a:cubicBezTo>
                    <a:pt x="2406" y="4138"/>
                    <a:pt x="2401" y="4134"/>
                    <a:pt x="2395" y="4129"/>
                  </a:cubicBezTo>
                  <a:lnTo>
                    <a:pt x="2395" y="4129"/>
                  </a:lnTo>
                  <a:cubicBezTo>
                    <a:pt x="2405" y="4135"/>
                    <a:pt x="2411" y="4137"/>
                    <a:pt x="2418" y="4139"/>
                  </a:cubicBezTo>
                  <a:lnTo>
                    <a:pt x="2418" y="4139"/>
                  </a:lnTo>
                  <a:cubicBezTo>
                    <a:pt x="2409" y="4135"/>
                    <a:pt x="2399" y="4130"/>
                    <a:pt x="2390" y="4125"/>
                  </a:cubicBezTo>
                  <a:lnTo>
                    <a:pt x="2390" y="4125"/>
                  </a:lnTo>
                  <a:cubicBezTo>
                    <a:pt x="2392" y="4127"/>
                    <a:pt x="2394" y="4128"/>
                    <a:pt x="2395" y="4129"/>
                  </a:cubicBezTo>
                  <a:lnTo>
                    <a:pt x="2395" y="4129"/>
                  </a:lnTo>
                  <a:cubicBezTo>
                    <a:pt x="2393" y="4128"/>
                    <a:pt x="2391" y="4126"/>
                    <a:pt x="2388" y="4124"/>
                  </a:cubicBezTo>
                  <a:lnTo>
                    <a:pt x="2388" y="4124"/>
                  </a:lnTo>
                  <a:cubicBezTo>
                    <a:pt x="2389" y="4125"/>
                    <a:pt x="2390" y="4125"/>
                    <a:pt x="2390" y="4125"/>
                  </a:cubicBezTo>
                  <a:lnTo>
                    <a:pt x="2390" y="4125"/>
                  </a:lnTo>
                  <a:cubicBezTo>
                    <a:pt x="2388" y="4123"/>
                    <a:pt x="2385" y="4121"/>
                    <a:pt x="2382" y="4119"/>
                  </a:cubicBezTo>
                  <a:lnTo>
                    <a:pt x="2382" y="4119"/>
                  </a:lnTo>
                  <a:cubicBezTo>
                    <a:pt x="2374" y="4113"/>
                    <a:pt x="2366" y="4105"/>
                    <a:pt x="2355" y="4095"/>
                  </a:cubicBezTo>
                  <a:lnTo>
                    <a:pt x="2355" y="4095"/>
                  </a:lnTo>
                  <a:cubicBezTo>
                    <a:pt x="2361" y="4095"/>
                    <a:pt x="2361" y="4092"/>
                    <a:pt x="2341" y="4082"/>
                  </a:cubicBezTo>
                  <a:lnTo>
                    <a:pt x="2341" y="4082"/>
                  </a:lnTo>
                  <a:cubicBezTo>
                    <a:pt x="2341" y="4082"/>
                    <a:pt x="2341" y="4082"/>
                    <a:pt x="2341" y="4082"/>
                  </a:cubicBezTo>
                  <a:close/>
                  <a:moveTo>
                    <a:pt x="2418" y="4139"/>
                  </a:moveTo>
                  <a:cubicBezTo>
                    <a:pt x="2457" y="4157"/>
                    <a:pt x="2493" y="4173"/>
                    <a:pt x="2493" y="4173"/>
                  </a:cubicBezTo>
                  <a:cubicBezTo>
                    <a:pt x="2449" y="4143"/>
                    <a:pt x="2433" y="4142"/>
                    <a:pt x="2418" y="4139"/>
                  </a:cubicBezTo>
                  <a:close/>
                  <a:moveTo>
                    <a:pt x="2411" y="4143"/>
                  </a:moveTo>
                  <a:lnTo>
                    <a:pt x="2411" y="4143"/>
                  </a:lnTo>
                  <a:cubicBezTo>
                    <a:pt x="2420" y="4152"/>
                    <a:pt x="2427" y="4162"/>
                    <a:pt x="2432" y="4173"/>
                  </a:cubicBezTo>
                  <a:cubicBezTo>
                    <a:pt x="2446" y="4176"/>
                    <a:pt x="2454" y="4178"/>
                    <a:pt x="2459" y="4178"/>
                  </a:cubicBezTo>
                  <a:cubicBezTo>
                    <a:pt x="2473" y="4178"/>
                    <a:pt x="2449" y="4163"/>
                    <a:pt x="2411" y="4143"/>
                  </a:cubicBezTo>
                  <a:close/>
                  <a:moveTo>
                    <a:pt x="2276" y="4773"/>
                  </a:moveTo>
                  <a:cubicBezTo>
                    <a:pt x="2322" y="4805"/>
                    <a:pt x="2380" y="4831"/>
                    <a:pt x="2392" y="4831"/>
                  </a:cubicBezTo>
                  <a:cubicBezTo>
                    <a:pt x="2397" y="4831"/>
                    <a:pt x="2393" y="4825"/>
                    <a:pt x="2371" y="4811"/>
                  </a:cubicBezTo>
                  <a:cubicBezTo>
                    <a:pt x="2338" y="4794"/>
                    <a:pt x="2304" y="4787"/>
                    <a:pt x="2276" y="4773"/>
                  </a:cubicBezTo>
                  <a:close/>
                  <a:moveTo>
                    <a:pt x="1972" y="5327"/>
                  </a:moveTo>
                  <a:cubicBezTo>
                    <a:pt x="1981" y="5333"/>
                    <a:pt x="1990" y="5339"/>
                    <a:pt x="2000" y="5345"/>
                  </a:cubicBezTo>
                  <a:lnTo>
                    <a:pt x="2000" y="5345"/>
                  </a:lnTo>
                  <a:cubicBezTo>
                    <a:pt x="1992" y="5339"/>
                    <a:pt x="1984" y="5334"/>
                    <a:pt x="1976" y="5328"/>
                  </a:cubicBezTo>
                  <a:cubicBezTo>
                    <a:pt x="1975" y="5328"/>
                    <a:pt x="1974" y="5327"/>
                    <a:pt x="1972" y="5327"/>
                  </a:cubicBezTo>
                  <a:close/>
                  <a:moveTo>
                    <a:pt x="1216" y="5267"/>
                  </a:moveTo>
                  <a:cubicBezTo>
                    <a:pt x="1390" y="5383"/>
                    <a:pt x="1371" y="5334"/>
                    <a:pt x="1525" y="5432"/>
                  </a:cubicBezTo>
                  <a:lnTo>
                    <a:pt x="1525" y="5432"/>
                  </a:lnTo>
                  <a:cubicBezTo>
                    <a:pt x="1462" y="5400"/>
                    <a:pt x="1391" y="5366"/>
                    <a:pt x="1308" y="5328"/>
                  </a:cubicBezTo>
                  <a:cubicBezTo>
                    <a:pt x="1247" y="5298"/>
                    <a:pt x="1186" y="5267"/>
                    <a:pt x="1216" y="5267"/>
                  </a:cubicBezTo>
                  <a:close/>
                  <a:moveTo>
                    <a:pt x="1943" y="5406"/>
                  </a:moveTo>
                  <a:cubicBezTo>
                    <a:pt x="1977" y="5427"/>
                    <a:pt x="1999" y="5440"/>
                    <a:pt x="2013" y="5448"/>
                  </a:cubicBezTo>
                  <a:lnTo>
                    <a:pt x="2013" y="5448"/>
                  </a:lnTo>
                  <a:cubicBezTo>
                    <a:pt x="1972" y="5429"/>
                    <a:pt x="1954" y="5416"/>
                    <a:pt x="1943" y="5406"/>
                  </a:cubicBezTo>
                  <a:close/>
                  <a:moveTo>
                    <a:pt x="2254" y="5462"/>
                  </a:moveTo>
                  <a:cubicBezTo>
                    <a:pt x="2252" y="5462"/>
                    <a:pt x="2271" y="5468"/>
                    <a:pt x="2287" y="5472"/>
                  </a:cubicBezTo>
                  <a:lnTo>
                    <a:pt x="2287" y="5472"/>
                  </a:lnTo>
                  <a:cubicBezTo>
                    <a:pt x="2263" y="5464"/>
                    <a:pt x="2254" y="5462"/>
                    <a:pt x="2254" y="5462"/>
                  </a:cubicBezTo>
                  <a:close/>
                  <a:moveTo>
                    <a:pt x="2000" y="5345"/>
                  </a:moveTo>
                  <a:lnTo>
                    <a:pt x="2000" y="5345"/>
                  </a:lnTo>
                  <a:cubicBezTo>
                    <a:pt x="2117" y="5426"/>
                    <a:pt x="2252" y="5480"/>
                    <a:pt x="2280" y="5480"/>
                  </a:cubicBezTo>
                  <a:cubicBezTo>
                    <a:pt x="2141" y="5433"/>
                    <a:pt x="2065" y="5387"/>
                    <a:pt x="2000" y="5345"/>
                  </a:cubicBezTo>
                  <a:close/>
                  <a:moveTo>
                    <a:pt x="2287" y="5472"/>
                  </a:moveTo>
                  <a:cubicBezTo>
                    <a:pt x="2294" y="5474"/>
                    <a:pt x="2302" y="5477"/>
                    <a:pt x="2311" y="5480"/>
                  </a:cubicBezTo>
                  <a:cubicBezTo>
                    <a:pt x="2304" y="5478"/>
                    <a:pt x="2298" y="5475"/>
                    <a:pt x="2291" y="5473"/>
                  </a:cubicBezTo>
                  <a:lnTo>
                    <a:pt x="2291" y="5473"/>
                  </a:lnTo>
                  <a:cubicBezTo>
                    <a:pt x="2290" y="5473"/>
                    <a:pt x="2288" y="5472"/>
                    <a:pt x="2287" y="5472"/>
                  </a:cubicBezTo>
                  <a:close/>
                  <a:moveTo>
                    <a:pt x="69" y="5521"/>
                  </a:moveTo>
                  <a:cubicBezTo>
                    <a:pt x="68" y="5521"/>
                    <a:pt x="76" y="5528"/>
                    <a:pt x="92" y="5541"/>
                  </a:cubicBezTo>
                  <a:lnTo>
                    <a:pt x="92" y="5541"/>
                  </a:lnTo>
                  <a:cubicBezTo>
                    <a:pt x="78" y="5527"/>
                    <a:pt x="70" y="5521"/>
                    <a:pt x="69" y="5521"/>
                  </a:cubicBezTo>
                  <a:close/>
                  <a:moveTo>
                    <a:pt x="153" y="5449"/>
                  </a:moveTo>
                  <a:lnTo>
                    <a:pt x="305" y="5541"/>
                  </a:lnTo>
                  <a:cubicBezTo>
                    <a:pt x="283" y="5519"/>
                    <a:pt x="242" y="5494"/>
                    <a:pt x="201" y="5470"/>
                  </a:cubicBezTo>
                  <a:lnTo>
                    <a:pt x="201" y="5470"/>
                  </a:lnTo>
                  <a:cubicBezTo>
                    <a:pt x="183" y="5461"/>
                    <a:pt x="167" y="5454"/>
                    <a:pt x="153" y="5449"/>
                  </a:cubicBezTo>
                  <a:close/>
                  <a:moveTo>
                    <a:pt x="1937" y="5543"/>
                  </a:moveTo>
                  <a:cubicBezTo>
                    <a:pt x="1995" y="5574"/>
                    <a:pt x="2052" y="5603"/>
                    <a:pt x="2106" y="5633"/>
                  </a:cubicBezTo>
                  <a:lnTo>
                    <a:pt x="2106" y="5633"/>
                  </a:lnTo>
                  <a:lnTo>
                    <a:pt x="2068" y="5601"/>
                  </a:lnTo>
                  <a:cubicBezTo>
                    <a:pt x="2040" y="5588"/>
                    <a:pt x="1988" y="5562"/>
                    <a:pt x="1937" y="5543"/>
                  </a:cubicBezTo>
                  <a:close/>
                  <a:moveTo>
                    <a:pt x="1697" y="5665"/>
                  </a:moveTo>
                  <a:cubicBezTo>
                    <a:pt x="1696" y="5665"/>
                    <a:pt x="1697" y="5666"/>
                    <a:pt x="1700" y="5669"/>
                  </a:cubicBezTo>
                  <a:lnTo>
                    <a:pt x="1700" y="5669"/>
                  </a:lnTo>
                  <a:cubicBezTo>
                    <a:pt x="1701" y="5668"/>
                    <a:pt x="1698" y="5665"/>
                    <a:pt x="1697" y="5665"/>
                  </a:cubicBezTo>
                  <a:close/>
                  <a:moveTo>
                    <a:pt x="1438" y="5663"/>
                  </a:moveTo>
                  <a:cubicBezTo>
                    <a:pt x="1428" y="5663"/>
                    <a:pt x="1432" y="5670"/>
                    <a:pt x="1459" y="5687"/>
                  </a:cubicBezTo>
                  <a:lnTo>
                    <a:pt x="1459" y="5687"/>
                  </a:lnTo>
                  <a:cubicBezTo>
                    <a:pt x="1464" y="5684"/>
                    <a:pt x="1463" y="5679"/>
                    <a:pt x="1440" y="5663"/>
                  </a:cubicBezTo>
                  <a:lnTo>
                    <a:pt x="1440" y="5663"/>
                  </a:lnTo>
                  <a:cubicBezTo>
                    <a:pt x="1439" y="5663"/>
                    <a:pt x="1439" y="5663"/>
                    <a:pt x="1438" y="5663"/>
                  </a:cubicBezTo>
                  <a:close/>
                  <a:moveTo>
                    <a:pt x="2106" y="5633"/>
                  </a:moveTo>
                  <a:lnTo>
                    <a:pt x="2189" y="5698"/>
                  </a:lnTo>
                  <a:lnTo>
                    <a:pt x="2189" y="5698"/>
                  </a:lnTo>
                  <a:cubicBezTo>
                    <a:pt x="2181" y="5691"/>
                    <a:pt x="2180" y="5688"/>
                    <a:pt x="2183" y="5688"/>
                  </a:cubicBezTo>
                  <a:cubicBezTo>
                    <a:pt x="2189" y="5688"/>
                    <a:pt x="2216" y="5702"/>
                    <a:pt x="2237" y="5713"/>
                  </a:cubicBezTo>
                  <a:lnTo>
                    <a:pt x="2237" y="5713"/>
                  </a:lnTo>
                  <a:cubicBezTo>
                    <a:pt x="2196" y="5684"/>
                    <a:pt x="2152" y="5658"/>
                    <a:pt x="2106" y="5633"/>
                  </a:cubicBezTo>
                  <a:close/>
                  <a:moveTo>
                    <a:pt x="2189" y="5698"/>
                  </a:moveTo>
                  <a:cubicBezTo>
                    <a:pt x="2195" y="5704"/>
                    <a:pt x="2205" y="5712"/>
                    <a:pt x="2219" y="5723"/>
                  </a:cubicBezTo>
                  <a:lnTo>
                    <a:pt x="2189" y="5698"/>
                  </a:lnTo>
                  <a:close/>
                  <a:moveTo>
                    <a:pt x="2237" y="5713"/>
                  </a:moveTo>
                  <a:cubicBezTo>
                    <a:pt x="2241" y="5716"/>
                    <a:pt x="2245" y="5720"/>
                    <a:pt x="2250" y="5723"/>
                  </a:cubicBezTo>
                  <a:cubicBezTo>
                    <a:pt x="2257" y="5727"/>
                    <a:pt x="2260" y="5728"/>
                    <a:pt x="2261" y="5728"/>
                  </a:cubicBezTo>
                  <a:cubicBezTo>
                    <a:pt x="2262" y="5728"/>
                    <a:pt x="2251" y="5721"/>
                    <a:pt x="2237" y="5713"/>
                  </a:cubicBezTo>
                  <a:close/>
                  <a:moveTo>
                    <a:pt x="1830" y="5779"/>
                  </a:moveTo>
                  <a:cubicBezTo>
                    <a:pt x="1827" y="5779"/>
                    <a:pt x="1826" y="5780"/>
                    <a:pt x="1825" y="5781"/>
                  </a:cubicBezTo>
                  <a:lnTo>
                    <a:pt x="1825" y="5781"/>
                  </a:lnTo>
                  <a:cubicBezTo>
                    <a:pt x="1827" y="5781"/>
                    <a:pt x="1829" y="5780"/>
                    <a:pt x="1830" y="5779"/>
                  </a:cubicBezTo>
                  <a:lnTo>
                    <a:pt x="1830" y="5779"/>
                  </a:lnTo>
                  <a:cubicBezTo>
                    <a:pt x="1830" y="5779"/>
                    <a:pt x="1830" y="5779"/>
                    <a:pt x="1830" y="5779"/>
                  </a:cubicBezTo>
                  <a:close/>
                  <a:moveTo>
                    <a:pt x="1764" y="5723"/>
                  </a:moveTo>
                  <a:cubicBezTo>
                    <a:pt x="1767" y="5727"/>
                    <a:pt x="1766" y="5728"/>
                    <a:pt x="1763" y="5728"/>
                  </a:cubicBezTo>
                  <a:cubicBezTo>
                    <a:pt x="1760" y="5728"/>
                    <a:pt x="1757" y="5728"/>
                    <a:pt x="1752" y="5726"/>
                  </a:cubicBezTo>
                  <a:lnTo>
                    <a:pt x="1752" y="5726"/>
                  </a:lnTo>
                  <a:cubicBezTo>
                    <a:pt x="1756" y="5737"/>
                    <a:pt x="1847" y="5767"/>
                    <a:pt x="1830" y="5779"/>
                  </a:cubicBezTo>
                  <a:lnTo>
                    <a:pt x="1830" y="5779"/>
                  </a:lnTo>
                  <a:cubicBezTo>
                    <a:pt x="1842" y="5780"/>
                    <a:pt x="1873" y="5798"/>
                    <a:pt x="1913" y="5820"/>
                  </a:cubicBezTo>
                  <a:lnTo>
                    <a:pt x="1913" y="5820"/>
                  </a:lnTo>
                  <a:cubicBezTo>
                    <a:pt x="1909" y="5798"/>
                    <a:pt x="2011" y="5835"/>
                    <a:pt x="1764" y="5723"/>
                  </a:cubicBezTo>
                  <a:close/>
                  <a:moveTo>
                    <a:pt x="457" y="5784"/>
                  </a:moveTo>
                  <a:cubicBezTo>
                    <a:pt x="490" y="5804"/>
                    <a:pt x="517" y="5822"/>
                    <a:pt x="538" y="5838"/>
                  </a:cubicBezTo>
                  <a:lnTo>
                    <a:pt x="538" y="5838"/>
                  </a:lnTo>
                  <a:cubicBezTo>
                    <a:pt x="454" y="5784"/>
                    <a:pt x="427" y="5784"/>
                    <a:pt x="457" y="5784"/>
                  </a:cubicBezTo>
                  <a:close/>
                  <a:moveTo>
                    <a:pt x="700" y="5845"/>
                  </a:moveTo>
                  <a:cubicBezTo>
                    <a:pt x="647" y="5845"/>
                    <a:pt x="709" y="5868"/>
                    <a:pt x="746" y="5874"/>
                  </a:cubicBezTo>
                  <a:lnTo>
                    <a:pt x="746" y="5874"/>
                  </a:lnTo>
                  <a:lnTo>
                    <a:pt x="700" y="5845"/>
                  </a:lnTo>
                  <a:close/>
                  <a:moveTo>
                    <a:pt x="2068" y="5875"/>
                  </a:moveTo>
                  <a:cubicBezTo>
                    <a:pt x="2046" y="5875"/>
                    <a:pt x="2038" y="5879"/>
                    <a:pt x="2039" y="5885"/>
                  </a:cubicBezTo>
                  <a:lnTo>
                    <a:pt x="2039" y="5885"/>
                  </a:lnTo>
                  <a:cubicBezTo>
                    <a:pt x="2059" y="5894"/>
                    <a:pt x="2079" y="5901"/>
                    <a:pt x="2098" y="5905"/>
                  </a:cubicBezTo>
                  <a:lnTo>
                    <a:pt x="2159" y="5936"/>
                  </a:lnTo>
                  <a:lnTo>
                    <a:pt x="2159" y="5936"/>
                  </a:lnTo>
                  <a:lnTo>
                    <a:pt x="2068" y="5875"/>
                  </a:lnTo>
                  <a:close/>
                  <a:moveTo>
                    <a:pt x="487" y="5936"/>
                  </a:moveTo>
                  <a:lnTo>
                    <a:pt x="487" y="5936"/>
                  </a:lnTo>
                  <a:cubicBezTo>
                    <a:pt x="487" y="5936"/>
                    <a:pt x="487" y="5936"/>
                    <a:pt x="487" y="5936"/>
                  </a:cubicBezTo>
                  <a:close/>
                  <a:moveTo>
                    <a:pt x="1459" y="5687"/>
                  </a:moveTo>
                  <a:cubicBezTo>
                    <a:pt x="1450" y="5693"/>
                    <a:pt x="1415" y="5685"/>
                    <a:pt x="1551" y="5753"/>
                  </a:cubicBezTo>
                  <a:cubicBezTo>
                    <a:pt x="1729" y="5842"/>
                    <a:pt x="1776" y="5899"/>
                    <a:pt x="1730" y="5899"/>
                  </a:cubicBezTo>
                  <a:cubicBezTo>
                    <a:pt x="1712" y="5899"/>
                    <a:pt x="1683" y="5891"/>
                    <a:pt x="1642" y="5875"/>
                  </a:cubicBezTo>
                  <a:lnTo>
                    <a:pt x="1642" y="5875"/>
                  </a:lnTo>
                  <a:cubicBezTo>
                    <a:pt x="1748" y="5936"/>
                    <a:pt x="1756" y="5936"/>
                    <a:pt x="1767" y="5936"/>
                  </a:cubicBezTo>
                  <a:cubicBezTo>
                    <a:pt x="1779" y="5936"/>
                    <a:pt x="1794" y="5936"/>
                    <a:pt x="1916" y="5997"/>
                  </a:cubicBezTo>
                  <a:cubicBezTo>
                    <a:pt x="1916" y="5936"/>
                    <a:pt x="1794" y="5875"/>
                    <a:pt x="1764" y="5845"/>
                  </a:cubicBezTo>
                  <a:cubicBezTo>
                    <a:pt x="1642" y="5784"/>
                    <a:pt x="1612" y="5784"/>
                    <a:pt x="1520" y="5723"/>
                  </a:cubicBezTo>
                  <a:cubicBezTo>
                    <a:pt x="1493" y="5708"/>
                    <a:pt x="1473" y="5696"/>
                    <a:pt x="1459" y="5687"/>
                  </a:cubicBezTo>
                  <a:close/>
                  <a:moveTo>
                    <a:pt x="1913" y="5820"/>
                  </a:moveTo>
                  <a:cubicBezTo>
                    <a:pt x="1914" y="5828"/>
                    <a:pt x="1929" y="5843"/>
                    <a:pt x="1976" y="5875"/>
                  </a:cubicBezTo>
                  <a:lnTo>
                    <a:pt x="2219" y="5997"/>
                  </a:lnTo>
                  <a:cubicBezTo>
                    <a:pt x="2244" y="5997"/>
                    <a:pt x="2043" y="5914"/>
                    <a:pt x="2039" y="5885"/>
                  </a:cubicBezTo>
                  <a:lnTo>
                    <a:pt x="2039" y="5885"/>
                  </a:lnTo>
                  <a:cubicBezTo>
                    <a:pt x="1994" y="5867"/>
                    <a:pt x="1950" y="5841"/>
                    <a:pt x="1913" y="5820"/>
                  </a:cubicBezTo>
                  <a:close/>
                  <a:moveTo>
                    <a:pt x="2331" y="0"/>
                  </a:moveTo>
                  <a:cubicBezTo>
                    <a:pt x="2242" y="0"/>
                    <a:pt x="2187" y="43"/>
                    <a:pt x="2219" y="161"/>
                  </a:cubicBezTo>
                  <a:cubicBezTo>
                    <a:pt x="2332" y="340"/>
                    <a:pt x="2195" y="387"/>
                    <a:pt x="1969" y="387"/>
                  </a:cubicBezTo>
                  <a:cubicBezTo>
                    <a:pt x="1889" y="387"/>
                    <a:pt x="1798" y="381"/>
                    <a:pt x="1703" y="373"/>
                  </a:cubicBezTo>
                  <a:lnTo>
                    <a:pt x="1703" y="373"/>
                  </a:lnTo>
                  <a:cubicBezTo>
                    <a:pt x="1703" y="434"/>
                    <a:pt x="1794" y="525"/>
                    <a:pt x="1672" y="525"/>
                  </a:cubicBezTo>
                  <a:cubicBezTo>
                    <a:pt x="1672" y="708"/>
                    <a:pt x="1156" y="617"/>
                    <a:pt x="1247" y="890"/>
                  </a:cubicBezTo>
                  <a:cubicBezTo>
                    <a:pt x="1283" y="902"/>
                    <a:pt x="1325" y="919"/>
                    <a:pt x="1363" y="937"/>
                  </a:cubicBezTo>
                  <a:lnTo>
                    <a:pt x="1363" y="937"/>
                  </a:lnTo>
                  <a:cubicBezTo>
                    <a:pt x="1341" y="1019"/>
                    <a:pt x="1365" y="1076"/>
                    <a:pt x="1308" y="1133"/>
                  </a:cubicBezTo>
                  <a:cubicBezTo>
                    <a:pt x="1520" y="1224"/>
                    <a:pt x="1308" y="1164"/>
                    <a:pt x="1520" y="1285"/>
                  </a:cubicBezTo>
                  <a:cubicBezTo>
                    <a:pt x="1497" y="1285"/>
                    <a:pt x="1483" y="1285"/>
                    <a:pt x="1470" y="1282"/>
                  </a:cubicBezTo>
                  <a:lnTo>
                    <a:pt x="1470" y="1282"/>
                  </a:lnTo>
                  <a:cubicBezTo>
                    <a:pt x="1477" y="1289"/>
                    <a:pt x="1476" y="1293"/>
                    <a:pt x="1467" y="1293"/>
                  </a:cubicBezTo>
                  <a:cubicBezTo>
                    <a:pt x="1444" y="1293"/>
                    <a:pt x="1368" y="1270"/>
                    <a:pt x="1216" y="1224"/>
                  </a:cubicBezTo>
                  <a:cubicBezTo>
                    <a:pt x="943" y="1316"/>
                    <a:pt x="1034" y="1528"/>
                    <a:pt x="882" y="1680"/>
                  </a:cubicBezTo>
                  <a:cubicBezTo>
                    <a:pt x="852" y="1893"/>
                    <a:pt x="943" y="2136"/>
                    <a:pt x="912" y="2349"/>
                  </a:cubicBezTo>
                  <a:cubicBezTo>
                    <a:pt x="1216" y="2532"/>
                    <a:pt x="1064" y="2501"/>
                    <a:pt x="1338" y="2683"/>
                  </a:cubicBezTo>
                  <a:lnTo>
                    <a:pt x="1216" y="2653"/>
                  </a:lnTo>
                  <a:lnTo>
                    <a:pt x="1216" y="2653"/>
                  </a:lnTo>
                  <a:cubicBezTo>
                    <a:pt x="1276" y="2689"/>
                    <a:pt x="1284" y="2701"/>
                    <a:pt x="1263" y="2701"/>
                  </a:cubicBezTo>
                  <a:cubicBezTo>
                    <a:pt x="1230" y="2701"/>
                    <a:pt x="1126" y="2672"/>
                    <a:pt x="1034" y="2653"/>
                  </a:cubicBezTo>
                  <a:lnTo>
                    <a:pt x="1034" y="2653"/>
                  </a:lnTo>
                  <a:cubicBezTo>
                    <a:pt x="1156" y="2683"/>
                    <a:pt x="1064" y="2683"/>
                    <a:pt x="1247" y="2744"/>
                  </a:cubicBezTo>
                  <a:cubicBezTo>
                    <a:pt x="1282" y="2772"/>
                    <a:pt x="1285" y="2783"/>
                    <a:pt x="1269" y="2783"/>
                  </a:cubicBezTo>
                  <a:cubicBezTo>
                    <a:pt x="1227" y="2783"/>
                    <a:pt x="1044" y="2703"/>
                    <a:pt x="1024" y="2703"/>
                  </a:cubicBezTo>
                  <a:cubicBezTo>
                    <a:pt x="1020" y="2703"/>
                    <a:pt x="1022" y="2706"/>
                    <a:pt x="1034" y="2714"/>
                  </a:cubicBezTo>
                  <a:cubicBezTo>
                    <a:pt x="1024" y="2710"/>
                    <a:pt x="1017" y="2709"/>
                    <a:pt x="1014" y="2709"/>
                  </a:cubicBezTo>
                  <a:cubicBezTo>
                    <a:pt x="996" y="2709"/>
                    <a:pt x="1064" y="2750"/>
                    <a:pt x="1083" y="2760"/>
                  </a:cubicBezTo>
                  <a:lnTo>
                    <a:pt x="1083" y="2760"/>
                  </a:lnTo>
                  <a:cubicBezTo>
                    <a:pt x="1115" y="2788"/>
                    <a:pt x="1125" y="2798"/>
                    <a:pt x="1118" y="2798"/>
                  </a:cubicBezTo>
                  <a:cubicBezTo>
                    <a:pt x="1096" y="2798"/>
                    <a:pt x="888" y="2676"/>
                    <a:pt x="730" y="2653"/>
                  </a:cubicBezTo>
                  <a:lnTo>
                    <a:pt x="730" y="2653"/>
                  </a:lnTo>
                  <a:cubicBezTo>
                    <a:pt x="760" y="2744"/>
                    <a:pt x="912" y="2957"/>
                    <a:pt x="760" y="2957"/>
                  </a:cubicBezTo>
                  <a:lnTo>
                    <a:pt x="858" y="2996"/>
                  </a:lnTo>
                  <a:lnTo>
                    <a:pt x="858" y="2996"/>
                  </a:lnTo>
                  <a:cubicBezTo>
                    <a:pt x="881" y="3010"/>
                    <a:pt x="896" y="3021"/>
                    <a:pt x="878" y="3021"/>
                  </a:cubicBezTo>
                  <a:cubicBezTo>
                    <a:pt x="872" y="3021"/>
                    <a:pt x="864" y="3020"/>
                    <a:pt x="852" y="3018"/>
                  </a:cubicBezTo>
                  <a:cubicBezTo>
                    <a:pt x="760" y="2987"/>
                    <a:pt x="760" y="2957"/>
                    <a:pt x="730" y="2957"/>
                  </a:cubicBezTo>
                  <a:cubicBezTo>
                    <a:pt x="699" y="2945"/>
                    <a:pt x="682" y="2940"/>
                    <a:pt x="673" y="2940"/>
                  </a:cubicBezTo>
                  <a:cubicBezTo>
                    <a:pt x="644" y="2940"/>
                    <a:pt x="706" y="2992"/>
                    <a:pt x="649" y="2992"/>
                  </a:cubicBezTo>
                  <a:cubicBezTo>
                    <a:pt x="640" y="2992"/>
                    <a:pt x="628" y="2991"/>
                    <a:pt x="613" y="2988"/>
                  </a:cubicBezTo>
                  <a:lnTo>
                    <a:pt x="613" y="2988"/>
                  </a:lnTo>
                  <a:cubicBezTo>
                    <a:pt x="644" y="3020"/>
                    <a:pt x="637" y="3029"/>
                    <a:pt x="617" y="3029"/>
                  </a:cubicBezTo>
                  <a:cubicBezTo>
                    <a:pt x="594" y="3029"/>
                    <a:pt x="554" y="3017"/>
                    <a:pt x="541" y="3017"/>
                  </a:cubicBezTo>
                  <a:cubicBezTo>
                    <a:pt x="532" y="3017"/>
                    <a:pt x="537" y="3024"/>
                    <a:pt x="578" y="3048"/>
                  </a:cubicBezTo>
                  <a:cubicBezTo>
                    <a:pt x="517" y="3033"/>
                    <a:pt x="495" y="3033"/>
                    <a:pt x="479" y="3033"/>
                  </a:cubicBezTo>
                  <a:cubicBezTo>
                    <a:pt x="464" y="3033"/>
                    <a:pt x="457" y="3033"/>
                    <a:pt x="426" y="3018"/>
                  </a:cubicBezTo>
                  <a:lnTo>
                    <a:pt x="426" y="3018"/>
                  </a:lnTo>
                  <a:cubicBezTo>
                    <a:pt x="566" y="3111"/>
                    <a:pt x="576" y="3133"/>
                    <a:pt x="548" y="3133"/>
                  </a:cubicBezTo>
                  <a:cubicBezTo>
                    <a:pt x="523" y="3133"/>
                    <a:pt x="468" y="3116"/>
                    <a:pt x="444" y="3116"/>
                  </a:cubicBezTo>
                  <a:cubicBezTo>
                    <a:pt x="425" y="3116"/>
                    <a:pt x="427" y="3127"/>
                    <a:pt x="487" y="3170"/>
                  </a:cubicBezTo>
                  <a:lnTo>
                    <a:pt x="426" y="3139"/>
                  </a:lnTo>
                  <a:cubicBezTo>
                    <a:pt x="426" y="3200"/>
                    <a:pt x="274" y="3261"/>
                    <a:pt x="426" y="3443"/>
                  </a:cubicBezTo>
                  <a:cubicBezTo>
                    <a:pt x="430" y="3447"/>
                    <a:pt x="428" y="3448"/>
                    <a:pt x="422" y="3448"/>
                  </a:cubicBezTo>
                  <a:cubicBezTo>
                    <a:pt x="397" y="3448"/>
                    <a:pt x="309" y="3426"/>
                    <a:pt x="253" y="3426"/>
                  </a:cubicBezTo>
                  <a:cubicBezTo>
                    <a:pt x="206" y="3426"/>
                    <a:pt x="182" y="3442"/>
                    <a:pt x="244" y="3504"/>
                  </a:cubicBezTo>
                  <a:cubicBezTo>
                    <a:pt x="345" y="3585"/>
                    <a:pt x="271" y="3585"/>
                    <a:pt x="210" y="3585"/>
                  </a:cubicBezTo>
                  <a:lnTo>
                    <a:pt x="210" y="3585"/>
                  </a:lnTo>
                  <a:cubicBezTo>
                    <a:pt x="180" y="3585"/>
                    <a:pt x="153" y="3585"/>
                    <a:pt x="153" y="3595"/>
                  </a:cubicBezTo>
                  <a:cubicBezTo>
                    <a:pt x="183" y="3595"/>
                    <a:pt x="244" y="3626"/>
                    <a:pt x="305" y="3656"/>
                  </a:cubicBezTo>
                  <a:cubicBezTo>
                    <a:pt x="265" y="3647"/>
                    <a:pt x="239" y="3644"/>
                    <a:pt x="222" y="3644"/>
                  </a:cubicBezTo>
                  <a:cubicBezTo>
                    <a:pt x="133" y="3644"/>
                    <a:pt x="320" y="3751"/>
                    <a:pt x="199" y="3751"/>
                  </a:cubicBezTo>
                  <a:cubicBezTo>
                    <a:pt x="187" y="3751"/>
                    <a:pt x="172" y="3750"/>
                    <a:pt x="153" y="3747"/>
                  </a:cubicBezTo>
                  <a:lnTo>
                    <a:pt x="153" y="3747"/>
                  </a:lnTo>
                  <a:cubicBezTo>
                    <a:pt x="487" y="3899"/>
                    <a:pt x="305" y="3869"/>
                    <a:pt x="396" y="3899"/>
                  </a:cubicBezTo>
                  <a:cubicBezTo>
                    <a:pt x="396" y="3899"/>
                    <a:pt x="329" y="3883"/>
                    <a:pt x="257" y="3849"/>
                  </a:cubicBezTo>
                  <a:lnTo>
                    <a:pt x="257" y="3849"/>
                  </a:lnTo>
                  <a:cubicBezTo>
                    <a:pt x="270" y="3899"/>
                    <a:pt x="252" y="3899"/>
                    <a:pt x="153" y="3899"/>
                  </a:cubicBezTo>
                  <a:cubicBezTo>
                    <a:pt x="183" y="3930"/>
                    <a:pt x="396" y="4021"/>
                    <a:pt x="305" y="4021"/>
                  </a:cubicBezTo>
                  <a:cubicBezTo>
                    <a:pt x="242" y="3985"/>
                    <a:pt x="214" y="3973"/>
                    <a:pt x="202" y="3973"/>
                  </a:cubicBezTo>
                  <a:cubicBezTo>
                    <a:pt x="179" y="3973"/>
                    <a:pt x="230" y="4025"/>
                    <a:pt x="202" y="4025"/>
                  </a:cubicBezTo>
                  <a:cubicBezTo>
                    <a:pt x="201" y="4025"/>
                    <a:pt x="199" y="4025"/>
                    <a:pt x="198" y="4025"/>
                  </a:cubicBezTo>
                  <a:lnTo>
                    <a:pt x="198" y="4025"/>
                  </a:lnTo>
                  <a:cubicBezTo>
                    <a:pt x="405" y="4080"/>
                    <a:pt x="519" y="4178"/>
                    <a:pt x="479" y="4178"/>
                  </a:cubicBezTo>
                  <a:cubicBezTo>
                    <a:pt x="474" y="4178"/>
                    <a:pt x="466" y="4176"/>
                    <a:pt x="457" y="4173"/>
                  </a:cubicBezTo>
                  <a:lnTo>
                    <a:pt x="183" y="4021"/>
                  </a:lnTo>
                  <a:lnTo>
                    <a:pt x="183" y="4021"/>
                  </a:lnTo>
                  <a:cubicBezTo>
                    <a:pt x="335" y="4173"/>
                    <a:pt x="1" y="4082"/>
                    <a:pt x="305" y="4325"/>
                  </a:cubicBezTo>
                  <a:lnTo>
                    <a:pt x="153" y="4234"/>
                  </a:lnTo>
                  <a:lnTo>
                    <a:pt x="153" y="4234"/>
                  </a:lnTo>
                  <a:cubicBezTo>
                    <a:pt x="305" y="4386"/>
                    <a:pt x="92" y="4355"/>
                    <a:pt x="335" y="4568"/>
                  </a:cubicBezTo>
                  <a:cubicBezTo>
                    <a:pt x="305" y="4558"/>
                    <a:pt x="274" y="4554"/>
                    <a:pt x="247" y="4554"/>
                  </a:cubicBezTo>
                  <a:cubicBezTo>
                    <a:pt x="193" y="4554"/>
                    <a:pt x="153" y="4568"/>
                    <a:pt x="153" y="4568"/>
                  </a:cubicBezTo>
                  <a:cubicBezTo>
                    <a:pt x="305" y="4690"/>
                    <a:pt x="274" y="4690"/>
                    <a:pt x="487" y="4811"/>
                  </a:cubicBezTo>
                  <a:cubicBezTo>
                    <a:pt x="487" y="4811"/>
                    <a:pt x="396" y="4781"/>
                    <a:pt x="305" y="4720"/>
                  </a:cubicBezTo>
                  <a:cubicBezTo>
                    <a:pt x="291" y="4720"/>
                    <a:pt x="230" y="4708"/>
                    <a:pt x="189" y="4708"/>
                  </a:cubicBezTo>
                  <a:cubicBezTo>
                    <a:pt x="149" y="4708"/>
                    <a:pt x="130" y="4720"/>
                    <a:pt x="201" y="4768"/>
                  </a:cubicBezTo>
                  <a:lnTo>
                    <a:pt x="201" y="4768"/>
                  </a:lnTo>
                  <a:lnTo>
                    <a:pt x="122" y="4720"/>
                  </a:lnTo>
                  <a:lnTo>
                    <a:pt x="122" y="4720"/>
                  </a:lnTo>
                  <a:cubicBezTo>
                    <a:pt x="221" y="4794"/>
                    <a:pt x="340" y="4888"/>
                    <a:pt x="299" y="4888"/>
                  </a:cubicBezTo>
                  <a:cubicBezTo>
                    <a:pt x="290" y="4888"/>
                    <a:pt x="272" y="4883"/>
                    <a:pt x="244" y="4872"/>
                  </a:cubicBezTo>
                  <a:lnTo>
                    <a:pt x="244" y="4872"/>
                  </a:lnTo>
                  <a:cubicBezTo>
                    <a:pt x="335" y="4963"/>
                    <a:pt x="396" y="4994"/>
                    <a:pt x="548" y="5085"/>
                  </a:cubicBezTo>
                  <a:cubicBezTo>
                    <a:pt x="548" y="5085"/>
                    <a:pt x="373" y="5007"/>
                    <a:pt x="380" y="5007"/>
                  </a:cubicBezTo>
                  <a:cubicBezTo>
                    <a:pt x="382" y="5007"/>
                    <a:pt x="396" y="5012"/>
                    <a:pt x="426" y="5024"/>
                  </a:cubicBezTo>
                  <a:lnTo>
                    <a:pt x="244" y="4933"/>
                  </a:lnTo>
                  <a:lnTo>
                    <a:pt x="244" y="4933"/>
                  </a:lnTo>
                  <a:cubicBezTo>
                    <a:pt x="153" y="4963"/>
                    <a:pt x="244" y="5085"/>
                    <a:pt x="305" y="5176"/>
                  </a:cubicBezTo>
                  <a:cubicBezTo>
                    <a:pt x="249" y="5157"/>
                    <a:pt x="216" y="5150"/>
                    <a:pt x="197" y="5150"/>
                  </a:cubicBezTo>
                  <a:cubicBezTo>
                    <a:pt x="132" y="5150"/>
                    <a:pt x="246" y="5240"/>
                    <a:pt x="181" y="5240"/>
                  </a:cubicBezTo>
                  <a:cubicBezTo>
                    <a:pt x="174" y="5240"/>
                    <a:pt x="164" y="5239"/>
                    <a:pt x="153" y="5237"/>
                  </a:cubicBezTo>
                  <a:lnTo>
                    <a:pt x="153" y="5237"/>
                  </a:lnTo>
                  <a:cubicBezTo>
                    <a:pt x="244" y="5283"/>
                    <a:pt x="129" y="5277"/>
                    <a:pt x="196" y="5336"/>
                  </a:cubicBezTo>
                  <a:lnTo>
                    <a:pt x="196" y="5336"/>
                  </a:lnTo>
                  <a:lnTo>
                    <a:pt x="183" y="5328"/>
                  </a:lnTo>
                  <a:cubicBezTo>
                    <a:pt x="183" y="5328"/>
                    <a:pt x="153" y="5389"/>
                    <a:pt x="92" y="5389"/>
                  </a:cubicBezTo>
                  <a:cubicBezTo>
                    <a:pt x="53" y="5389"/>
                    <a:pt x="127" y="5427"/>
                    <a:pt x="201" y="5470"/>
                  </a:cubicBezTo>
                  <a:lnTo>
                    <a:pt x="201" y="5470"/>
                  </a:lnTo>
                  <a:cubicBezTo>
                    <a:pt x="300" y="5517"/>
                    <a:pt x="450" y="5616"/>
                    <a:pt x="578" y="5693"/>
                  </a:cubicBezTo>
                  <a:cubicBezTo>
                    <a:pt x="497" y="5693"/>
                    <a:pt x="524" y="5706"/>
                    <a:pt x="515" y="5706"/>
                  </a:cubicBezTo>
                  <a:cubicBezTo>
                    <a:pt x="511" y="5706"/>
                    <a:pt x="497" y="5703"/>
                    <a:pt x="457" y="5693"/>
                  </a:cubicBezTo>
                  <a:cubicBezTo>
                    <a:pt x="396" y="5632"/>
                    <a:pt x="244" y="5571"/>
                    <a:pt x="31" y="5449"/>
                  </a:cubicBezTo>
                  <a:cubicBezTo>
                    <a:pt x="26" y="5447"/>
                    <a:pt x="24" y="5446"/>
                    <a:pt x="24" y="5446"/>
                  </a:cubicBezTo>
                  <a:lnTo>
                    <a:pt x="24" y="5446"/>
                  </a:lnTo>
                  <a:cubicBezTo>
                    <a:pt x="20" y="5446"/>
                    <a:pt x="210" y="5553"/>
                    <a:pt x="153" y="5553"/>
                  </a:cubicBezTo>
                  <a:cubicBezTo>
                    <a:pt x="142" y="5553"/>
                    <a:pt x="123" y="5549"/>
                    <a:pt x="92" y="5541"/>
                  </a:cubicBezTo>
                  <a:lnTo>
                    <a:pt x="92" y="5541"/>
                  </a:lnTo>
                  <a:cubicBezTo>
                    <a:pt x="122" y="5563"/>
                    <a:pt x="183" y="5601"/>
                    <a:pt x="274" y="5632"/>
                  </a:cubicBezTo>
                  <a:cubicBezTo>
                    <a:pt x="244" y="5632"/>
                    <a:pt x="153" y="5601"/>
                    <a:pt x="92" y="5571"/>
                  </a:cubicBezTo>
                  <a:lnTo>
                    <a:pt x="92" y="5571"/>
                  </a:lnTo>
                  <a:lnTo>
                    <a:pt x="183" y="5632"/>
                  </a:lnTo>
                  <a:cubicBezTo>
                    <a:pt x="334" y="5723"/>
                    <a:pt x="305" y="5723"/>
                    <a:pt x="544" y="5843"/>
                  </a:cubicBezTo>
                  <a:lnTo>
                    <a:pt x="544" y="5843"/>
                  </a:lnTo>
                  <a:cubicBezTo>
                    <a:pt x="587" y="5877"/>
                    <a:pt x="599" y="5899"/>
                    <a:pt x="573" y="5899"/>
                  </a:cubicBezTo>
                  <a:cubicBezTo>
                    <a:pt x="558" y="5899"/>
                    <a:pt x="529" y="5892"/>
                    <a:pt x="487" y="5875"/>
                  </a:cubicBezTo>
                  <a:cubicBezTo>
                    <a:pt x="335" y="5845"/>
                    <a:pt x="244" y="5753"/>
                    <a:pt x="153" y="5723"/>
                  </a:cubicBezTo>
                  <a:lnTo>
                    <a:pt x="153" y="5723"/>
                  </a:lnTo>
                  <a:lnTo>
                    <a:pt x="487" y="5936"/>
                  </a:lnTo>
                  <a:cubicBezTo>
                    <a:pt x="455" y="5914"/>
                    <a:pt x="441" y="5904"/>
                    <a:pt x="445" y="5904"/>
                  </a:cubicBezTo>
                  <a:cubicBezTo>
                    <a:pt x="450" y="5904"/>
                    <a:pt x="510" y="5938"/>
                    <a:pt x="609" y="5997"/>
                  </a:cubicBezTo>
                  <a:lnTo>
                    <a:pt x="548" y="5905"/>
                  </a:lnTo>
                  <a:lnTo>
                    <a:pt x="700" y="5997"/>
                  </a:lnTo>
                  <a:cubicBezTo>
                    <a:pt x="639" y="5936"/>
                    <a:pt x="791" y="5997"/>
                    <a:pt x="700" y="5905"/>
                  </a:cubicBezTo>
                  <a:lnTo>
                    <a:pt x="548" y="5845"/>
                  </a:lnTo>
                  <a:cubicBezTo>
                    <a:pt x="548" y="5798"/>
                    <a:pt x="422" y="5733"/>
                    <a:pt x="460" y="5733"/>
                  </a:cubicBezTo>
                  <a:cubicBezTo>
                    <a:pt x="472" y="5733"/>
                    <a:pt x="498" y="5739"/>
                    <a:pt x="548" y="5753"/>
                  </a:cubicBezTo>
                  <a:lnTo>
                    <a:pt x="760" y="5875"/>
                  </a:lnTo>
                  <a:cubicBezTo>
                    <a:pt x="757" y="5875"/>
                    <a:pt x="752" y="5875"/>
                    <a:pt x="746" y="5874"/>
                  </a:cubicBezTo>
                  <a:lnTo>
                    <a:pt x="746" y="5874"/>
                  </a:lnTo>
                  <a:lnTo>
                    <a:pt x="943" y="5997"/>
                  </a:lnTo>
                  <a:cubicBezTo>
                    <a:pt x="738" y="5866"/>
                    <a:pt x="750" y="5850"/>
                    <a:pt x="776" y="5850"/>
                  </a:cubicBezTo>
                  <a:cubicBezTo>
                    <a:pt x="785" y="5850"/>
                    <a:pt x="795" y="5852"/>
                    <a:pt x="799" y="5852"/>
                  </a:cubicBezTo>
                  <a:cubicBezTo>
                    <a:pt x="803" y="5852"/>
                    <a:pt x="802" y="5850"/>
                    <a:pt x="791" y="5845"/>
                  </a:cubicBezTo>
                  <a:lnTo>
                    <a:pt x="791" y="5845"/>
                  </a:lnTo>
                  <a:lnTo>
                    <a:pt x="852" y="5875"/>
                  </a:lnTo>
                  <a:cubicBezTo>
                    <a:pt x="854" y="5876"/>
                    <a:pt x="857" y="5877"/>
                    <a:pt x="859" y="5877"/>
                  </a:cubicBezTo>
                  <a:lnTo>
                    <a:pt x="859" y="5877"/>
                  </a:lnTo>
                  <a:cubicBezTo>
                    <a:pt x="946" y="5920"/>
                    <a:pt x="1044" y="5963"/>
                    <a:pt x="1095" y="5997"/>
                  </a:cubicBezTo>
                  <a:cubicBezTo>
                    <a:pt x="1095" y="5997"/>
                    <a:pt x="968" y="5891"/>
                    <a:pt x="1067" y="5891"/>
                  </a:cubicBezTo>
                  <a:cubicBezTo>
                    <a:pt x="1086" y="5891"/>
                    <a:pt x="1115" y="5895"/>
                    <a:pt x="1156" y="5905"/>
                  </a:cubicBezTo>
                  <a:cubicBezTo>
                    <a:pt x="1095" y="5875"/>
                    <a:pt x="1034" y="5784"/>
                    <a:pt x="912" y="5723"/>
                  </a:cubicBezTo>
                  <a:cubicBezTo>
                    <a:pt x="912" y="5720"/>
                    <a:pt x="915" y="5719"/>
                    <a:pt x="919" y="5719"/>
                  </a:cubicBezTo>
                  <a:cubicBezTo>
                    <a:pt x="949" y="5719"/>
                    <a:pt x="1075" y="5783"/>
                    <a:pt x="1093" y="5783"/>
                  </a:cubicBezTo>
                  <a:cubicBezTo>
                    <a:pt x="1100" y="5783"/>
                    <a:pt x="1093" y="5775"/>
                    <a:pt x="1064" y="5753"/>
                  </a:cubicBezTo>
                  <a:lnTo>
                    <a:pt x="1064" y="5753"/>
                  </a:lnTo>
                  <a:cubicBezTo>
                    <a:pt x="1203" y="5846"/>
                    <a:pt x="1394" y="5903"/>
                    <a:pt x="1518" y="5965"/>
                  </a:cubicBezTo>
                  <a:lnTo>
                    <a:pt x="1518" y="5965"/>
                  </a:lnTo>
                  <a:cubicBezTo>
                    <a:pt x="1519" y="5965"/>
                    <a:pt x="1520" y="5965"/>
                    <a:pt x="1521" y="5965"/>
                  </a:cubicBezTo>
                  <a:cubicBezTo>
                    <a:pt x="1534" y="5965"/>
                    <a:pt x="1583" y="5984"/>
                    <a:pt x="1616" y="5997"/>
                  </a:cubicBezTo>
                  <a:lnTo>
                    <a:pt x="1616" y="5997"/>
                  </a:lnTo>
                  <a:cubicBezTo>
                    <a:pt x="1630" y="5997"/>
                    <a:pt x="1645" y="6001"/>
                    <a:pt x="1661" y="6006"/>
                  </a:cubicBezTo>
                  <a:lnTo>
                    <a:pt x="1661" y="6006"/>
                  </a:lnTo>
                  <a:cubicBezTo>
                    <a:pt x="1563" y="5961"/>
                    <a:pt x="1460" y="5905"/>
                    <a:pt x="1399" y="5905"/>
                  </a:cubicBezTo>
                  <a:cubicBezTo>
                    <a:pt x="1186" y="5845"/>
                    <a:pt x="1399" y="5875"/>
                    <a:pt x="1156" y="5753"/>
                  </a:cubicBezTo>
                  <a:cubicBezTo>
                    <a:pt x="1216" y="5753"/>
                    <a:pt x="1247" y="5723"/>
                    <a:pt x="1216" y="5693"/>
                  </a:cubicBezTo>
                  <a:lnTo>
                    <a:pt x="1216" y="5693"/>
                  </a:lnTo>
                  <a:cubicBezTo>
                    <a:pt x="1216" y="5693"/>
                    <a:pt x="1399" y="5753"/>
                    <a:pt x="1490" y="5784"/>
                  </a:cubicBezTo>
                  <a:cubicBezTo>
                    <a:pt x="1338" y="5723"/>
                    <a:pt x="1247" y="5632"/>
                    <a:pt x="1308" y="5632"/>
                  </a:cubicBezTo>
                  <a:cubicBezTo>
                    <a:pt x="1095" y="5571"/>
                    <a:pt x="1095" y="5571"/>
                    <a:pt x="943" y="5480"/>
                  </a:cubicBezTo>
                  <a:cubicBezTo>
                    <a:pt x="943" y="5449"/>
                    <a:pt x="882" y="5419"/>
                    <a:pt x="882" y="5419"/>
                  </a:cubicBezTo>
                  <a:lnTo>
                    <a:pt x="882" y="5419"/>
                  </a:lnTo>
                  <a:cubicBezTo>
                    <a:pt x="1034" y="5480"/>
                    <a:pt x="1338" y="5601"/>
                    <a:pt x="1338" y="5601"/>
                  </a:cubicBezTo>
                  <a:cubicBezTo>
                    <a:pt x="1391" y="5631"/>
                    <a:pt x="1422" y="5650"/>
                    <a:pt x="1440" y="5663"/>
                  </a:cubicBezTo>
                  <a:lnTo>
                    <a:pt x="1440" y="5663"/>
                  </a:lnTo>
                  <a:cubicBezTo>
                    <a:pt x="1482" y="5665"/>
                    <a:pt x="1703" y="5753"/>
                    <a:pt x="1703" y="5753"/>
                  </a:cubicBezTo>
                  <a:cubicBezTo>
                    <a:pt x="1764" y="5753"/>
                    <a:pt x="1764" y="5784"/>
                    <a:pt x="1794" y="5784"/>
                  </a:cubicBezTo>
                  <a:cubicBezTo>
                    <a:pt x="1806" y="5784"/>
                    <a:pt x="1815" y="5783"/>
                    <a:pt x="1821" y="5782"/>
                  </a:cubicBezTo>
                  <a:lnTo>
                    <a:pt x="1821" y="5782"/>
                  </a:lnTo>
                  <a:cubicBezTo>
                    <a:pt x="1822" y="5783"/>
                    <a:pt x="1823" y="5783"/>
                    <a:pt x="1824" y="5784"/>
                  </a:cubicBezTo>
                  <a:cubicBezTo>
                    <a:pt x="1824" y="5783"/>
                    <a:pt x="1825" y="5782"/>
                    <a:pt x="1825" y="5781"/>
                  </a:cubicBezTo>
                  <a:lnTo>
                    <a:pt x="1825" y="5781"/>
                  </a:lnTo>
                  <a:cubicBezTo>
                    <a:pt x="1824" y="5782"/>
                    <a:pt x="1822" y="5782"/>
                    <a:pt x="1821" y="5782"/>
                  </a:cubicBezTo>
                  <a:lnTo>
                    <a:pt x="1821" y="5782"/>
                  </a:lnTo>
                  <a:cubicBezTo>
                    <a:pt x="1700" y="5722"/>
                    <a:pt x="1673" y="5706"/>
                    <a:pt x="1681" y="5706"/>
                  </a:cubicBezTo>
                  <a:cubicBezTo>
                    <a:pt x="1688" y="5706"/>
                    <a:pt x="1730" y="5721"/>
                    <a:pt x="1752" y="5726"/>
                  </a:cubicBezTo>
                  <a:lnTo>
                    <a:pt x="1752" y="5726"/>
                  </a:lnTo>
                  <a:cubicBezTo>
                    <a:pt x="1752" y="5724"/>
                    <a:pt x="1755" y="5723"/>
                    <a:pt x="1764" y="5723"/>
                  </a:cubicBezTo>
                  <a:cubicBezTo>
                    <a:pt x="1722" y="5690"/>
                    <a:pt x="1706" y="5675"/>
                    <a:pt x="1700" y="5669"/>
                  </a:cubicBezTo>
                  <a:lnTo>
                    <a:pt x="1700" y="5669"/>
                  </a:lnTo>
                  <a:cubicBezTo>
                    <a:pt x="1699" y="5669"/>
                    <a:pt x="1699" y="5669"/>
                    <a:pt x="1698" y="5669"/>
                  </a:cubicBezTo>
                  <a:cubicBezTo>
                    <a:pt x="1693" y="5669"/>
                    <a:pt x="1672" y="5662"/>
                    <a:pt x="1612" y="5632"/>
                  </a:cubicBezTo>
                  <a:cubicBezTo>
                    <a:pt x="1460" y="5571"/>
                    <a:pt x="1460" y="5571"/>
                    <a:pt x="1399" y="5541"/>
                  </a:cubicBezTo>
                  <a:cubicBezTo>
                    <a:pt x="1399" y="5529"/>
                    <a:pt x="1407" y="5524"/>
                    <a:pt x="1421" y="5524"/>
                  </a:cubicBezTo>
                  <a:cubicBezTo>
                    <a:pt x="1477" y="5524"/>
                    <a:pt x="1629" y="5607"/>
                    <a:pt x="1703" y="5632"/>
                  </a:cubicBezTo>
                  <a:cubicBezTo>
                    <a:pt x="1733" y="5662"/>
                    <a:pt x="1756" y="5677"/>
                    <a:pt x="1756" y="5677"/>
                  </a:cubicBezTo>
                  <a:cubicBezTo>
                    <a:pt x="1756" y="5677"/>
                    <a:pt x="1733" y="5662"/>
                    <a:pt x="1672" y="5632"/>
                  </a:cubicBezTo>
                  <a:lnTo>
                    <a:pt x="1672" y="5632"/>
                  </a:lnTo>
                  <a:cubicBezTo>
                    <a:pt x="1855" y="5753"/>
                    <a:pt x="2068" y="5784"/>
                    <a:pt x="2159" y="5875"/>
                  </a:cubicBezTo>
                  <a:cubicBezTo>
                    <a:pt x="2173" y="5878"/>
                    <a:pt x="2182" y="5879"/>
                    <a:pt x="2189" y="5879"/>
                  </a:cubicBezTo>
                  <a:cubicBezTo>
                    <a:pt x="2253" y="5879"/>
                    <a:pt x="1979" y="5753"/>
                    <a:pt x="2007" y="5753"/>
                  </a:cubicBezTo>
                  <a:lnTo>
                    <a:pt x="1794" y="5632"/>
                  </a:lnTo>
                  <a:cubicBezTo>
                    <a:pt x="1677" y="5574"/>
                    <a:pt x="1636" y="5552"/>
                    <a:pt x="1639" y="5552"/>
                  </a:cubicBezTo>
                  <a:cubicBezTo>
                    <a:pt x="1649" y="5552"/>
                    <a:pt x="2029" y="5729"/>
                    <a:pt x="2068" y="5729"/>
                  </a:cubicBezTo>
                  <a:cubicBezTo>
                    <a:pt x="2070" y="5729"/>
                    <a:pt x="2071" y="5729"/>
                    <a:pt x="2070" y="5727"/>
                  </a:cubicBezTo>
                  <a:lnTo>
                    <a:pt x="2070" y="5727"/>
                  </a:lnTo>
                  <a:cubicBezTo>
                    <a:pt x="2103" y="5737"/>
                    <a:pt x="2133" y="5745"/>
                    <a:pt x="2159" y="5753"/>
                  </a:cubicBezTo>
                  <a:cubicBezTo>
                    <a:pt x="2098" y="5723"/>
                    <a:pt x="1976" y="5693"/>
                    <a:pt x="1946" y="5632"/>
                  </a:cubicBezTo>
                  <a:lnTo>
                    <a:pt x="1946" y="5632"/>
                  </a:lnTo>
                  <a:cubicBezTo>
                    <a:pt x="2007" y="5693"/>
                    <a:pt x="2128" y="5723"/>
                    <a:pt x="2128" y="5723"/>
                  </a:cubicBezTo>
                  <a:cubicBezTo>
                    <a:pt x="2068" y="5693"/>
                    <a:pt x="1824" y="5571"/>
                    <a:pt x="1794" y="5541"/>
                  </a:cubicBezTo>
                  <a:cubicBezTo>
                    <a:pt x="1801" y="5526"/>
                    <a:pt x="1817" y="5520"/>
                    <a:pt x="1838" y="5520"/>
                  </a:cubicBezTo>
                  <a:cubicBezTo>
                    <a:pt x="1866" y="5520"/>
                    <a:pt x="1901" y="5530"/>
                    <a:pt x="1937" y="5543"/>
                  </a:cubicBezTo>
                  <a:lnTo>
                    <a:pt x="1937" y="5543"/>
                  </a:lnTo>
                  <a:cubicBezTo>
                    <a:pt x="1900" y="5523"/>
                    <a:pt x="1862" y="5502"/>
                    <a:pt x="1824" y="5480"/>
                  </a:cubicBezTo>
                  <a:cubicBezTo>
                    <a:pt x="1814" y="5470"/>
                    <a:pt x="1824" y="5466"/>
                    <a:pt x="1841" y="5466"/>
                  </a:cubicBezTo>
                  <a:cubicBezTo>
                    <a:pt x="1875" y="5466"/>
                    <a:pt x="1936" y="5480"/>
                    <a:pt x="1916" y="5480"/>
                  </a:cubicBezTo>
                  <a:lnTo>
                    <a:pt x="2007" y="5571"/>
                  </a:lnTo>
                  <a:cubicBezTo>
                    <a:pt x="2007" y="5569"/>
                    <a:pt x="2009" y="5568"/>
                    <a:pt x="2013" y="5568"/>
                  </a:cubicBezTo>
                  <a:cubicBezTo>
                    <a:pt x="2051" y="5568"/>
                    <a:pt x="2243" y="5658"/>
                    <a:pt x="2286" y="5658"/>
                  </a:cubicBezTo>
                  <a:cubicBezTo>
                    <a:pt x="2299" y="5658"/>
                    <a:pt x="2299" y="5650"/>
                    <a:pt x="2280" y="5632"/>
                  </a:cubicBezTo>
                  <a:cubicBezTo>
                    <a:pt x="2207" y="5614"/>
                    <a:pt x="2200" y="5606"/>
                    <a:pt x="2193" y="5597"/>
                  </a:cubicBezTo>
                  <a:lnTo>
                    <a:pt x="2193" y="5597"/>
                  </a:lnTo>
                  <a:lnTo>
                    <a:pt x="2280" y="5632"/>
                  </a:lnTo>
                  <a:cubicBezTo>
                    <a:pt x="2246" y="5615"/>
                    <a:pt x="2211" y="5597"/>
                    <a:pt x="2183" y="5586"/>
                  </a:cubicBezTo>
                  <a:lnTo>
                    <a:pt x="2183" y="5586"/>
                  </a:lnTo>
                  <a:cubicBezTo>
                    <a:pt x="2188" y="5590"/>
                    <a:pt x="2190" y="5594"/>
                    <a:pt x="2193" y="5597"/>
                  </a:cubicBezTo>
                  <a:lnTo>
                    <a:pt x="2193" y="5597"/>
                  </a:lnTo>
                  <a:lnTo>
                    <a:pt x="2128" y="5571"/>
                  </a:lnTo>
                  <a:cubicBezTo>
                    <a:pt x="2141" y="5571"/>
                    <a:pt x="2160" y="5577"/>
                    <a:pt x="2183" y="5586"/>
                  </a:cubicBezTo>
                  <a:lnTo>
                    <a:pt x="2183" y="5586"/>
                  </a:lnTo>
                  <a:cubicBezTo>
                    <a:pt x="2178" y="5582"/>
                    <a:pt x="2170" y="5577"/>
                    <a:pt x="2159" y="5571"/>
                  </a:cubicBezTo>
                  <a:lnTo>
                    <a:pt x="2159" y="5571"/>
                  </a:lnTo>
                  <a:lnTo>
                    <a:pt x="2280" y="5601"/>
                  </a:lnTo>
                  <a:cubicBezTo>
                    <a:pt x="2236" y="5579"/>
                    <a:pt x="2092" y="5507"/>
                    <a:pt x="2116" y="5507"/>
                  </a:cubicBezTo>
                  <a:cubicBezTo>
                    <a:pt x="2125" y="5507"/>
                    <a:pt x="2155" y="5517"/>
                    <a:pt x="2219" y="5541"/>
                  </a:cubicBezTo>
                  <a:cubicBezTo>
                    <a:pt x="2179" y="5520"/>
                    <a:pt x="2152" y="5507"/>
                    <a:pt x="2134" y="5498"/>
                  </a:cubicBezTo>
                  <a:cubicBezTo>
                    <a:pt x="2134" y="5498"/>
                    <a:pt x="2125" y="5494"/>
                    <a:pt x="2098" y="5480"/>
                  </a:cubicBezTo>
                  <a:cubicBezTo>
                    <a:pt x="2072" y="5471"/>
                    <a:pt x="2050" y="5463"/>
                    <a:pt x="2032" y="5456"/>
                  </a:cubicBezTo>
                  <a:lnTo>
                    <a:pt x="2032" y="5456"/>
                  </a:lnTo>
                  <a:cubicBezTo>
                    <a:pt x="2031" y="5450"/>
                    <a:pt x="1946" y="5389"/>
                    <a:pt x="1946" y="5389"/>
                  </a:cubicBezTo>
                  <a:lnTo>
                    <a:pt x="1946" y="5389"/>
                  </a:lnTo>
                  <a:cubicBezTo>
                    <a:pt x="1952" y="5392"/>
                    <a:pt x="1959" y="5395"/>
                    <a:pt x="1965" y="5397"/>
                  </a:cubicBezTo>
                  <a:lnTo>
                    <a:pt x="1965" y="5397"/>
                  </a:lnTo>
                  <a:cubicBezTo>
                    <a:pt x="2033" y="5428"/>
                    <a:pt x="2064" y="5439"/>
                    <a:pt x="2074" y="5439"/>
                  </a:cubicBezTo>
                  <a:cubicBezTo>
                    <a:pt x="2079" y="5439"/>
                    <a:pt x="2078" y="5436"/>
                    <a:pt x="2073" y="5431"/>
                  </a:cubicBezTo>
                  <a:lnTo>
                    <a:pt x="2073" y="5431"/>
                  </a:lnTo>
                  <a:lnTo>
                    <a:pt x="2128" y="5449"/>
                  </a:lnTo>
                  <a:cubicBezTo>
                    <a:pt x="2109" y="5440"/>
                    <a:pt x="2089" y="5433"/>
                    <a:pt x="2070" y="5428"/>
                  </a:cubicBezTo>
                  <a:lnTo>
                    <a:pt x="2070" y="5428"/>
                  </a:lnTo>
                  <a:cubicBezTo>
                    <a:pt x="2071" y="5429"/>
                    <a:pt x="2072" y="5430"/>
                    <a:pt x="2073" y="5431"/>
                  </a:cubicBezTo>
                  <a:lnTo>
                    <a:pt x="2073" y="5431"/>
                  </a:lnTo>
                  <a:lnTo>
                    <a:pt x="2037" y="5419"/>
                  </a:lnTo>
                  <a:lnTo>
                    <a:pt x="2037" y="5419"/>
                  </a:lnTo>
                  <a:cubicBezTo>
                    <a:pt x="2048" y="5422"/>
                    <a:pt x="2059" y="5425"/>
                    <a:pt x="2070" y="5428"/>
                  </a:cubicBezTo>
                  <a:lnTo>
                    <a:pt x="2070" y="5428"/>
                  </a:lnTo>
                  <a:cubicBezTo>
                    <a:pt x="2039" y="5399"/>
                    <a:pt x="1926" y="5325"/>
                    <a:pt x="1960" y="5325"/>
                  </a:cubicBezTo>
                  <a:cubicBezTo>
                    <a:pt x="1963" y="5325"/>
                    <a:pt x="1967" y="5326"/>
                    <a:pt x="1972" y="5327"/>
                  </a:cubicBezTo>
                  <a:lnTo>
                    <a:pt x="1972" y="5327"/>
                  </a:lnTo>
                  <a:cubicBezTo>
                    <a:pt x="1920" y="5293"/>
                    <a:pt x="1870" y="5262"/>
                    <a:pt x="1794" y="5237"/>
                  </a:cubicBezTo>
                  <a:lnTo>
                    <a:pt x="1794" y="5237"/>
                  </a:lnTo>
                  <a:cubicBezTo>
                    <a:pt x="1911" y="5266"/>
                    <a:pt x="2113" y="5408"/>
                    <a:pt x="2291" y="5473"/>
                  </a:cubicBezTo>
                  <a:lnTo>
                    <a:pt x="2291" y="5473"/>
                  </a:lnTo>
                  <a:cubicBezTo>
                    <a:pt x="2298" y="5475"/>
                    <a:pt x="2304" y="5476"/>
                    <a:pt x="2308" y="5476"/>
                  </a:cubicBezTo>
                  <a:cubicBezTo>
                    <a:pt x="2320" y="5476"/>
                    <a:pt x="2309" y="5464"/>
                    <a:pt x="2219" y="5419"/>
                  </a:cubicBezTo>
                  <a:cubicBezTo>
                    <a:pt x="2128" y="5389"/>
                    <a:pt x="2068" y="5328"/>
                    <a:pt x="1946" y="5267"/>
                  </a:cubicBezTo>
                  <a:cubicBezTo>
                    <a:pt x="1952" y="5261"/>
                    <a:pt x="1960" y="5259"/>
                    <a:pt x="1970" y="5259"/>
                  </a:cubicBezTo>
                  <a:cubicBezTo>
                    <a:pt x="2011" y="5259"/>
                    <a:pt x="2085" y="5303"/>
                    <a:pt x="2159" y="5328"/>
                  </a:cubicBezTo>
                  <a:cubicBezTo>
                    <a:pt x="2128" y="5298"/>
                    <a:pt x="1946" y="5237"/>
                    <a:pt x="1855" y="5176"/>
                  </a:cubicBezTo>
                  <a:lnTo>
                    <a:pt x="1855" y="5176"/>
                  </a:lnTo>
                  <a:cubicBezTo>
                    <a:pt x="1870" y="5186"/>
                    <a:pt x="1876" y="5191"/>
                    <a:pt x="1876" y="5191"/>
                  </a:cubicBezTo>
                  <a:cubicBezTo>
                    <a:pt x="1874" y="5191"/>
                    <a:pt x="1783" y="5131"/>
                    <a:pt x="1808" y="5131"/>
                  </a:cubicBezTo>
                  <a:cubicBezTo>
                    <a:pt x="1814" y="5131"/>
                    <a:pt x="1828" y="5135"/>
                    <a:pt x="1855" y="5146"/>
                  </a:cubicBezTo>
                  <a:cubicBezTo>
                    <a:pt x="2068" y="5237"/>
                    <a:pt x="1946" y="5237"/>
                    <a:pt x="2068" y="5267"/>
                  </a:cubicBezTo>
                  <a:cubicBezTo>
                    <a:pt x="2068" y="5237"/>
                    <a:pt x="1642" y="5024"/>
                    <a:pt x="1612" y="4994"/>
                  </a:cubicBezTo>
                  <a:cubicBezTo>
                    <a:pt x="1520" y="4963"/>
                    <a:pt x="1216" y="4842"/>
                    <a:pt x="1156" y="4781"/>
                  </a:cubicBezTo>
                  <a:cubicBezTo>
                    <a:pt x="1216" y="4781"/>
                    <a:pt x="1216" y="4842"/>
                    <a:pt x="1460" y="4933"/>
                  </a:cubicBezTo>
                  <a:lnTo>
                    <a:pt x="1399" y="4872"/>
                  </a:lnTo>
                  <a:lnTo>
                    <a:pt x="1399" y="4872"/>
                  </a:lnTo>
                  <a:cubicBezTo>
                    <a:pt x="1672" y="4994"/>
                    <a:pt x="1855" y="5115"/>
                    <a:pt x="2098" y="5237"/>
                  </a:cubicBezTo>
                  <a:lnTo>
                    <a:pt x="2007" y="5146"/>
                  </a:lnTo>
                  <a:lnTo>
                    <a:pt x="2311" y="5298"/>
                  </a:lnTo>
                  <a:cubicBezTo>
                    <a:pt x="2232" y="5245"/>
                    <a:pt x="2215" y="5232"/>
                    <a:pt x="2220" y="5232"/>
                  </a:cubicBezTo>
                  <a:cubicBezTo>
                    <a:pt x="2224" y="5232"/>
                    <a:pt x="2247" y="5243"/>
                    <a:pt x="2253" y="5243"/>
                  </a:cubicBezTo>
                  <a:cubicBezTo>
                    <a:pt x="2255" y="5243"/>
                    <a:pt x="2255" y="5242"/>
                    <a:pt x="2250" y="5237"/>
                  </a:cubicBezTo>
                  <a:cubicBezTo>
                    <a:pt x="2224" y="5221"/>
                    <a:pt x="2207" y="5212"/>
                    <a:pt x="2198" y="5206"/>
                  </a:cubicBezTo>
                  <a:lnTo>
                    <a:pt x="2198" y="5206"/>
                  </a:lnTo>
                  <a:cubicBezTo>
                    <a:pt x="2192" y="5201"/>
                    <a:pt x="2180" y="5192"/>
                    <a:pt x="2159" y="5176"/>
                  </a:cubicBezTo>
                  <a:cubicBezTo>
                    <a:pt x="2131" y="5148"/>
                    <a:pt x="1902" y="5020"/>
                    <a:pt x="1953" y="5020"/>
                  </a:cubicBezTo>
                  <a:cubicBezTo>
                    <a:pt x="1958" y="5020"/>
                    <a:pt x="1965" y="5021"/>
                    <a:pt x="1976" y="5024"/>
                  </a:cubicBezTo>
                  <a:cubicBezTo>
                    <a:pt x="2098" y="5115"/>
                    <a:pt x="2250" y="5146"/>
                    <a:pt x="2311" y="5176"/>
                  </a:cubicBezTo>
                  <a:cubicBezTo>
                    <a:pt x="2389" y="5176"/>
                    <a:pt x="2177" y="5109"/>
                    <a:pt x="2191" y="5109"/>
                  </a:cubicBezTo>
                  <a:cubicBezTo>
                    <a:pt x="2193" y="5109"/>
                    <a:pt x="2202" y="5111"/>
                    <a:pt x="2219" y="5115"/>
                  </a:cubicBezTo>
                  <a:lnTo>
                    <a:pt x="2311" y="5146"/>
                  </a:lnTo>
                  <a:cubicBezTo>
                    <a:pt x="2402" y="5115"/>
                    <a:pt x="2402" y="5024"/>
                    <a:pt x="2007" y="4811"/>
                  </a:cubicBezTo>
                  <a:lnTo>
                    <a:pt x="2007" y="4811"/>
                  </a:lnTo>
                  <a:cubicBezTo>
                    <a:pt x="2219" y="4872"/>
                    <a:pt x="2250" y="4872"/>
                    <a:pt x="2371" y="4933"/>
                  </a:cubicBezTo>
                  <a:cubicBezTo>
                    <a:pt x="2280" y="4872"/>
                    <a:pt x="2159" y="4811"/>
                    <a:pt x="2159" y="4811"/>
                  </a:cubicBezTo>
                  <a:lnTo>
                    <a:pt x="2159" y="4811"/>
                  </a:lnTo>
                  <a:lnTo>
                    <a:pt x="2371" y="4872"/>
                  </a:lnTo>
                  <a:cubicBezTo>
                    <a:pt x="2389" y="4883"/>
                    <a:pt x="2397" y="4888"/>
                    <a:pt x="2399" y="4888"/>
                  </a:cubicBezTo>
                  <a:cubicBezTo>
                    <a:pt x="2406" y="4888"/>
                    <a:pt x="2340" y="4832"/>
                    <a:pt x="2275" y="4773"/>
                  </a:cubicBezTo>
                  <a:lnTo>
                    <a:pt x="2275" y="4773"/>
                  </a:lnTo>
                  <a:cubicBezTo>
                    <a:pt x="2275" y="4773"/>
                    <a:pt x="2276" y="4773"/>
                    <a:pt x="2276" y="4773"/>
                  </a:cubicBezTo>
                  <a:lnTo>
                    <a:pt x="2276" y="4773"/>
                  </a:lnTo>
                  <a:cubicBezTo>
                    <a:pt x="2275" y="4773"/>
                    <a:pt x="2275" y="4772"/>
                    <a:pt x="2274" y="4772"/>
                  </a:cubicBezTo>
                  <a:lnTo>
                    <a:pt x="2274" y="4772"/>
                  </a:lnTo>
                  <a:cubicBezTo>
                    <a:pt x="2255" y="4755"/>
                    <a:pt x="2236" y="4737"/>
                    <a:pt x="2219" y="4720"/>
                  </a:cubicBezTo>
                  <a:cubicBezTo>
                    <a:pt x="2182" y="4695"/>
                    <a:pt x="2165" y="4680"/>
                    <a:pt x="2175" y="4680"/>
                  </a:cubicBezTo>
                  <a:cubicBezTo>
                    <a:pt x="2190" y="4680"/>
                    <a:pt x="2259" y="4710"/>
                    <a:pt x="2402" y="4781"/>
                  </a:cubicBezTo>
                  <a:cubicBezTo>
                    <a:pt x="2391" y="4758"/>
                    <a:pt x="2375" y="4744"/>
                    <a:pt x="2357" y="4734"/>
                  </a:cubicBezTo>
                  <a:lnTo>
                    <a:pt x="2357" y="4734"/>
                  </a:lnTo>
                  <a:cubicBezTo>
                    <a:pt x="2374" y="4724"/>
                    <a:pt x="2360" y="4692"/>
                    <a:pt x="2311" y="4659"/>
                  </a:cubicBezTo>
                  <a:cubicBezTo>
                    <a:pt x="2250" y="4659"/>
                    <a:pt x="2219" y="4629"/>
                    <a:pt x="2068" y="4538"/>
                  </a:cubicBezTo>
                  <a:cubicBezTo>
                    <a:pt x="1980" y="4483"/>
                    <a:pt x="1959" y="4468"/>
                    <a:pt x="1963" y="4468"/>
                  </a:cubicBezTo>
                  <a:cubicBezTo>
                    <a:pt x="1967" y="4468"/>
                    <a:pt x="1987" y="4478"/>
                    <a:pt x="1999" y="4485"/>
                  </a:cubicBezTo>
                  <a:lnTo>
                    <a:pt x="1999" y="4485"/>
                  </a:lnTo>
                  <a:lnTo>
                    <a:pt x="1976" y="4477"/>
                  </a:lnTo>
                  <a:lnTo>
                    <a:pt x="1976" y="4477"/>
                  </a:lnTo>
                  <a:cubicBezTo>
                    <a:pt x="1999" y="4488"/>
                    <a:pt x="2008" y="4492"/>
                    <a:pt x="2009" y="4492"/>
                  </a:cubicBezTo>
                  <a:cubicBezTo>
                    <a:pt x="2010" y="4492"/>
                    <a:pt x="2006" y="4489"/>
                    <a:pt x="1999" y="4485"/>
                  </a:cubicBezTo>
                  <a:lnTo>
                    <a:pt x="1999" y="4485"/>
                  </a:lnTo>
                  <a:lnTo>
                    <a:pt x="2219" y="4568"/>
                  </a:lnTo>
                  <a:cubicBezTo>
                    <a:pt x="2297" y="4589"/>
                    <a:pt x="2343" y="4597"/>
                    <a:pt x="2370" y="4597"/>
                  </a:cubicBezTo>
                  <a:cubicBezTo>
                    <a:pt x="2459" y="4597"/>
                    <a:pt x="2332" y="4507"/>
                    <a:pt x="2402" y="4507"/>
                  </a:cubicBezTo>
                  <a:cubicBezTo>
                    <a:pt x="2402" y="4477"/>
                    <a:pt x="2371" y="4477"/>
                    <a:pt x="2280" y="4416"/>
                  </a:cubicBezTo>
                  <a:lnTo>
                    <a:pt x="2280" y="4416"/>
                  </a:lnTo>
                  <a:cubicBezTo>
                    <a:pt x="2338" y="4438"/>
                    <a:pt x="2368" y="4446"/>
                    <a:pt x="2382" y="4446"/>
                  </a:cubicBezTo>
                  <a:cubicBezTo>
                    <a:pt x="2423" y="4446"/>
                    <a:pt x="2336" y="4382"/>
                    <a:pt x="2377" y="4382"/>
                  </a:cubicBezTo>
                  <a:cubicBezTo>
                    <a:pt x="2382" y="4382"/>
                    <a:pt x="2390" y="4383"/>
                    <a:pt x="2402" y="4386"/>
                  </a:cubicBezTo>
                  <a:cubicBezTo>
                    <a:pt x="2280" y="4355"/>
                    <a:pt x="2007" y="4203"/>
                    <a:pt x="2007" y="4203"/>
                  </a:cubicBezTo>
                  <a:cubicBezTo>
                    <a:pt x="1971" y="4179"/>
                    <a:pt x="1960" y="4169"/>
                    <a:pt x="1966" y="4169"/>
                  </a:cubicBezTo>
                  <a:cubicBezTo>
                    <a:pt x="1991" y="4169"/>
                    <a:pt x="2304" y="4331"/>
                    <a:pt x="2402" y="4355"/>
                  </a:cubicBezTo>
                  <a:cubicBezTo>
                    <a:pt x="2311" y="4325"/>
                    <a:pt x="2311" y="4264"/>
                    <a:pt x="2311" y="4264"/>
                  </a:cubicBezTo>
                  <a:lnTo>
                    <a:pt x="2371" y="4264"/>
                  </a:lnTo>
                  <a:cubicBezTo>
                    <a:pt x="2305" y="4220"/>
                    <a:pt x="2271" y="4191"/>
                    <a:pt x="2281" y="4191"/>
                  </a:cubicBezTo>
                  <a:cubicBezTo>
                    <a:pt x="2285" y="4191"/>
                    <a:pt x="2294" y="4195"/>
                    <a:pt x="2311" y="4203"/>
                  </a:cubicBezTo>
                  <a:cubicBezTo>
                    <a:pt x="2371" y="4203"/>
                    <a:pt x="2463" y="4234"/>
                    <a:pt x="2463" y="4234"/>
                  </a:cubicBezTo>
                  <a:cubicBezTo>
                    <a:pt x="2294" y="4121"/>
                    <a:pt x="2386" y="4165"/>
                    <a:pt x="2279" y="4100"/>
                  </a:cubicBezTo>
                  <a:lnTo>
                    <a:pt x="2279" y="4100"/>
                  </a:lnTo>
                  <a:lnTo>
                    <a:pt x="2286" y="4102"/>
                  </a:lnTo>
                  <a:lnTo>
                    <a:pt x="2286" y="4102"/>
                  </a:lnTo>
                  <a:cubicBezTo>
                    <a:pt x="2276" y="4093"/>
                    <a:pt x="2269" y="4082"/>
                    <a:pt x="2250" y="4082"/>
                  </a:cubicBezTo>
                  <a:cubicBezTo>
                    <a:pt x="2261" y="4088"/>
                    <a:pt x="2271" y="4094"/>
                    <a:pt x="2279" y="4100"/>
                  </a:cubicBezTo>
                  <a:lnTo>
                    <a:pt x="2279" y="4100"/>
                  </a:lnTo>
                  <a:lnTo>
                    <a:pt x="2159" y="4051"/>
                  </a:lnTo>
                  <a:lnTo>
                    <a:pt x="2159" y="4051"/>
                  </a:lnTo>
                  <a:lnTo>
                    <a:pt x="2280" y="4082"/>
                  </a:lnTo>
                  <a:cubicBezTo>
                    <a:pt x="2281" y="4082"/>
                    <a:pt x="2282" y="4082"/>
                    <a:pt x="2284" y="4082"/>
                  </a:cubicBezTo>
                  <a:lnTo>
                    <a:pt x="2284" y="4082"/>
                  </a:lnTo>
                  <a:cubicBezTo>
                    <a:pt x="2256" y="4069"/>
                    <a:pt x="2233" y="4058"/>
                    <a:pt x="2219" y="4051"/>
                  </a:cubicBezTo>
                  <a:cubicBezTo>
                    <a:pt x="2200" y="4037"/>
                    <a:pt x="2188" y="4027"/>
                    <a:pt x="2181" y="4021"/>
                  </a:cubicBezTo>
                  <a:lnTo>
                    <a:pt x="2181" y="4021"/>
                  </a:lnTo>
                  <a:cubicBezTo>
                    <a:pt x="2184" y="4021"/>
                    <a:pt x="2186" y="4021"/>
                    <a:pt x="2189" y="4021"/>
                  </a:cubicBezTo>
                  <a:lnTo>
                    <a:pt x="2181" y="4013"/>
                  </a:lnTo>
                  <a:lnTo>
                    <a:pt x="2181" y="4013"/>
                  </a:lnTo>
                  <a:cubicBezTo>
                    <a:pt x="2179" y="4012"/>
                    <a:pt x="2177" y="4012"/>
                    <a:pt x="2176" y="4012"/>
                  </a:cubicBezTo>
                  <a:cubicBezTo>
                    <a:pt x="2173" y="4012"/>
                    <a:pt x="2174" y="4014"/>
                    <a:pt x="2181" y="4021"/>
                  </a:cubicBezTo>
                  <a:lnTo>
                    <a:pt x="2181" y="4021"/>
                  </a:lnTo>
                  <a:cubicBezTo>
                    <a:pt x="2134" y="4021"/>
                    <a:pt x="2182" y="4017"/>
                    <a:pt x="2037" y="3930"/>
                  </a:cubicBezTo>
                  <a:lnTo>
                    <a:pt x="2037" y="3930"/>
                  </a:lnTo>
                  <a:lnTo>
                    <a:pt x="2143" y="3975"/>
                  </a:lnTo>
                  <a:lnTo>
                    <a:pt x="2143" y="3975"/>
                  </a:lnTo>
                  <a:lnTo>
                    <a:pt x="2181" y="4013"/>
                  </a:lnTo>
                  <a:lnTo>
                    <a:pt x="2181" y="4013"/>
                  </a:lnTo>
                  <a:cubicBezTo>
                    <a:pt x="2205" y="4021"/>
                    <a:pt x="2285" y="4063"/>
                    <a:pt x="2341" y="4082"/>
                  </a:cubicBezTo>
                  <a:cubicBezTo>
                    <a:pt x="2356" y="4082"/>
                    <a:pt x="2356" y="4074"/>
                    <a:pt x="2371" y="4074"/>
                  </a:cubicBezTo>
                  <a:cubicBezTo>
                    <a:pt x="2374" y="4074"/>
                    <a:pt x="2378" y="4074"/>
                    <a:pt x="2383" y="4075"/>
                  </a:cubicBezTo>
                  <a:lnTo>
                    <a:pt x="2383" y="4075"/>
                  </a:lnTo>
                  <a:cubicBezTo>
                    <a:pt x="2373" y="4069"/>
                    <a:pt x="2363" y="4062"/>
                    <a:pt x="2341" y="4051"/>
                  </a:cubicBezTo>
                  <a:cubicBezTo>
                    <a:pt x="2298" y="4051"/>
                    <a:pt x="2271" y="4036"/>
                    <a:pt x="2216" y="4006"/>
                  </a:cubicBezTo>
                  <a:lnTo>
                    <a:pt x="2216" y="4006"/>
                  </a:lnTo>
                  <a:lnTo>
                    <a:pt x="2250" y="4021"/>
                  </a:lnTo>
                  <a:cubicBezTo>
                    <a:pt x="2098" y="3930"/>
                    <a:pt x="2128" y="3930"/>
                    <a:pt x="2098" y="3899"/>
                  </a:cubicBezTo>
                  <a:lnTo>
                    <a:pt x="2098" y="3899"/>
                  </a:lnTo>
                  <a:cubicBezTo>
                    <a:pt x="2280" y="3960"/>
                    <a:pt x="2463" y="4082"/>
                    <a:pt x="2523" y="4082"/>
                  </a:cubicBezTo>
                  <a:lnTo>
                    <a:pt x="2387" y="3973"/>
                  </a:lnTo>
                  <a:lnTo>
                    <a:pt x="2387" y="3973"/>
                  </a:lnTo>
                  <a:cubicBezTo>
                    <a:pt x="2407" y="3985"/>
                    <a:pt x="2433" y="4001"/>
                    <a:pt x="2463" y="4021"/>
                  </a:cubicBezTo>
                  <a:cubicBezTo>
                    <a:pt x="2578" y="4021"/>
                    <a:pt x="2066" y="3775"/>
                    <a:pt x="2141" y="3775"/>
                  </a:cubicBezTo>
                  <a:cubicBezTo>
                    <a:pt x="2145" y="3775"/>
                    <a:pt x="2151" y="3776"/>
                    <a:pt x="2159" y="3778"/>
                  </a:cubicBezTo>
                  <a:cubicBezTo>
                    <a:pt x="2371" y="3899"/>
                    <a:pt x="2371" y="3899"/>
                    <a:pt x="2432" y="3899"/>
                  </a:cubicBezTo>
                  <a:cubicBezTo>
                    <a:pt x="2402" y="3869"/>
                    <a:pt x="2311" y="3808"/>
                    <a:pt x="2311" y="3808"/>
                  </a:cubicBezTo>
                  <a:lnTo>
                    <a:pt x="2311" y="3808"/>
                  </a:lnTo>
                  <a:cubicBezTo>
                    <a:pt x="2343" y="3821"/>
                    <a:pt x="2359" y="3826"/>
                    <a:pt x="2364" y="3826"/>
                  </a:cubicBezTo>
                  <a:cubicBezTo>
                    <a:pt x="2379" y="3826"/>
                    <a:pt x="2318" y="3791"/>
                    <a:pt x="2303" y="3791"/>
                  </a:cubicBezTo>
                  <a:cubicBezTo>
                    <a:pt x="2297" y="3791"/>
                    <a:pt x="2298" y="3795"/>
                    <a:pt x="2311" y="3808"/>
                  </a:cubicBezTo>
                  <a:cubicBezTo>
                    <a:pt x="2219" y="3747"/>
                    <a:pt x="2250" y="3778"/>
                    <a:pt x="2219" y="3747"/>
                  </a:cubicBezTo>
                  <a:lnTo>
                    <a:pt x="2219" y="3747"/>
                  </a:lnTo>
                  <a:cubicBezTo>
                    <a:pt x="2363" y="3805"/>
                    <a:pt x="2431" y="3823"/>
                    <a:pt x="2464" y="3823"/>
                  </a:cubicBezTo>
                  <a:cubicBezTo>
                    <a:pt x="2522" y="3823"/>
                    <a:pt x="2470" y="3766"/>
                    <a:pt x="2524" y="3766"/>
                  </a:cubicBezTo>
                  <a:cubicBezTo>
                    <a:pt x="2537" y="3766"/>
                    <a:pt x="2556" y="3770"/>
                    <a:pt x="2584" y="3778"/>
                  </a:cubicBezTo>
                  <a:cubicBezTo>
                    <a:pt x="2397" y="3671"/>
                    <a:pt x="2492" y="3705"/>
                    <a:pt x="2456" y="3673"/>
                  </a:cubicBezTo>
                  <a:lnTo>
                    <a:pt x="2456" y="3673"/>
                  </a:lnTo>
                  <a:lnTo>
                    <a:pt x="2470" y="3680"/>
                  </a:lnTo>
                  <a:lnTo>
                    <a:pt x="2470" y="3680"/>
                  </a:lnTo>
                  <a:cubicBezTo>
                    <a:pt x="2459" y="3673"/>
                    <a:pt x="2447" y="3665"/>
                    <a:pt x="2432" y="3656"/>
                  </a:cubicBezTo>
                  <a:lnTo>
                    <a:pt x="2432" y="3656"/>
                  </a:lnTo>
                  <a:cubicBezTo>
                    <a:pt x="2443" y="3663"/>
                    <a:pt x="2451" y="3669"/>
                    <a:pt x="2456" y="3673"/>
                  </a:cubicBezTo>
                  <a:lnTo>
                    <a:pt x="2456" y="3673"/>
                  </a:lnTo>
                  <a:lnTo>
                    <a:pt x="2280" y="3595"/>
                  </a:lnTo>
                  <a:lnTo>
                    <a:pt x="2280" y="3595"/>
                  </a:lnTo>
                  <a:cubicBezTo>
                    <a:pt x="2298" y="3602"/>
                    <a:pt x="2307" y="3605"/>
                    <a:pt x="2309" y="3605"/>
                  </a:cubicBezTo>
                  <a:cubicBezTo>
                    <a:pt x="2328" y="3605"/>
                    <a:pt x="2096" y="3483"/>
                    <a:pt x="2159" y="3483"/>
                  </a:cubicBezTo>
                  <a:cubicBezTo>
                    <a:pt x="2172" y="3483"/>
                    <a:pt x="2201" y="3489"/>
                    <a:pt x="2250" y="3504"/>
                  </a:cubicBezTo>
                  <a:cubicBezTo>
                    <a:pt x="2311" y="3565"/>
                    <a:pt x="2432" y="3595"/>
                    <a:pt x="2463" y="3626"/>
                  </a:cubicBezTo>
                  <a:cubicBezTo>
                    <a:pt x="2520" y="3649"/>
                    <a:pt x="2550" y="3658"/>
                    <a:pt x="2561" y="3658"/>
                  </a:cubicBezTo>
                  <a:cubicBezTo>
                    <a:pt x="2599" y="3658"/>
                    <a:pt x="2448" y="3563"/>
                    <a:pt x="2486" y="3563"/>
                  </a:cubicBezTo>
                  <a:cubicBezTo>
                    <a:pt x="2497" y="3563"/>
                    <a:pt x="2527" y="3572"/>
                    <a:pt x="2584" y="3595"/>
                  </a:cubicBezTo>
                  <a:cubicBezTo>
                    <a:pt x="2523" y="3504"/>
                    <a:pt x="2311" y="3474"/>
                    <a:pt x="2250" y="3413"/>
                  </a:cubicBezTo>
                  <a:lnTo>
                    <a:pt x="2250" y="3413"/>
                  </a:lnTo>
                  <a:cubicBezTo>
                    <a:pt x="2371" y="3443"/>
                    <a:pt x="2523" y="3474"/>
                    <a:pt x="2554" y="3504"/>
                  </a:cubicBezTo>
                  <a:cubicBezTo>
                    <a:pt x="2532" y="3483"/>
                    <a:pt x="2480" y="3461"/>
                    <a:pt x="2484" y="3461"/>
                  </a:cubicBezTo>
                  <a:cubicBezTo>
                    <a:pt x="2486" y="3461"/>
                    <a:pt x="2497" y="3465"/>
                    <a:pt x="2523" y="3474"/>
                  </a:cubicBezTo>
                  <a:cubicBezTo>
                    <a:pt x="2584" y="3504"/>
                    <a:pt x="2584" y="3565"/>
                    <a:pt x="2645" y="3565"/>
                  </a:cubicBezTo>
                  <a:cubicBezTo>
                    <a:pt x="2706" y="3565"/>
                    <a:pt x="2584" y="3504"/>
                    <a:pt x="2523" y="3443"/>
                  </a:cubicBezTo>
                  <a:lnTo>
                    <a:pt x="2523" y="3443"/>
                  </a:lnTo>
                  <a:cubicBezTo>
                    <a:pt x="2591" y="3466"/>
                    <a:pt x="2621" y="3472"/>
                    <a:pt x="2638" y="3472"/>
                  </a:cubicBezTo>
                  <a:cubicBezTo>
                    <a:pt x="2657" y="3472"/>
                    <a:pt x="2660" y="3465"/>
                    <a:pt x="2681" y="3465"/>
                  </a:cubicBezTo>
                  <a:cubicBezTo>
                    <a:pt x="2692" y="3465"/>
                    <a:pt x="2709" y="3467"/>
                    <a:pt x="2736" y="3474"/>
                  </a:cubicBezTo>
                  <a:cubicBezTo>
                    <a:pt x="2630" y="3398"/>
                    <a:pt x="2660" y="3398"/>
                    <a:pt x="2679" y="3398"/>
                  </a:cubicBezTo>
                  <a:cubicBezTo>
                    <a:pt x="2693" y="3398"/>
                    <a:pt x="2700" y="3398"/>
                    <a:pt x="2649" y="3370"/>
                  </a:cubicBezTo>
                  <a:lnTo>
                    <a:pt x="2649" y="3370"/>
                  </a:lnTo>
                  <a:cubicBezTo>
                    <a:pt x="2672" y="3369"/>
                    <a:pt x="2651" y="3342"/>
                    <a:pt x="2662" y="3338"/>
                  </a:cubicBezTo>
                  <a:lnTo>
                    <a:pt x="2662" y="3338"/>
                  </a:lnTo>
                  <a:cubicBezTo>
                    <a:pt x="2674" y="3341"/>
                    <a:pt x="2688" y="3346"/>
                    <a:pt x="2706" y="3352"/>
                  </a:cubicBezTo>
                  <a:cubicBezTo>
                    <a:pt x="2684" y="3341"/>
                    <a:pt x="2672" y="3337"/>
                    <a:pt x="2665" y="3337"/>
                  </a:cubicBezTo>
                  <a:cubicBezTo>
                    <a:pt x="2664" y="3337"/>
                    <a:pt x="2663" y="3337"/>
                    <a:pt x="2662" y="3338"/>
                  </a:cubicBezTo>
                  <a:lnTo>
                    <a:pt x="2662" y="3338"/>
                  </a:lnTo>
                  <a:cubicBezTo>
                    <a:pt x="2615" y="3322"/>
                    <a:pt x="2615" y="3322"/>
                    <a:pt x="2618" y="3322"/>
                  </a:cubicBezTo>
                  <a:cubicBezTo>
                    <a:pt x="2622" y="3322"/>
                    <a:pt x="2630" y="3322"/>
                    <a:pt x="2554" y="3291"/>
                  </a:cubicBezTo>
                  <a:lnTo>
                    <a:pt x="2554" y="3291"/>
                  </a:lnTo>
                  <a:cubicBezTo>
                    <a:pt x="2571" y="3295"/>
                    <a:pt x="2584" y="3296"/>
                    <a:pt x="2594" y="3296"/>
                  </a:cubicBezTo>
                  <a:cubicBezTo>
                    <a:pt x="2638" y="3296"/>
                    <a:pt x="2621" y="3267"/>
                    <a:pt x="2598" y="3241"/>
                  </a:cubicBezTo>
                  <a:lnTo>
                    <a:pt x="2598" y="3241"/>
                  </a:lnTo>
                  <a:cubicBezTo>
                    <a:pt x="2602" y="3243"/>
                    <a:pt x="2605" y="3244"/>
                    <a:pt x="2607" y="3244"/>
                  </a:cubicBezTo>
                  <a:cubicBezTo>
                    <a:pt x="2612" y="3244"/>
                    <a:pt x="2611" y="3238"/>
                    <a:pt x="2618" y="3238"/>
                  </a:cubicBezTo>
                  <a:cubicBezTo>
                    <a:pt x="2625" y="3238"/>
                    <a:pt x="2639" y="3243"/>
                    <a:pt x="2675" y="3261"/>
                  </a:cubicBezTo>
                  <a:lnTo>
                    <a:pt x="2827" y="3322"/>
                  </a:lnTo>
                  <a:cubicBezTo>
                    <a:pt x="2827" y="3322"/>
                    <a:pt x="2675" y="3200"/>
                    <a:pt x="2584" y="3170"/>
                  </a:cubicBezTo>
                  <a:lnTo>
                    <a:pt x="2584" y="3170"/>
                  </a:lnTo>
                  <a:cubicBezTo>
                    <a:pt x="2598" y="3173"/>
                    <a:pt x="2609" y="3174"/>
                    <a:pt x="2619" y="3174"/>
                  </a:cubicBezTo>
                  <a:cubicBezTo>
                    <a:pt x="2703" y="3174"/>
                    <a:pt x="2632" y="3074"/>
                    <a:pt x="2575" y="3032"/>
                  </a:cubicBezTo>
                  <a:lnTo>
                    <a:pt x="2575" y="3032"/>
                  </a:lnTo>
                  <a:cubicBezTo>
                    <a:pt x="2595" y="3040"/>
                    <a:pt x="2615" y="3048"/>
                    <a:pt x="2615" y="3048"/>
                  </a:cubicBezTo>
                  <a:cubicBezTo>
                    <a:pt x="2637" y="3063"/>
                    <a:pt x="2647" y="3069"/>
                    <a:pt x="2648" y="3069"/>
                  </a:cubicBezTo>
                  <a:cubicBezTo>
                    <a:pt x="2651" y="3069"/>
                    <a:pt x="2577" y="3018"/>
                    <a:pt x="2554" y="3018"/>
                  </a:cubicBezTo>
                  <a:cubicBezTo>
                    <a:pt x="2560" y="3021"/>
                    <a:pt x="2568" y="3026"/>
                    <a:pt x="2575" y="3032"/>
                  </a:cubicBezTo>
                  <a:lnTo>
                    <a:pt x="2575" y="3032"/>
                  </a:lnTo>
                  <a:cubicBezTo>
                    <a:pt x="2552" y="3021"/>
                    <a:pt x="2528" y="3009"/>
                    <a:pt x="2541" y="3009"/>
                  </a:cubicBezTo>
                  <a:cubicBezTo>
                    <a:pt x="2547" y="3009"/>
                    <a:pt x="2560" y="3012"/>
                    <a:pt x="2584" y="3018"/>
                  </a:cubicBezTo>
                  <a:cubicBezTo>
                    <a:pt x="2578" y="3012"/>
                    <a:pt x="2579" y="3009"/>
                    <a:pt x="2585" y="3009"/>
                  </a:cubicBezTo>
                  <a:cubicBezTo>
                    <a:pt x="2610" y="3009"/>
                    <a:pt x="2712" y="3048"/>
                    <a:pt x="2736" y="3048"/>
                  </a:cubicBezTo>
                  <a:cubicBezTo>
                    <a:pt x="2736" y="3048"/>
                    <a:pt x="2554" y="2987"/>
                    <a:pt x="2584" y="2987"/>
                  </a:cubicBezTo>
                  <a:cubicBezTo>
                    <a:pt x="2633" y="3012"/>
                    <a:pt x="2657" y="3022"/>
                    <a:pt x="2664" y="3022"/>
                  </a:cubicBezTo>
                  <a:cubicBezTo>
                    <a:pt x="2689" y="3022"/>
                    <a:pt x="2501" y="2894"/>
                    <a:pt x="2588" y="2894"/>
                  </a:cubicBezTo>
                  <a:cubicBezTo>
                    <a:pt x="2594" y="2894"/>
                    <a:pt x="2602" y="2894"/>
                    <a:pt x="2612" y="2896"/>
                  </a:cubicBezTo>
                  <a:lnTo>
                    <a:pt x="2612" y="2896"/>
                  </a:lnTo>
                  <a:cubicBezTo>
                    <a:pt x="2632" y="2908"/>
                    <a:pt x="2716" y="2954"/>
                    <a:pt x="2762" y="2981"/>
                  </a:cubicBezTo>
                  <a:lnTo>
                    <a:pt x="2762" y="2981"/>
                  </a:lnTo>
                  <a:cubicBezTo>
                    <a:pt x="2710" y="2903"/>
                    <a:pt x="2677" y="2869"/>
                    <a:pt x="2517" y="2776"/>
                  </a:cubicBezTo>
                  <a:lnTo>
                    <a:pt x="2517" y="2776"/>
                  </a:lnTo>
                  <a:cubicBezTo>
                    <a:pt x="2580" y="2806"/>
                    <a:pt x="2628" y="2812"/>
                    <a:pt x="2675" y="2835"/>
                  </a:cubicBezTo>
                  <a:cubicBezTo>
                    <a:pt x="2706" y="2805"/>
                    <a:pt x="2675" y="2744"/>
                    <a:pt x="2523" y="2683"/>
                  </a:cubicBezTo>
                  <a:lnTo>
                    <a:pt x="2523" y="2683"/>
                  </a:lnTo>
                  <a:lnTo>
                    <a:pt x="2584" y="2714"/>
                  </a:lnTo>
                  <a:cubicBezTo>
                    <a:pt x="2432" y="2653"/>
                    <a:pt x="2311" y="2562"/>
                    <a:pt x="2371" y="2562"/>
                  </a:cubicBezTo>
                  <a:lnTo>
                    <a:pt x="2402" y="2562"/>
                  </a:lnTo>
                  <a:lnTo>
                    <a:pt x="2311" y="2501"/>
                  </a:lnTo>
                  <a:lnTo>
                    <a:pt x="2311" y="2501"/>
                  </a:lnTo>
                  <a:cubicBezTo>
                    <a:pt x="2432" y="2532"/>
                    <a:pt x="2371" y="2532"/>
                    <a:pt x="2463" y="2562"/>
                  </a:cubicBezTo>
                  <a:cubicBezTo>
                    <a:pt x="2584" y="2623"/>
                    <a:pt x="2622" y="2638"/>
                    <a:pt x="2637" y="2638"/>
                  </a:cubicBezTo>
                  <a:cubicBezTo>
                    <a:pt x="2653" y="2638"/>
                    <a:pt x="2645" y="2623"/>
                    <a:pt x="2675" y="2623"/>
                  </a:cubicBezTo>
                  <a:cubicBezTo>
                    <a:pt x="2615" y="2623"/>
                    <a:pt x="2584" y="2562"/>
                    <a:pt x="2523" y="2532"/>
                  </a:cubicBezTo>
                  <a:cubicBezTo>
                    <a:pt x="2511" y="2525"/>
                    <a:pt x="2510" y="2523"/>
                    <a:pt x="2516" y="2523"/>
                  </a:cubicBezTo>
                  <a:cubicBezTo>
                    <a:pt x="2539" y="2523"/>
                    <a:pt x="2675" y="2562"/>
                    <a:pt x="2675" y="2562"/>
                  </a:cubicBezTo>
                  <a:lnTo>
                    <a:pt x="2256" y="2338"/>
                  </a:lnTo>
                  <a:lnTo>
                    <a:pt x="2256" y="2338"/>
                  </a:lnTo>
                  <a:cubicBezTo>
                    <a:pt x="2322" y="2365"/>
                    <a:pt x="2451" y="2399"/>
                    <a:pt x="2523" y="2471"/>
                  </a:cubicBezTo>
                  <a:cubicBezTo>
                    <a:pt x="2463" y="2380"/>
                    <a:pt x="2219" y="2228"/>
                    <a:pt x="2068" y="2167"/>
                  </a:cubicBezTo>
                  <a:cubicBezTo>
                    <a:pt x="2098" y="2167"/>
                    <a:pt x="2037" y="2076"/>
                    <a:pt x="2037" y="2076"/>
                  </a:cubicBezTo>
                  <a:lnTo>
                    <a:pt x="2037" y="2076"/>
                  </a:lnTo>
                  <a:cubicBezTo>
                    <a:pt x="2083" y="2091"/>
                    <a:pt x="2068" y="2091"/>
                    <a:pt x="2056" y="2091"/>
                  </a:cubicBezTo>
                  <a:cubicBezTo>
                    <a:pt x="2045" y="2091"/>
                    <a:pt x="2037" y="2091"/>
                    <a:pt x="2098" y="2106"/>
                  </a:cubicBezTo>
                  <a:lnTo>
                    <a:pt x="2250" y="2197"/>
                  </a:lnTo>
                  <a:cubicBezTo>
                    <a:pt x="2280" y="2197"/>
                    <a:pt x="2523" y="2319"/>
                    <a:pt x="2584" y="2349"/>
                  </a:cubicBezTo>
                  <a:cubicBezTo>
                    <a:pt x="2523" y="2319"/>
                    <a:pt x="2645" y="2319"/>
                    <a:pt x="2675" y="2319"/>
                  </a:cubicBezTo>
                  <a:cubicBezTo>
                    <a:pt x="2518" y="2224"/>
                    <a:pt x="2491" y="2195"/>
                    <a:pt x="2463" y="2172"/>
                  </a:cubicBezTo>
                  <a:lnTo>
                    <a:pt x="2463" y="2172"/>
                  </a:lnTo>
                  <a:cubicBezTo>
                    <a:pt x="2497" y="2187"/>
                    <a:pt x="2530" y="2197"/>
                    <a:pt x="2554" y="2197"/>
                  </a:cubicBezTo>
                  <a:cubicBezTo>
                    <a:pt x="2437" y="2110"/>
                    <a:pt x="2516" y="2106"/>
                    <a:pt x="2523" y="2079"/>
                  </a:cubicBezTo>
                  <a:lnTo>
                    <a:pt x="2523" y="2079"/>
                  </a:lnTo>
                  <a:cubicBezTo>
                    <a:pt x="2529" y="2087"/>
                    <a:pt x="2538" y="2096"/>
                    <a:pt x="2554" y="2106"/>
                  </a:cubicBezTo>
                  <a:lnTo>
                    <a:pt x="2523" y="2076"/>
                  </a:lnTo>
                  <a:lnTo>
                    <a:pt x="2523" y="2076"/>
                  </a:lnTo>
                  <a:cubicBezTo>
                    <a:pt x="2523" y="2077"/>
                    <a:pt x="2523" y="2078"/>
                    <a:pt x="2523" y="2079"/>
                  </a:cubicBezTo>
                  <a:lnTo>
                    <a:pt x="2523" y="2079"/>
                  </a:lnTo>
                  <a:cubicBezTo>
                    <a:pt x="2494" y="2042"/>
                    <a:pt x="2548" y="2024"/>
                    <a:pt x="2371" y="1924"/>
                  </a:cubicBezTo>
                  <a:lnTo>
                    <a:pt x="2371" y="1924"/>
                  </a:lnTo>
                  <a:cubicBezTo>
                    <a:pt x="2432" y="1954"/>
                    <a:pt x="2463" y="1954"/>
                    <a:pt x="2523" y="2015"/>
                  </a:cubicBezTo>
                  <a:cubicBezTo>
                    <a:pt x="2530" y="2017"/>
                    <a:pt x="2534" y="2018"/>
                    <a:pt x="2536" y="2018"/>
                  </a:cubicBezTo>
                  <a:cubicBezTo>
                    <a:pt x="2560" y="2018"/>
                    <a:pt x="2313" y="1882"/>
                    <a:pt x="2338" y="1882"/>
                  </a:cubicBezTo>
                  <a:cubicBezTo>
                    <a:pt x="2342" y="1882"/>
                    <a:pt x="2352" y="1886"/>
                    <a:pt x="2371" y="1893"/>
                  </a:cubicBezTo>
                  <a:lnTo>
                    <a:pt x="2463" y="1954"/>
                  </a:lnTo>
                  <a:cubicBezTo>
                    <a:pt x="2442" y="1940"/>
                    <a:pt x="2440" y="1936"/>
                    <a:pt x="2447" y="1936"/>
                  </a:cubicBezTo>
                  <a:cubicBezTo>
                    <a:pt x="2459" y="1936"/>
                    <a:pt x="2500" y="1950"/>
                    <a:pt x="2512" y="1950"/>
                  </a:cubicBezTo>
                  <a:cubicBezTo>
                    <a:pt x="2523" y="1950"/>
                    <a:pt x="2511" y="1938"/>
                    <a:pt x="2432" y="1893"/>
                  </a:cubicBezTo>
                  <a:lnTo>
                    <a:pt x="2432" y="1893"/>
                  </a:lnTo>
                  <a:cubicBezTo>
                    <a:pt x="2466" y="1904"/>
                    <a:pt x="2487" y="1912"/>
                    <a:pt x="2502" y="1918"/>
                  </a:cubicBezTo>
                  <a:lnTo>
                    <a:pt x="2502" y="1918"/>
                  </a:lnTo>
                  <a:cubicBezTo>
                    <a:pt x="2487" y="1903"/>
                    <a:pt x="2467" y="1881"/>
                    <a:pt x="2418" y="1840"/>
                  </a:cubicBezTo>
                  <a:lnTo>
                    <a:pt x="2418" y="1840"/>
                  </a:lnTo>
                  <a:cubicBezTo>
                    <a:pt x="2471" y="1877"/>
                    <a:pt x="2531" y="1900"/>
                    <a:pt x="2554" y="1924"/>
                  </a:cubicBezTo>
                  <a:cubicBezTo>
                    <a:pt x="2563" y="1926"/>
                    <a:pt x="2570" y="1927"/>
                    <a:pt x="2575" y="1927"/>
                  </a:cubicBezTo>
                  <a:cubicBezTo>
                    <a:pt x="2626" y="1927"/>
                    <a:pt x="2417" y="1799"/>
                    <a:pt x="2424" y="1799"/>
                  </a:cubicBezTo>
                  <a:cubicBezTo>
                    <a:pt x="2425" y="1799"/>
                    <a:pt x="2428" y="1800"/>
                    <a:pt x="2432" y="1802"/>
                  </a:cubicBezTo>
                  <a:lnTo>
                    <a:pt x="2554" y="1863"/>
                  </a:lnTo>
                  <a:lnTo>
                    <a:pt x="2554" y="1863"/>
                  </a:lnTo>
                  <a:lnTo>
                    <a:pt x="2432" y="1741"/>
                  </a:lnTo>
                  <a:lnTo>
                    <a:pt x="2432" y="1741"/>
                  </a:lnTo>
                  <a:cubicBezTo>
                    <a:pt x="2523" y="1772"/>
                    <a:pt x="2554" y="1772"/>
                    <a:pt x="2645" y="1802"/>
                  </a:cubicBezTo>
                  <a:cubicBezTo>
                    <a:pt x="2675" y="1741"/>
                    <a:pt x="2736" y="1650"/>
                    <a:pt x="2554" y="1468"/>
                  </a:cubicBezTo>
                  <a:lnTo>
                    <a:pt x="2554" y="1468"/>
                  </a:lnTo>
                  <a:cubicBezTo>
                    <a:pt x="2827" y="1589"/>
                    <a:pt x="2706" y="1589"/>
                    <a:pt x="2888" y="1650"/>
                  </a:cubicBezTo>
                  <a:cubicBezTo>
                    <a:pt x="2675" y="1559"/>
                    <a:pt x="2858" y="1620"/>
                    <a:pt x="2797" y="1559"/>
                  </a:cubicBezTo>
                  <a:lnTo>
                    <a:pt x="2827" y="1559"/>
                  </a:lnTo>
                  <a:cubicBezTo>
                    <a:pt x="2807" y="1559"/>
                    <a:pt x="2854" y="1572"/>
                    <a:pt x="2870" y="1572"/>
                  </a:cubicBezTo>
                  <a:cubicBezTo>
                    <a:pt x="2878" y="1572"/>
                    <a:pt x="2878" y="1569"/>
                    <a:pt x="2858" y="1559"/>
                  </a:cubicBezTo>
                  <a:lnTo>
                    <a:pt x="2797" y="1498"/>
                  </a:lnTo>
                  <a:cubicBezTo>
                    <a:pt x="2778" y="1489"/>
                    <a:pt x="2772" y="1485"/>
                    <a:pt x="2773" y="1485"/>
                  </a:cubicBezTo>
                  <a:cubicBezTo>
                    <a:pt x="2778" y="1485"/>
                    <a:pt x="2881" y="1530"/>
                    <a:pt x="2904" y="1530"/>
                  </a:cubicBezTo>
                  <a:cubicBezTo>
                    <a:pt x="2917" y="1530"/>
                    <a:pt x="2903" y="1515"/>
                    <a:pt x="2827" y="1468"/>
                  </a:cubicBezTo>
                  <a:lnTo>
                    <a:pt x="2827" y="1468"/>
                  </a:lnTo>
                  <a:lnTo>
                    <a:pt x="2979" y="1528"/>
                  </a:lnTo>
                  <a:cubicBezTo>
                    <a:pt x="2928" y="1497"/>
                    <a:pt x="2901" y="1478"/>
                    <a:pt x="2889" y="1468"/>
                  </a:cubicBezTo>
                  <a:lnTo>
                    <a:pt x="2889" y="1468"/>
                  </a:lnTo>
                  <a:cubicBezTo>
                    <a:pt x="2898" y="1470"/>
                    <a:pt x="2904" y="1471"/>
                    <a:pt x="2909" y="1471"/>
                  </a:cubicBezTo>
                  <a:cubicBezTo>
                    <a:pt x="2914" y="1471"/>
                    <a:pt x="2916" y="1470"/>
                    <a:pt x="2915" y="1467"/>
                  </a:cubicBezTo>
                  <a:lnTo>
                    <a:pt x="2915" y="1467"/>
                  </a:lnTo>
                  <a:cubicBezTo>
                    <a:pt x="2918" y="1468"/>
                    <a:pt x="2919" y="1469"/>
                    <a:pt x="2920" y="1469"/>
                  </a:cubicBezTo>
                  <a:cubicBezTo>
                    <a:pt x="2920" y="1469"/>
                    <a:pt x="2919" y="1468"/>
                    <a:pt x="2915" y="1466"/>
                  </a:cubicBezTo>
                  <a:lnTo>
                    <a:pt x="2915" y="1466"/>
                  </a:lnTo>
                  <a:cubicBezTo>
                    <a:pt x="2908" y="1445"/>
                    <a:pt x="2772" y="1364"/>
                    <a:pt x="2808" y="1364"/>
                  </a:cubicBezTo>
                  <a:cubicBezTo>
                    <a:pt x="2816" y="1364"/>
                    <a:pt x="2831" y="1368"/>
                    <a:pt x="2858" y="1376"/>
                  </a:cubicBezTo>
                  <a:cubicBezTo>
                    <a:pt x="2830" y="1349"/>
                    <a:pt x="2803" y="1321"/>
                    <a:pt x="2639" y="1226"/>
                  </a:cubicBezTo>
                  <a:lnTo>
                    <a:pt x="2639" y="1226"/>
                  </a:lnTo>
                  <a:cubicBezTo>
                    <a:pt x="2720" y="1266"/>
                    <a:pt x="2809" y="1291"/>
                    <a:pt x="2858" y="1316"/>
                  </a:cubicBezTo>
                  <a:cubicBezTo>
                    <a:pt x="2798" y="1197"/>
                    <a:pt x="2855" y="1165"/>
                    <a:pt x="2659" y="993"/>
                  </a:cubicBezTo>
                  <a:lnTo>
                    <a:pt x="2659" y="993"/>
                  </a:lnTo>
                  <a:cubicBezTo>
                    <a:pt x="2675" y="1005"/>
                    <a:pt x="2691" y="1011"/>
                    <a:pt x="2708" y="1021"/>
                  </a:cubicBezTo>
                  <a:lnTo>
                    <a:pt x="2708" y="1021"/>
                  </a:lnTo>
                  <a:cubicBezTo>
                    <a:pt x="2668" y="988"/>
                    <a:pt x="2676" y="981"/>
                    <a:pt x="2697" y="981"/>
                  </a:cubicBezTo>
                  <a:cubicBezTo>
                    <a:pt x="2713" y="981"/>
                    <a:pt x="2738" y="986"/>
                    <a:pt x="2753" y="986"/>
                  </a:cubicBezTo>
                  <a:cubicBezTo>
                    <a:pt x="2782" y="986"/>
                    <a:pt x="2773" y="968"/>
                    <a:pt x="2584" y="860"/>
                  </a:cubicBezTo>
                  <a:lnTo>
                    <a:pt x="2480" y="790"/>
                  </a:lnTo>
                  <a:lnTo>
                    <a:pt x="2480" y="790"/>
                  </a:lnTo>
                  <a:cubicBezTo>
                    <a:pt x="2522" y="810"/>
                    <a:pt x="2571" y="826"/>
                    <a:pt x="2617" y="841"/>
                  </a:cubicBezTo>
                  <a:lnTo>
                    <a:pt x="2617" y="841"/>
                  </a:lnTo>
                  <a:cubicBezTo>
                    <a:pt x="2582" y="824"/>
                    <a:pt x="2600" y="807"/>
                    <a:pt x="2463" y="738"/>
                  </a:cubicBezTo>
                  <a:lnTo>
                    <a:pt x="2463" y="738"/>
                  </a:lnTo>
                  <a:cubicBezTo>
                    <a:pt x="2523" y="758"/>
                    <a:pt x="2557" y="765"/>
                    <a:pt x="2591" y="785"/>
                  </a:cubicBezTo>
                  <a:lnTo>
                    <a:pt x="2591" y="785"/>
                  </a:lnTo>
                  <a:cubicBezTo>
                    <a:pt x="2523" y="740"/>
                    <a:pt x="2423" y="677"/>
                    <a:pt x="2463" y="677"/>
                  </a:cubicBezTo>
                  <a:lnTo>
                    <a:pt x="2554" y="708"/>
                  </a:lnTo>
                  <a:cubicBezTo>
                    <a:pt x="2676" y="741"/>
                    <a:pt x="2795" y="762"/>
                    <a:pt x="2877" y="762"/>
                  </a:cubicBezTo>
                  <a:cubicBezTo>
                    <a:pt x="3021" y="762"/>
                    <a:pt x="3059" y="699"/>
                    <a:pt x="2827" y="525"/>
                  </a:cubicBezTo>
                  <a:cubicBezTo>
                    <a:pt x="2816" y="509"/>
                    <a:pt x="2816" y="502"/>
                    <a:pt x="2824" y="502"/>
                  </a:cubicBezTo>
                  <a:cubicBezTo>
                    <a:pt x="2852" y="502"/>
                    <a:pt x="2986" y="597"/>
                    <a:pt x="3028" y="597"/>
                  </a:cubicBezTo>
                  <a:cubicBezTo>
                    <a:pt x="3036" y="597"/>
                    <a:pt x="3040" y="594"/>
                    <a:pt x="3040" y="586"/>
                  </a:cubicBezTo>
                  <a:cubicBezTo>
                    <a:pt x="2736" y="373"/>
                    <a:pt x="3314" y="525"/>
                    <a:pt x="2827" y="221"/>
                  </a:cubicBezTo>
                  <a:cubicBezTo>
                    <a:pt x="2768" y="143"/>
                    <a:pt x="2493" y="0"/>
                    <a:pt x="2331" y="0"/>
                  </a:cubicBezTo>
                  <a:close/>
                  <a:moveTo>
                    <a:pt x="1612" y="5997"/>
                  </a:moveTo>
                  <a:cubicBezTo>
                    <a:pt x="1635" y="6006"/>
                    <a:pt x="1645" y="6009"/>
                    <a:pt x="1645" y="6009"/>
                  </a:cubicBezTo>
                  <a:cubicBezTo>
                    <a:pt x="1646" y="6009"/>
                    <a:pt x="1634" y="6004"/>
                    <a:pt x="1616" y="5997"/>
                  </a:cubicBezTo>
                  <a:lnTo>
                    <a:pt x="1616" y="5997"/>
                  </a:lnTo>
                  <a:cubicBezTo>
                    <a:pt x="1614" y="5997"/>
                    <a:pt x="1613" y="5997"/>
                    <a:pt x="1612" y="5997"/>
                  </a:cubicBezTo>
                  <a:close/>
                  <a:moveTo>
                    <a:pt x="1518" y="5965"/>
                  </a:moveTo>
                  <a:cubicBezTo>
                    <a:pt x="1513" y="5968"/>
                    <a:pt x="1535" y="5985"/>
                    <a:pt x="1612" y="6027"/>
                  </a:cubicBezTo>
                  <a:cubicBezTo>
                    <a:pt x="1590" y="6005"/>
                    <a:pt x="1557" y="5985"/>
                    <a:pt x="1518" y="5965"/>
                  </a:cubicBezTo>
                  <a:close/>
                  <a:moveTo>
                    <a:pt x="1661" y="6006"/>
                  </a:moveTo>
                  <a:cubicBezTo>
                    <a:pt x="1694" y="6021"/>
                    <a:pt x="1727" y="6036"/>
                    <a:pt x="1757" y="6046"/>
                  </a:cubicBezTo>
                  <a:lnTo>
                    <a:pt x="1757" y="6046"/>
                  </a:lnTo>
                  <a:cubicBezTo>
                    <a:pt x="1730" y="6035"/>
                    <a:pt x="1694" y="6017"/>
                    <a:pt x="1661" y="6006"/>
                  </a:cubicBezTo>
                  <a:close/>
                  <a:moveTo>
                    <a:pt x="1757" y="6046"/>
                  </a:moveTo>
                  <a:cubicBezTo>
                    <a:pt x="1773" y="6053"/>
                    <a:pt x="1786" y="6057"/>
                    <a:pt x="1794" y="6057"/>
                  </a:cubicBezTo>
                  <a:cubicBezTo>
                    <a:pt x="1782" y="6054"/>
                    <a:pt x="1770" y="6051"/>
                    <a:pt x="1757" y="60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0"/>
            <p:cNvSpPr/>
            <p:nvPr/>
          </p:nvSpPr>
          <p:spPr>
            <a:xfrm>
              <a:off x="-1738375" y="4410700"/>
              <a:ext cx="8400" cy="3825"/>
            </a:xfrm>
            <a:custGeom>
              <a:avLst/>
              <a:gdLst/>
              <a:ahLst/>
              <a:cxnLst/>
              <a:rect l="l" t="t" r="r" b="b"/>
              <a:pathLst>
                <a:path w="336" h="153" extrusionOk="0">
                  <a:moveTo>
                    <a:pt x="1" y="0"/>
                  </a:moveTo>
                  <a:cubicBezTo>
                    <a:pt x="92" y="30"/>
                    <a:pt x="183" y="91"/>
                    <a:pt x="335" y="152"/>
                  </a:cubicBezTo>
                  <a:cubicBezTo>
                    <a:pt x="214" y="91"/>
                    <a:pt x="92" y="3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0"/>
            <p:cNvSpPr/>
            <p:nvPr/>
          </p:nvSpPr>
          <p:spPr>
            <a:xfrm>
              <a:off x="-1705950" y="4414500"/>
              <a:ext cx="4800" cy="2450"/>
            </a:xfrm>
            <a:custGeom>
              <a:avLst/>
              <a:gdLst/>
              <a:ahLst/>
              <a:cxnLst/>
              <a:rect l="l" t="t" r="r" b="b"/>
              <a:pathLst>
                <a:path w="192" h="98" extrusionOk="0">
                  <a:moveTo>
                    <a:pt x="11" y="0"/>
                  </a:moveTo>
                  <a:cubicBezTo>
                    <a:pt x="1" y="0"/>
                    <a:pt x="4" y="0"/>
                    <a:pt x="14" y="1"/>
                  </a:cubicBezTo>
                  <a:lnTo>
                    <a:pt x="14" y="1"/>
                  </a:lnTo>
                  <a:cubicBezTo>
                    <a:pt x="13" y="1"/>
                    <a:pt x="12" y="0"/>
                    <a:pt x="11" y="0"/>
                  </a:cubicBezTo>
                  <a:close/>
                  <a:moveTo>
                    <a:pt x="14" y="1"/>
                  </a:moveTo>
                  <a:lnTo>
                    <a:pt x="14" y="1"/>
                  </a:lnTo>
                  <a:cubicBezTo>
                    <a:pt x="103" y="32"/>
                    <a:pt x="132" y="91"/>
                    <a:pt x="132" y="91"/>
                  </a:cubicBezTo>
                  <a:cubicBezTo>
                    <a:pt x="145" y="96"/>
                    <a:pt x="154" y="97"/>
                    <a:pt x="159" y="97"/>
                  </a:cubicBezTo>
                  <a:cubicBezTo>
                    <a:pt x="191" y="97"/>
                    <a:pt x="102" y="30"/>
                    <a:pt x="102" y="30"/>
                  </a:cubicBezTo>
                  <a:cubicBezTo>
                    <a:pt x="82" y="10"/>
                    <a:pt x="34" y="3"/>
                    <a:pt x="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0"/>
            <p:cNvSpPr/>
            <p:nvPr/>
          </p:nvSpPr>
          <p:spPr>
            <a:xfrm>
              <a:off x="-1702650" y="4413725"/>
              <a:ext cx="4575" cy="3075"/>
            </a:xfrm>
            <a:custGeom>
              <a:avLst/>
              <a:gdLst/>
              <a:ahLst/>
              <a:cxnLst/>
              <a:rect l="l" t="t" r="r" b="b"/>
              <a:pathLst>
                <a:path w="183" h="123" extrusionOk="0">
                  <a:moveTo>
                    <a:pt x="0" y="1"/>
                  </a:moveTo>
                  <a:lnTo>
                    <a:pt x="155" y="103"/>
                  </a:lnTo>
                  <a:lnTo>
                    <a:pt x="155" y="103"/>
                  </a:lnTo>
                  <a:cubicBezTo>
                    <a:pt x="128" y="75"/>
                    <a:pt x="87" y="22"/>
                    <a:pt x="0" y="1"/>
                  </a:cubicBezTo>
                  <a:close/>
                  <a:moveTo>
                    <a:pt x="155" y="103"/>
                  </a:moveTo>
                  <a:cubicBezTo>
                    <a:pt x="165" y="115"/>
                    <a:pt x="174" y="122"/>
                    <a:pt x="183" y="122"/>
                  </a:cubicBezTo>
                  <a:lnTo>
                    <a:pt x="155" y="10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0"/>
            <p:cNvSpPr/>
            <p:nvPr/>
          </p:nvSpPr>
          <p:spPr>
            <a:xfrm>
              <a:off x="-1691250" y="4415250"/>
              <a:ext cx="3825" cy="2300"/>
            </a:xfrm>
            <a:custGeom>
              <a:avLst/>
              <a:gdLst/>
              <a:ahLst/>
              <a:cxnLst/>
              <a:rect l="l" t="t" r="r" b="b"/>
              <a:pathLst>
                <a:path w="153" h="92" extrusionOk="0">
                  <a:moveTo>
                    <a:pt x="0" y="0"/>
                  </a:moveTo>
                  <a:lnTo>
                    <a:pt x="0" y="0"/>
                  </a:lnTo>
                  <a:cubicBezTo>
                    <a:pt x="92" y="61"/>
                    <a:pt x="92" y="92"/>
                    <a:pt x="122" y="92"/>
                  </a:cubicBezTo>
                  <a:cubicBezTo>
                    <a:pt x="152" y="92"/>
                    <a:pt x="92" y="6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0"/>
            <p:cNvSpPr/>
            <p:nvPr/>
          </p:nvSpPr>
          <p:spPr>
            <a:xfrm>
              <a:off x="-1695825" y="4412975"/>
              <a:ext cx="3075" cy="1050"/>
            </a:xfrm>
            <a:custGeom>
              <a:avLst/>
              <a:gdLst/>
              <a:ahLst/>
              <a:cxnLst/>
              <a:rect l="l" t="t" r="r" b="b"/>
              <a:pathLst>
                <a:path w="123" h="42" extrusionOk="0">
                  <a:moveTo>
                    <a:pt x="1" y="0"/>
                  </a:moveTo>
                  <a:lnTo>
                    <a:pt x="1" y="0"/>
                  </a:lnTo>
                  <a:cubicBezTo>
                    <a:pt x="55" y="33"/>
                    <a:pt x="71" y="42"/>
                    <a:pt x="74" y="42"/>
                  </a:cubicBezTo>
                  <a:cubicBezTo>
                    <a:pt x="78" y="42"/>
                    <a:pt x="59" y="24"/>
                    <a:pt x="84" y="24"/>
                  </a:cubicBezTo>
                  <a:cubicBezTo>
                    <a:pt x="91" y="24"/>
                    <a:pt x="104" y="26"/>
                    <a:pt x="123" y="31"/>
                  </a:cubicBezTo>
                  <a:cubicBezTo>
                    <a:pt x="62" y="0"/>
                    <a:pt x="1"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0"/>
            <p:cNvSpPr/>
            <p:nvPr/>
          </p:nvSpPr>
          <p:spPr>
            <a:xfrm>
              <a:off x="-1688025" y="4410775"/>
              <a:ext cx="2475" cy="1575"/>
            </a:xfrm>
            <a:custGeom>
              <a:avLst/>
              <a:gdLst/>
              <a:ahLst/>
              <a:cxnLst/>
              <a:rect l="l" t="t" r="r" b="b"/>
              <a:pathLst>
                <a:path w="99" h="63" extrusionOk="0">
                  <a:moveTo>
                    <a:pt x="6" y="0"/>
                  </a:moveTo>
                  <a:cubicBezTo>
                    <a:pt x="1" y="0"/>
                    <a:pt x="24" y="19"/>
                    <a:pt x="43" y="26"/>
                  </a:cubicBezTo>
                  <a:lnTo>
                    <a:pt x="43" y="26"/>
                  </a:lnTo>
                  <a:cubicBezTo>
                    <a:pt x="41" y="24"/>
                    <a:pt x="40" y="22"/>
                    <a:pt x="41" y="22"/>
                  </a:cubicBezTo>
                  <a:cubicBezTo>
                    <a:pt x="43" y="22"/>
                    <a:pt x="47" y="24"/>
                    <a:pt x="54" y="27"/>
                  </a:cubicBezTo>
                  <a:cubicBezTo>
                    <a:pt x="23" y="7"/>
                    <a:pt x="10" y="0"/>
                    <a:pt x="6" y="0"/>
                  </a:cubicBezTo>
                  <a:close/>
                  <a:moveTo>
                    <a:pt x="43" y="26"/>
                  </a:moveTo>
                  <a:cubicBezTo>
                    <a:pt x="53" y="35"/>
                    <a:pt x="93" y="62"/>
                    <a:pt x="96" y="62"/>
                  </a:cubicBezTo>
                  <a:cubicBezTo>
                    <a:pt x="98" y="62"/>
                    <a:pt x="88" y="53"/>
                    <a:pt x="54" y="27"/>
                  </a:cubicBezTo>
                  <a:cubicBezTo>
                    <a:pt x="50" y="27"/>
                    <a:pt x="47" y="27"/>
                    <a:pt x="43" y="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0"/>
            <p:cNvSpPr/>
            <p:nvPr/>
          </p:nvSpPr>
          <p:spPr>
            <a:xfrm>
              <a:off x="-1688975" y="4407650"/>
              <a:ext cx="2300" cy="2300"/>
            </a:xfrm>
            <a:custGeom>
              <a:avLst/>
              <a:gdLst/>
              <a:ahLst/>
              <a:cxnLst/>
              <a:rect l="l" t="t" r="r" b="b"/>
              <a:pathLst>
                <a:path w="92" h="92" extrusionOk="0">
                  <a:moveTo>
                    <a:pt x="1" y="0"/>
                  </a:moveTo>
                  <a:lnTo>
                    <a:pt x="92" y="92"/>
                  </a:lnTo>
                  <a:cubicBezTo>
                    <a:pt x="92" y="61"/>
                    <a:pt x="31"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0"/>
            <p:cNvSpPr/>
            <p:nvPr/>
          </p:nvSpPr>
          <p:spPr>
            <a:xfrm>
              <a:off x="-1680625" y="4361300"/>
              <a:ext cx="1550" cy="775"/>
            </a:xfrm>
            <a:custGeom>
              <a:avLst/>
              <a:gdLst/>
              <a:ahLst/>
              <a:cxnLst/>
              <a:rect l="l" t="t" r="r" b="b"/>
              <a:pathLst>
                <a:path w="62" h="31" extrusionOk="0">
                  <a:moveTo>
                    <a:pt x="1" y="0"/>
                  </a:moveTo>
                  <a:lnTo>
                    <a:pt x="62" y="31"/>
                  </a:lnTo>
                  <a:lnTo>
                    <a:pt x="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0"/>
            <p:cNvSpPr/>
            <p:nvPr/>
          </p:nvSpPr>
          <p:spPr>
            <a:xfrm>
              <a:off x="-1671500" y="4343050"/>
              <a:ext cx="3075" cy="1700"/>
            </a:xfrm>
            <a:custGeom>
              <a:avLst/>
              <a:gdLst/>
              <a:ahLst/>
              <a:cxnLst/>
              <a:rect l="l" t="t" r="r" b="b"/>
              <a:pathLst>
                <a:path w="123" h="68" extrusionOk="0">
                  <a:moveTo>
                    <a:pt x="1" y="1"/>
                  </a:moveTo>
                  <a:cubicBezTo>
                    <a:pt x="1" y="1"/>
                    <a:pt x="90" y="68"/>
                    <a:pt x="115" y="68"/>
                  </a:cubicBezTo>
                  <a:cubicBezTo>
                    <a:pt x="120" y="68"/>
                    <a:pt x="122" y="66"/>
                    <a:pt x="122" y="62"/>
                  </a:cubicBezTo>
                  <a:cubicBezTo>
                    <a:pt x="122" y="62"/>
                    <a:pt x="34" y="1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0"/>
            <p:cNvSpPr/>
            <p:nvPr/>
          </p:nvSpPr>
          <p:spPr>
            <a:xfrm>
              <a:off x="-1683650" y="4325575"/>
              <a:ext cx="4575" cy="2300"/>
            </a:xfrm>
            <a:custGeom>
              <a:avLst/>
              <a:gdLst/>
              <a:ahLst/>
              <a:cxnLst/>
              <a:rect l="l" t="t" r="r" b="b"/>
              <a:pathLst>
                <a:path w="183" h="92" extrusionOk="0">
                  <a:moveTo>
                    <a:pt x="183" y="92"/>
                  </a:moveTo>
                  <a:lnTo>
                    <a:pt x="183" y="9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0"/>
            <p:cNvSpPr/>
            <p:nvPr/>
          </p:nvSpPr>
          <p:spPr>
            <a:xfrm>
              <a:off x="-521400" y="4217675"/>
              <a:ext cx="4975" cy="1550"/>
            </a:xfrm>
            <a:custGeom>
              <a:avLst/>
              <a:gdLst/>
              <a:ahLst/>
              <a:cxnLst/>
              <a:rect l="l" t="t" r="r" b="b"/>
              <a:pathLst>
                <a:path w="199" h="62" extrusionOk="0">
                  <a:moveTo>
                    <a:pt x="46" y="1"/>
                  </a:moveTo>
                  <a:cubicBezTo>
                    <a:pt x="0" y="31"/>
                    <a:pt x="16" y="31"/>
                    <a:pt x="46" y="31"/>
                  </a:cubicBezTo>
                  <a:cubicBezTo>
                    <a:pt x="76" y="31"/>
                    <a:pt x="122" y="31"/>
                    <a:pt x="137" y="61"/>
                  </a:cubicBezTo>
                  <a:cubicBezTo>
                    <a:pt x="198" y="61"/>
                    <a:pt x="168" y="61"/>
                    <a:pt x="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0"/>
            <p:cNvSpPr/>
            <p:nvPr/>
          </p:nvSpPr>
          <p:spPr>
            <a:xfrm>
              <a:off x="-615250" y="4224525"/>
              <a:ext cx="106425" cy="224175"/>
            </a:xfrm>
            <a:custGeom>
              <a:avLst/>
              <a:gdLst/>
              <a:ahLst/>
              <a:cxnLst/>
              <a:rect l="l" t="t" r="r" b="b"/>
              <a:pathLst>
                <a:path w="4257" h="8967" extrusionOk="0">
                  <a:moveTo>
                    <a:pt x="3496" y="0"/>
                  </a:moveTo>
                  <a:lnTo>
                    <a:pt x="3538" y="13"/>
                  </a:lnTo>
                  <a:lnTo>
                    <a:pt x="3538" y="13"/>
                  </a:lnTo>
                  <a:cubicBezTo>
                    <a:pt x="3531" y="10"/>
                    <a:pt x="3517" y="5"/>
                    <a:pt x="3496" y="0"/>
                  </a:cubicBezTo>
                  <a:close/>
                  <a:moveTo>
                    <a:pt x="3770" y="334"/>
                  </a:moveTo>
                  <a:lnTo>
                    <a:pt x="3770" y="334"/>
                  </a:lnTo>
                  <a:cubicBezTo>
                    <a:pt x="3777" y="339"/>
                    <a:pt x="3785" y="344"/>
                    <a:pt x="3794" y="349"/>
                  </a:cubicBezTo>
                  <a:lnTo>
                    <a:pt x="3794" y="349"/>
                  </a:lnTo>
                  <a:cubicBezTo>
                    <a:pt x="3809" y="353"/>
                    <a:pt x="3824" y="357"/>
                    <a:pt x="3839" y="362"/>
                  </a:cubicBezTo>
                  <a:lnTo>
                    <a:pt x="3839" y="362"/>
                  </a:lnTo>
                  <a:lnTo>
                    <a:pt x="3770" y="334"/>
                  </a:lnTo>
                  <a:close/>
                  <a:moveTo>
                    <a:pt x="3839" y="362"/>
                  </a:moveTo>
                  <a:lnTo>
                    <a:pt x="3922" y="395"/>
                  </a:lnTo>
                  <a:cubicBezTo>
                    <a:pt x="3897" y="383"/>
                    <a:pt x="3869" y="372"/>
                    <a:pt x="3839" y="362"/>
                  </a:cubicBezTo>
                  <a:close/>
                  <a:moveTo>
                    <a:pt x="2250" y="456"/>
                  </a:moveTo>
                  <a:cubicBezTo>
                    <a:pt x="2271" y="461"/>
                    <a:pt x="2296" y="466"/>
                    <a:pt x="2322" y="470"/>
                  </a:cubicBezTo>
                  <a:lnTo>
                    <a:pt x="2322" y="470"/>
                  </a:lnTo>
                  <a:cubicBezTo>
                    <a:pt x="2291" y="463"/>
                    <a:pt x="2264" y="456"/>
                    <a:pt x="2250" y="456"/>
                  </a:cubicBezTo>
                  <a:close/>
                  <a:moveTo>
                    <a:pt x="2432" y="456"/>
                  </a:moveTo>
                  <a:cubicBezTo>
                    <a:pt x="2470" y="469"/>
                    <a:pt x="2494" y="478"/>
                    <a:pt x="2509" y="484"/>
                  </a:cubicBezTo>
                  <a:lnTo>
                    <a:pt x="2509" y="484"/>
                  </a:lnTo>
                  <a:cubicBezTo>
                    <a:pt x="2520" y="485"/>
                    <a:pt x="2531" y="485"/>
                    <a:pt x="2542" y="485"/>
                  </a:cubicBezTo>
                  <a:lnTo>
                    <a:pt x="2542" y="485"/>
                  </a:lnTo>
                  <a:cubicBezTo>
                    <a:pt x="2495" y="474"/>
                    <a:pt x="2456" y="464"/>
                    <a:pt x="2432" y="456"/>
                  </a:cubicBezTo>
                  <a:close/>
                  <a:moveTo>
                    <a:pt x="2322" y="470"/>
                  </a:moveTo>
                  <a:cubicBezTo>
                    <a:pt x="2358" y="478"/>
                    <a:pt x="2399" y="486"/>
                    <a:pt x="2432" y="486"/>
                  </a:cubicBezTo>
                  <a:lnTo>
                    <a:pt x="2432" y="486"/>
                  </a:lnTo>
                  <a:cubicBezTo>
                    <a:pt x="2460" y="492"/>
                    <a:pt x="2498" y="498"/>
                    <a:pt x="2516" y="498"/>
                  </a:cubicBezTo>
                  <a:cubicBezTo>
                    <a:pt x="2530" y="498"/>
                    <a:pt x="2532" y="494"/>
                    <a:pt x="2509" y="484"/>
                  </a:cubicBezTo>
                  <a:lnTo>
                    <a:pt x="2509" y="484"/>
                  </a:lnTo>
                  <a:cubicBezTo>
                    <a:pt x="2447" y="482"/>
                    <a:pt x="2380" y="478"/>
                    <a:pt x="2322" y="470"/>
                  </a:cubicBezTo>
                  <a:close/>
                  <a:moveTo>
                    <a:pt x="2542" y="485"/>
                  </a:moveTo>
                  <a:cubicBezTo>
                    <a:pt x="2617" y="502"/>
                    <a:pt x="2714" y="522"/>
                    <a:pt x="2812" y="540"/>
                  </a:cubicBezTo>
                  <a:lnTo>
                    <a:pt x="2812" y="540"/>
                  </a:lnTo>
                  <a:cubicBezTo>
                    <a:pt x="2771" y="513"/>
                    <a:pt x="2817" y="486"/>
                    <a:pt x="2675" y="486"/>
                  </a:cubicBezTo>
                  <a:cubicBezTo>
                    <a:pt x="2643" y="486"/>
                    <a:pt x="2596" y="486"/>
                    <a:pt x="2542" y="485"/>
                  </a:cubicBezTo>
                  <a:close/>
                  <a:moveTo>
                    <a:pt x="2189" y="578"/>
                  </a:moveTo>
                  <a:lnTo>
                    <a:pt x="2189" y="578"/>
                  </a:lnTo>
                  <a:cubicBezTo>
                    <a:pt x="2220" y="608"/>
                    <a:pt x="2341" y="638"/>
                    <a:pt x="2371" y="699"/>
                  </a:cubicBezTo>
                  <a:cubicBezTo>
                    <a:pt x="2426" y="699"/>
                    <a:pt x="2461" y="699"/>
                    <a:pt x="2489" y="701"/>
                  </a:cubicBezTo>
                  <a:lnTo>
                    <a:pt x="2489" y="701"/>
                  </a:lnTo>
                  <a:cubicBezTo>
                    <a:pt x="2343" y="632"/>
                    <a:pt x="2359" y="608"/>
                    <a:pt x="2493" y="608"/>
                  </a:cubicBezTo>
                  <a:cubicBezTo>
                    <a:pt x="2392" y="586"/>
                    <a:pt x="2357" y="580"/>
                    <a:pt x="2342" y="580"/>
                  </a:cubicBezTo>
                  <a:cubicBezTo>
                    <a:pt x="2324" y="580"/>
                    <a:pt x="2329" y="587"/>
                    <a:pt x="2295" y="587"/>
                  </a:cubicBezTo>
                  <a:cubicBezTo>
                    <a:pt x="2276" y="587"/>
                    <a:pt x="2244" y="585"/>
                    <a:pt x="2189" y="578"/>
                  </a:cubicBezTo>
                  <a:close/>
                  <a:moveTo>
                    <a:pt x="1916" y="608"/>
                  </a:moveTo>
                  <a:cubicBezTo>
                    <a:pt x="1885" y="608"/>
                    <a:pt x="2220" y="638"/>
                    <a:pt x="2098" y="699"/>
                  </a:cubicBezTo>
                  <a:lnTo>
                    <a:pt x="1976" y="638"/>
                  </a:lnTo>
                  <a:lnTo>
                    <a:pt x="2068" y="699"/>
                  </a:lnTo>
                  <a:cubicBezTo>
                    <a:pt x="2139" y="717"/>
                    <a:pt x="2241" y="735"/>
                    <a:pt x="2308" y="740"/>
                  </a:cubicBezTo>
                  <a:lnTo>
                    <a:pt x="2308" y="740"/>
                  </a:lnTo>
                  <a:cubicBezTo>
                    <a:pt x="2140" y="698"/>
                    <a:pt x="2376" y="692"/>
                    <a:pt x="2189" y="638"/>
                  </a:cubicBezTo>
                  <a:lnTo>
                    <a:pt x="1916" y="608"/>
                  </a:lnTo>
                  <a:close/>
                  <a:moveTo>
                    <a:pt x="2489" y="701"/>
                  </a:moveTo>
                  <a:cubicBezTo>
                    <a:pt x="2508" y="710"/>
                    <a:pt x="2529" y="719"/>
                    <a:pt x="2554" y="730"/>
                  </a:cubicBezTo>
                  <a:cubicBezTo>
                    <a:pt x="2678" y="742"/>
                    <a:pt x="2696" y="749"/>
                    <a:pt x="2694" y="756"/>
                  </a:cubicBezTo>
                  <a:lnTo>
                    <a:pt x="2694" y="756"/>
                  </a:lnTo>
                  <a:cubicBezTo>
                    <a:pt x="2711" y="753"/>
                    <a:pt x="2702" y="746"/>
                    <a:pt x="2645" y="730"/>
                  </a:cubicBezTo>
                  <a:cubicBezTo>
                    <a:pt x="2567" y="710"/>
                    <a:pt x="2539" y="703"/>
                    <a:pt x="2489" y="701"/>
                  </a:cubicBezTo>
                  <a:close/>
                  <a:moveTo>
                    <a:pt x="2207" y="845"/>
                  </a:moveTo>
                  <a:lnTo>
                    <a:pt x="2207" y="845"/>
                  </a:lnTo>
                  <a:cubicBezTo>
                    <a:pt x="2211" y="847"/>
                    <a:pt x="2215" y="849"/>
                    <a:pt x="2220" y="851"/>
                  </a:cubicBezTo>
                  <a:cubicBezTo>
                    <a:pt x="2224" y="851"/>
                    <a:pt x="2219" y="849"/>
                    <a:pt x="2207" y="845"/>
                  </a:cubicBezTo>
                  <a:close/>
                  <a:moveTo>
                    <a:pt x="1976" y="942"/>
                  </a:moveTo>
                  <a:cubicBezTo>
                    <a:pt x="1976" y="942"/>
                    <a:pt x="1993" y="942"/>
                    <a:pt x="2021" y="946"/>
                  </a:cubicBezTo>
                  <a:lnTo>
                    <a:pt x="2021" y="946"/>
                  </a:lnTo>
                  <a:cubicBezTo>
                    <a:pt x="2005" y="944"/>
                    <a:pt x="1990" y="942"/>
                    <a:pt x="1976" y="942"/>
                  </a:cubicBezTo>
                  <a:close/>
                  <a:moveTo>
                    <a:pt x="2021" y="946"/>
                  </a:moveTo>
                  <a:lnTo>
                    <a:pt x="2021" y="946"/>
                  </a:lnTo>
                  <a:cubicBezTo>
                    <a:pt x="2056" y="950"/>
                    <a:pt x="2097" y="959"/>
                    <a:pt x="2137" y="970"/>
                  </a:cubicBezTo>
                  <a:lnTo>
                    <a:pt x="2137" y="970"/>
                  </a:lnTo>
                  <a:cubicBezTo>
                    <a:pt x="2091" y="956"/>
                    <a:pt x="2050" y="949"/>
                    <a:pt x="2021" y="946"/>
                  </a:cubicBezTo>
                  <a:close/>
                  <a:moveTo>
                    <a:pt x="1916" y="1216"/>
                  </a:moveTo>
                  <a:cubicBezTo>
                    <a:pt x="1963" y="1221"/>
                    <a:pt x="2004" y="1228"/>
                    <a:pt x="2040" y="1237"/>
                  </a:cubicBezTo>
                  <a:lnTo>
                    <a:pt x="2040" y="1237"/>
                  </a:lnTo>
                  <a:cubicBezTo>
                    <a:pt x="1987" y="1223"/>
                    <a:pt x="1944" y="1216"/>
                    <a:pt x="1916" y="1216"/>
                  </a:cubicBezTo>
                  <a:close/>
                  <a:moveTo>
                    <a:pt x="2040" y="1237"/>
                  </a:moveTo>
                  <a:lnTo>
                    <a:pt x="2040" y="1237"/>
                  </a:lnTo>
                  <a:cubicBezTo>
                    <a:pt x="2082" y="1247"/>
                    <a:pt x="2130" y="1262"/>
                    <a:pt x="2183" y="1282"/>
                  </a:cubicBezTo>
                  <a:lnTo>
                    <a:pt x="2183" y="1282"/>
                  </a:lnTo>
                  <a:cubicBezTo>
                    <a:pt x="2142" y="1265"/>
                    <a:pt x="2097" y="1250"/>
                    <a:pt x="2040" y="1237"/>
                  </a:cubicBezTo>
                  <a:close/>
                  <a:moveTo>
                    <a:pt x="2068" y="1338"/>
                  </a:moveTo>
                  <a:cubicBezTo>
                    <a:pt x="2082" y="1338"/>
                    <a:pt x="2145" y="1351"/>
                    <a:pt x="2213" y="1366"/>
                  </a:cubicBezTo>
                  <a:lnTo>
                    <a:pt x="2213" y="1366"/>
                  </a:lnTo>
                  <a:cubicBezTo>
                    <a:pt x="2178" y="1354"/>
                    <a:pt x="2131" y="1338"/>
                    <a:pt x="2068" y="1338"/>
                  </a:cubicBezTo>
                  <a:close/>
                  <a:moveTo>
                    <a:pt x="2213" y="1366"/>
                  </a:moveTo>
                  <a:lnTo>
                    <a:pt x="2213" y="1366"/>
                  </a:lnTo>
                  <a:cubicBezTo>
                    <a:pt x="2231" y="1372"/>
                    <a:pt x="2246" y="1376"/>
                    <a:pt x="2258" y="1376"/>
                  </a:cubicBezTo>
                  <a:cubicBezTo>
                    <a:pt x="2260" y="1376"/>
                    <a:pt x="2261" y="1376"/>
                    <a:pt x="2263" y="1376"/>
                  </a:cubicBezTo>
                  <a:lnTo>
                    <a:pt x="2263" y="1376"/>
                  </a:lnTo>
                  <a:cubicBezTo>
                    <a:pt x="2246" y="1373"/>
                    <a:pt x="2230" y="1369"/>
                    <a:pt x="2213" y="1366"/>
                  </a:cubicBezTo>
                  <a:close/>
                  <a:moveTo>
                    <a:pt x="2250" y="1398"/>
                  </a:moveTo>
                  <a:cubicBezTo>
                    <a:pt x="2250" y="1414"/>
                    <a:pt x="2280" y="1431"/>
                    <a:pt x="2325" y="1450"/>
                  </a:cubicBezTo>
                  <a:lnTo>
                    <a:pt x="2325" y="1450"/>
                  </a:lnTo>
                  <a:cubicBezTo>
                    <a:pt x="2315" y="1439"/>
                    <a:pt x="2302" y="1424"/>
                    <a:pt x="2250" y="1398"/>
                  </a:cubicBezTo>
                  <a:close/>
                  <a:moveTo>
                    <a:pt x="2325" y="1450"/>
                  </a:moveTo>
                  <a:cubicBezTo>
                    <a:pt x="2338" y="1465"/>
                    <a:pt x="2345" y="1472"/>
                    <a:pt x="2432" y="1490"/>
                  </a:cubicBezTo>
                  <a:cubicBezTo>
                    <a:pt x="2434" y="1490"/>
                    <a:pt x="2435" y="1490"/>
                    <a:pt x="2437" y="1490"/>
                  </a:cubicBezTo>
                  <a:lnTo>
                    <a:pt x="2437" y="1490"/>
                  </a:lnTo>
                  <a:cubicBezTo>
                    <a:pt x="2395" y="1477"/>
                    <a:pt x="2356" y="1463"/>
                    <a:pt x="2325" y="1450"/>
                  </a:cubicBezTo>
                  <a:close/>
                  <a:moveTo>
                    <a:pt x="1976" y="2097"/>
                  </a:moveTo>
                  <a:cubicBezTo>
                    <a:pt x="2008" y="2105"/>
                    <a:pt x="2036" y="2112"/>
                    <a:pt x="2060" y="2117"/>
                  </a:cubicBezTo>
                  <a:lnTo>
                    <a:pt x="2060" y="2117"/>
                  </a:lnTo>
                  <a:cubicBezTo>
                    <a:pt x="2062" y="2117"/>
                    <a:pt x="2063" y="2117"/>
                    <a:pt x="2064" y="2116"/>
                  </a:cubicBezTo>
                  <a:lnTo>
                    <a:pt x="2064" y="2116"/>
                  </a:lnTo>
                  <a:cubicBezTo>
                    <a:pt x="2037" y="2108"/>
                    <a:pt x="2012" y="2097"/>
                    <a:pt x="1976" y="2097"/>
                  </a:cubicBezTo>
                  <a:close/>
                  <a:moveTo>
                    <a:pt x="2073" y="2780"/>
                  </a:moveTo>
                  <a:lnTo>
                    <a:pt x="2189" y="2827"/>
                  </a:lnTo>
                  <a:lnTo>
                    <a:pt x="2098" y="2827"/>
                  </a:lnTo>
                  <a:cubicBezTo>
                    <a:pt x="2086" y="2804"/>
                    <a:pt x="2079" y="2789"/>
                    <a:pt x="2073" y="2780"/>
                  </a:cubicBezTo>
                  <a:close/>
                  <a:moveTo>
                    <a:pt x="1824" y="2827"/>
                  </a:moveTo>
                  <a:lnTo>
                    <a:pt x="1824" y="2827"/>
                  </a:lnTo>
                  <a:cubicBezTo>
                    <a:pt x="1839" y="2832"/>
                    <a:pt x="1850" y="2835"/>
                    <a:pt x="1859" y="2837"/>
                  </a:cubicBezTo>
                  <a:lnTo>
                    <a:pt x="1859" y="2837"/>
                  </a:lnTo>
                  <a:cubicBezTo>
                    <a:pt x="1839" y="2831"/>
                    <a:pt x="1824" y="2827"/>
                    <a:pt x="1824" y="2827"/>
                  </a:cubicBezTo>
                  <a:close/>
                  <a:moveTo>
                    <a:pt x="1963" y="2844"/>
                  </a:moveTo>
                  <a:cubicBezTo>
                    <a:pt x="1956" y="2844"/>
                    <a:pt x="1956" y="2847"/>
                    <a:pt x="1976" y="2857"/>
                  </a:cubicBezTo>
                  <a:cubicBezTo>
                    <a:pt x="2017" y="2857"/>
                    <a:pt x="1976" y="2844"/>
                    <a:pt x="1963" y="2844"/>
                  </a:cubicBezTo>
                  <a:close/>
                  <a:moveTo>
                    <a:pt x="1824" y="2888"/>
                  </a:moveTo>
                  <a:cubicBezTo>
                    <a:pt x="1869" y="2907"/>
                    <a:pt x="1902" y="2918"/>
                    <a:pt x="1925" y="2924"/>
                  </a:cubicBezTo>
                  <a:lnTo>
                    <a:pt x="1925" y="2924"/>
                  </a:lnTo>
                  <a:cubicBezTo>
                    <a:pt x="1910" y="2911"/>
                    <a:pt x="1888" y="2904"/>
                    <a:pt x="1824" y="2888"/>
                  </a:cubicBezTo>
                  <a:close/>
                  <a:moveTo>
                    <a:pt x="3940" y="2939"/>
                  </a:moveTo>
                  <a:lnTo>
                    <a:pt x="3940" y="2939"/>
                  </a:lnTo>
                  <a:cubicBezTo>
                    <a:pt x="3943" y="2951"/>
                    <a:pt x="3947" y="2964"/>
                    <a:pt x="3952" y="2979"/>
                  </a:cubicBezTo>
                  <a:lnTo>
                    <a:pt x="4013" y="2979"/>
                  </a:lnTo>
                  <a:cubicBezTo>
                    <a:pt x="3990" y="2964"/>
                    <a:pt x="3965" y="2950"/>
                    <a:pt x="3940" y="2939"/>
                  </a:cubicBezTo>
                  <a:close/>
                  <a:moveTo>
                    <a:pt x="1733" y="3374"/>
                  </a:moveTo>
                  <a:cubicBezTo>
                    <a:pt x="1757" y="3384"/>
                    <a:pt x="1771" y="3388"/>
                    <a:pt x="1777" y="3389"/>
                  </a:cubicBezTo>
                  <a:lnTo>
                    <a:pt x="1777" y="3389"/>
                  </a:lnTo>
                  <a:lnTo>
                    <a:pt x="1733" y="3374"/>
                  </a:lnTo>
                  <a:close/>
                  <a:moveTo>
                    <a:pt x="1713" y="3814"/>
                  </a:moveTo>
                  <a:lnTo>
                    <a:pt x="1713" y="3814"/>
                  </a:lnTo>
                  <a:cubicBezTo>
                    <a:pt x="1728" y="3819"/>
                    <a:pt x="1744" y="3824"/>
                    <a:pt x="1764" y="3830"/>
                  </a:cubicBezTo>
                  <a:cubicBezTo>
                    <a:pt x="1748" y="3830"/>
                    <a:pt x="1733" y="3822"/>
                    <a:pt x="1713" y="3814"/>
                  </a:cubicBezTo>
                  <a:close/>
                  <a:moveTo>
                    <a:pt x="1717" y="3974"/>
                  </a:moveTo>
                  <a:cubicBezTo>
                    <a:pt x="1721" y="3976"/>
                    <a:pt x="1725" y="3979"/>
                    <a:pt x="1730" y="3981"/>
                  </a:cubicBezTo>
                  <a:lnTo>
                    <a:pt x="1730" y="3981"/>
                  </a:lnTo>
                  <a:cubicBezTo>
                    <a:pt x="1731" y="3981"/>
                    <a:pt x="1732" y="3982"/>
                    <a:pt x="1733" y="3982"/>
                  </a:cubicBezTo>
                  <a:cubicBezTo>
                    <a:pt x="1727" y="3979"/>
                    <a:pt x="1722" y="3976"/>
                    <a:pt x="1717" y="3974"/>
                  </a:cubicBezTo>
                  <a:close/>
                  <a:moveTo>
                    <a:pt x="1739" y="4048"/>
                  </a:moveTo>
                  <a:cubicBezTo>
                    <a:pt x="1764" y="4063"/>
                    <a:pt x="1779" y="4076"/>
                    <a:pt x="1762" y="4077"/>
                  </a:cubicBezTo>
                  <a:lnTo>
                    <a:pt x="1762" y="4077"/>
                  </a:lnTo>
                  <a:cubicBezTo>
                    <a:pt x="1759" y="4070"/>
                    <a:pt x="1750" y="4060"/>
                    <a:pt x="1739" y="4048"/>
                  </a:cubicBezTo>
                  <a:close/>
                  <a:moveTo>
                    <a:pt x="1406" y="4373"/>
                  </a:moveTo>
                  <a:cubicBezTo>
                    <a:pt x="1392" y="4373"/>
                    <a:pt x="1418" y="4389"/>
                    <a:pt x="1455" y="4407"/>
                  </a:cubicBezTo>
                  <a:lnTo>
                    <a:pt x="1455" y="4407"/>
                  </a:lnTo>
                  <a:cubicBezTo>
                    <a:pt x="1447" y="4396"/>
                    <a:pt x="1438" y="4386"/>
                    <a:pt x="1429" y="4377"/>
                  </a:cubicBezTo>
                  <a:cubicBezTo>
                    <a:pt x="1418" y="4374"/>
                    <a:pt x="1411" y="4373"/>
                    <a:pt x="1406" y="4373"/>
                  </a:cubicBezTo>
                  <a:close/>
                  <a:moveTo>
                    <a:pt x="3466" y="4468"/>
                  </a:moveTo>
                  <a:cubicBezTo>
                    <a:pt x="3455" y="4468"/>
                    <a:pt x="3446" y="4469"/>
                    <a:pt x="3437" y="4470"/>
                  </a:cubicBezTo>
                  <a:lnTo>
                    <a:pt x="3437" y="4470"/>
                  </a:lnTo>
                  <a:cubicBezTo>
                    <a:pt x="3443" y="4485"/>
                    <a:pt x="3461" y="4504"/>
                    <a:pt x="3496" y="4529"/>
                  </a:cubicBezTo>
                  <a:lnTo>
                    <a:pt x="3466" y="4468"/>
                  </a:lnTo>
                  <a:close/>
                  <a:moveTo>
                    <a:pt x="973" y="6140"/>
                  </a:moveTo>
                  <a:lnTo>
                    <a:pt x="973" y="6140"/>
                  </a:lnTo>
                  <a:cubicBezTo>
                    <a:pt x="1005" y="6158"/>
                    <a:pt x="1028" y="6172"/>
                    <a:pt x="1045" y="6183"/>
                  </a:cubicBezTo>
                  <a:lnTo>
                    <a:pt x="1045" y="6183"/>
                  </a:lnTo>
                  <a:cubicBezTo>
                    <a:pt x="1030" y="6171"/>
                    <a:pt x="1007" y="6157"/>
                    <a:pt x="973" y="6140"/>
                  </a:cubicBezTo>
                  <a:close/>
                  <a:moveTo>
                    <a:pt x="1045" y="6183"/>
                  </a:moveTo>
                  <a:lnTo>
                    <a:pt x="1045" y="6183"/>
                  </a:lnTo>
                  <a:cubicBezTo>
                    <a:pt x="1067" y="6199"/>
                    <a:pt x="1076" y="6212"/>
                    <a:pt x="1085" y="6226"/>
                  </a:cubicBezTo>
                  <a:lnTo>
                    <a:pt x="1085" y="6226"/>
                  </a:lnTo>
                  <a:cubicBezTo>
                    <a:pt x="1094" y="6220"/>
                    <a:pt x="1092" y="6213"/>
                    <a:pt x="1045" y="6183"/>
                  </a:cubicBezTo>
                  <a:close/>
                  <a:moveTo>
                    <a:pt x="2189" y="7204"/>
                  </a:moveTo>
                  <a:cubicBezTo>
                    <a:pt x="2212" y="7204"/>
                    <a:pt x="2218" y="7204"/>
                    <a:pt x="2232" y="7230"/>
                  </a:cubicBezTo>
                  <a:lnTo>
                    <a:pt x="2232" y="7230"/>
                  </a:lnTo>
                  <a:cubicBezTo>
                    <a:pt x="2220" y="7222"/>
                    <a:pt x="2206" y="7214"/>
                    <a:pt x="2189" y="7204"/>
                  </a:cubicBezTo>
                  <a:close/>
                  <a:moveTo>
                    <a:pt x="3314" y="0"/>
                  </a:moveTo>
                  <a:lnTo>
                    <a:pt x="3314" y="0"/>
                  </a:lnTo>
                  <a:cubicBezTo>
                    <a:pt x="3344" y="31"/>
                    <a:pt x="3192" y="31"/>
                    <a:pt x="3314" y="122"/>
                  </a:cubicBezTo>
                  <a:lnTo>
                    <a:pt x="3496" y="122"/>
                  </a:lnTo>
                  <a:cubicBezTo>
                    <a:pt x="3496" y="152"/>
                    <a:pt x="3739" y="183"/>
                    <a:pt x="3557" y="183"/>
                  </a:cubicBezTo>
                  <a:cubicBezTo>
                    <a:pt x="3496" y="183"/>
                    <a:pt x="3405" y="152"/>
                    <a:pt x="3314" y="152"/>
                  </a:cubicBezTo>
                  <a:cubicBezTo>
                    <a:pt x="3344" y="152"/>
                    <a:pt x="3435" y="183"/>
                    <a:pt x="3405" y="183"/>
                  </a:cubicBezTo>
                  <a:lnTo>
                    <a:pt x="3101" y="152"/>
                  </a:lnTo>
                  <a:lnTo>
                    <a:pt x="3101" y="152"/>
                  </a:lnTo>
                  <a:cubicBezTo>
                    <a:pt x="3466" y="243"/>
                    <a:pt x="3192" y="243"/>
                    <a:pt x="3283" y="274"/>
                  </a:cubicBezTo>
                  <a:lnTo>
                    <a:pt x="3253" y="274"/>
                  </a:lnTo>
                  <a:cubicBezTo>
                    <a:pt x="3101" y="274"/>
                    <a:pt x="3405" y="274"/>
                    <a:pt x="3405" y="304"/>
                  </a:cubicBezTo>
                  <a:cubicBezTo>
                    <a:pt x="3393" y="310"/>
                    <a:pt x="3373" y="313"/>
                    <a:pt x="3349" y="313"/>
                  </a:cubicBezTo>
                  <a:cubicBezTo>
                    <a:pt x="3252" y="313"/>
                    <a:pt x="3077" y="274"/>
                    <a:pt x="2979" y="274"/>
                  </a:cubicBezTo>
                  <a:cubicBezTo>
                    <a:pt x="3010" y="304"/>
                    <a:pt x="3192" y="426"/>
                    <a:pt x="2979" y="426"/>
                  </a:cubicBezTo>
                  <a:cubicBezTo>
                    <a:pt x="3010" y="456"/>
                    <a:pt x="3131" y="547"/>
                    <a:pt x="3253" y="578"/>
                  </a:cubicBezTo>
                  <a:cubicBezTo>
                    <a:pt x="3240" y="584"/>
                    <a:pt x="3219" y="586"/>
                    <a:pt x="3195" y="586"/>
                  </a:cubicBezTo>
                  <a:cubicBezTo>
                    <a:pt x="3129" y="586"/>
                    <a:pt x="3038" y="569"/>
                    <a:pt x="3022" y="569"/>
                  </a:cubicBezTo>
                  <a:cubicBezTo>
                    <a:pt x="3017" y="569"/>
                    <a:pt x="3021" y="571"/>
                    <a:pt x="3040" y="578"/>
                  </a:cubicBezTo>
                  <a:cubicBezTo>
                    <a:pt x="2970" y="568"/>
                    <a:pt x="2891" y="554"/>
                    <a:pt x="2812" y="540"/>
                  </a:cubicBezTo>
                  <a:lnTo>
                    <a:pt x="2812" y="540"/>
                  </a:lnTo>
                  <a:cubicBezTo>
                    <a:pt x="2833" y="554"/>
                    <a:pt x="2877" y="567"/>
                    <a:pt x="2979" y="578"/>
                  </a:cubicBezTo>
                  <a:cubicBezTo>
                    <a:pt x="2949" y="608"/>
                    <a:pt x="2888" y="638"/>
                    <a:pt x="2949" y="699"/>
                  </a:cubicBezTo>
                  <a:cubicBezTo>
                    <a:pt x="2888" y="638"/>
                    <a:pt x="2706" y="608"/>
                    <a:pt x="2645" y="608"/>
                  </a:cubicBezTo>
                  <a:cubicBezTo>
                    <a:pt x="2827" y="699"/>
                    <a:pt x="2888" y="730"/>
                    <a:pt x="2858" y="760"/>
                  </a:cubicBezTo>
                  <a:lnTo>
                    <a:pt x="3253" y="851"/>
                  </a:lnTo>
                  <a:lnTo>
                    <a:pt x="3314" y="882"/>
                  </a:lnTo>
                  <a:cubicBezTo>
                    <a:pt x="3157" y="855"/>
                    <a:pt x="2910" y="784"/>
                    <a:pt x="2844" y="784"/>
                  </a:cubicBezTo>
                  <a:cubicBezTo>
                    <a:pt x="2833" y="784"/>
                    <a:pt x="2827" y="786"/>
                    <a:pt x="2827" y="790"/>
                  </a:cubicBezTo>
                  <a:cubicBezTo>
                    <a:pt x="2648" y="772"/>
                    <a:pt x="2691" y="765"/>
                    <a:pt x="2694" y="756"/>
                  </a:cubicBezTo>
                  <a:lnTo>
                    <a:pt x="2694" y="756"/>
                  </a:lnTo>
                  <a:cubicBezTo>
                    <a:pt x="2690" y="756"/>
                    <a:pt x="2684" y="757"/>
                    <a:pt x="2677" y="757"/>
                  </a:cubicBezTo>
                  <a:cubicBezTo>
                    <a:pt x="2605" y="757"/>
                    <a:pt x="2402" y="730"/>
                    <a:pt x="2402" y="730"/>
                  </a:cubicBezTo>
                  <a:cubicBezTo>
                    <a:pt x="2371" y="730"/>
                    <a:pt x="2371" y="699"/>
                    <a:pt x="2341" y="699"/>
                  </a:cubicBezTo>
                  <a:cubicBezTo>
                    <a:pt x="2280" y="699"/>
                    <a:pt x="2342" y="713"/>
                    <a:pt x="2380" y="731"/>
                  </a:cubicBezTo>
                  <a:lnTo>
                    <a:pt x="2380" y="731"/>
                  </a:lnTo>
                  <a:cubicBezTo>
                    <a:pt x="2378" y="731"/>
                    <a:pt x="2375" y="730"/>
                    <a:pt x="2371" y="730"/>
                  </a:cubicBezTo>
                  <a:lnTo>
                    <a:pt x="2371" y="730"/>
                  </a:lnTo>
                  <a:cubicBezTo>
                    <a:pt x="2380" y="739"/>
                    <a:pt x="2368" y="742"/>
                    <a:pt x="2344" y="742"/>
                  </a:cubicBezTo>
                  <a:cubicBezTo>
                    <a:pt x="2334" y="742"/>
                    <a:pt x="2322" y="742"/>
                    <a:pt x="2308" y="740"/>
                  </a:cubicBezTo>
                  <a:lnTo>
                    <a:pt x="2308" y="740"/>
                  </a:lnTo>
                  <a:cubicBezTo>
                    <a:pt x="2331" y="746"/>
                    <a:pt x="2361" y="753"/>
                    <a:pt x="2402" y="760"/>
                  </a:cubicBezTo>
                  <a:cubicBezTo>
                    <a:pt x="2412" y="750"/>
                    <a:pt x="2399" y="740"/>
                    <a:pt x="2380" y="731"/>
                  </a:cubicBezTo>
                  <a:lnTo>
                    <a:pt x="2380" y="731"/>
                  </a:lnTo>
                  <a:cubicBezTo>
                    <a:pt x="2700" y="790"/>
                    <a:pt x="2403" y="760"/>
                    <a:pt x="2493" y="790"/>
                  </a:cubicBezTo>
                  <a:cubicBezTo>
                    <a:pt x="2564" y="826"/>
                    <a:pt x="2580" y="834"/>
                    <a:pt x="2583" y="834"/>
                  </a:cubicBezTo>
                  <a:cubicBezTo>
                    <a:pt x="2586" y="834"/>
                    <a:pt x="2581" y="829"/>
                    <a:pt x="2590" y="829"/>
                  </a:cubicBezTo>
                  <a:cubicBezTo>
                    <a:pt x="2599" y="829"/>
                    <a:pt x="2621" y="833"/>
                    <a:pt x="2675" y="851"/>
                  </a:cubicBezTo>
                  <a:cubicBezTo>
                    <a:pt x="2827" y="882"/>
                    <a:pt x="2827" y="882"/>
                    <a:pt x="2858" y="912"/>
                  </a:cubicBezTo>
                  <a:cubicBezTo>
                    <a:pt x="2858" y="918"/>
                    <a:pt x="2849" y="921"/>
                    <a:pt x="2835" y="921"/>
                  </a:cubicBezTo>
                  <a:cubicBezTo>
                    <a:pt x="2776" y="921"/>
                    <a:pt x="2621" y="882"/>
                    <a:pt x="2523" y="882"/>
                  </a:cubicBezTo>
                  <a:cubicBezTo>
                    <a:pt x="2503" y="882"/>
                    <a:pt x="2469" y="868"/>
                    <a:pt x="2485" y="868"/>
                  </a:cubicBezTo>
                  <a:cubicBezTo>
                    <a:pt x="2493" y="868"/>
                    <a:pt x="2513" y="871"/>
                    <a:pt x="2554" y="882"/>
                  </a:cubicBezTo>
                  <a:cubicBezTo>
                    <a:pt x="2371" y="790"/>
                    <a:pt x="2128" y="790"/>
                    <a:pt x="2037" y="760"/>
                  </a:cubicBezTo>
                  <a:cubicBezTo>
                    <a:pt x="1910" y="760"/>
                    <a:pt x="2146" y="824"/>
                    <a:pt x="2207" y="845"/>
                  </a:cubicBezTo>
                  <a:lnTo>
                    <a:pt x="2207" y="845"/>
                  </a:lnTo>
                  <a:cubicBezTo>
                    <a:pt x="2188" y="834"/>
                    <a:pt x="2185" y="830"/>
                    <a:pt x="2193" y="830"/>
                  </a:cubicBezTo>
                  <a:cubicBezTo>
                    <a:pt x="2221" y="830"/>
                    <a:pt x="2387" y="882"/>
                    <a:pt x="2432" y="882"/>
                  </a:cubicBezTo>
                  <a:cubicBezTo>
                    <a:pt x="2561" y="920"/>
                    <a:pt x="2603" y="933"/>
                    <a:pt x="2594" y="933"/>
                  </a:cubicBezTo>
                  <a:cubicBezTo>
                    <a:pt x="2573" y="933"/>
                    <a:pt x="2275" y="861"/>
                    <a:pt x="2166" y="861"/>
                  </a:cubicBezTo>
                  <a:cubicBezTo>
                    <a:pt x="2134" y="861"/>
                    <a:pt x="2118" y="866"/>
                    <a:pt x="2128" y="882"/>
                  </a:cubicBezTo>
                  <a:cubicBezTo>
                    <a:pt x="2432" y="912"/>
                    <a:pt x="2554" y="1034"/>
                    <a:pt x="2949" y="1064"/>
                  </a:cubicBezTo>
                  <a:cubicBezTo>
                    <a:pt x="2979" y="1064"/>
                    <a:pt x="3040" y="1094"/>
                    <a:pt x="3010" y="1094"/>
                  </a:cubicBezTo>
                  <a:cubicBezTo>
                    <a:pt x="2797" y="1064"/>
                    <a:pt x="2827" y="1094"/>
                    <a:pt x="2645" y="1034"/>
                  </a:cubicBezTo>
                  <a:lnTo>
                    <a:pt x="2371" y="942"/>
                  </a:lnTo>
                  <a:cubicBezTo>
                    <a:pt x="2220" y="942"/>
                    <a:pt x="2068" y="912"/>
                    <a:pt x="1946" y="912"/>
                  </a:cubicBezTo>
                  <a:cubicBezTo>
                    <a:pt x="2032" y="941"/>
                    <a:pt x="2172" y="942"/>
                    <a:pt x="2213" y="994"/>
                  </a:cubicBezTo>
                  <a:lnTo>
                    <a:pt x="2213" y="994"/>
                  </a:lnTo>
                  <a:cubicBezTo>
                    <a:pt x="2189" y="985"/>
                    <a:pt x="2163" y="977"/>
                    <a:pt x="2137" y="970"/>
                  </a:cubicBezTo>
                  <a:lnTo>
                    <a:pt x="2137" y="970"/>
                  </a:lnTo>
                  <a:cubicBezTo>
                    <a:pt x="2163" y="978"/>
                    <a:pt x="2191" y="989"/>
                    <a:pt x="2220" y="1003"/>
                  </a:cubicBezTo>
                  <a:cubicBezTo>
                    <a:pt x="2218" y="1000"/>
                    <a:pt x="2216" y="997"/>
                    <a:pt x="2213" y="994"/>
                  </a:cubicBezTo>
                  <a:lnTo>
                    <a:pt x="2213" y="994"/>
                  </a:lnTo>
                  <a:cubicBezTo>
                    <a:pt x="2291" y="1020"/>
                    <a:pt x="2357" y="1049"/>
                    <a:pt x="2371" y="1064"/>
                  </a:cubicBezTo>
                  <a:cubicBezTo>
                    <a:pt x="2371" y="1064"/>
                    <a:pt x="2128" y="1034"/>
                    <a:pt x="2098" y="1034"/>
                  </a:cubicBezTo>
                  <a:lnTo>
                    <a:pt x="1916" y="942"/>
                  </a:lnTo>
                  <a:lnTo>
                    <a:pt x="1916" y="942"/>
                  </a:lnTo>
                  <a:cubicBezTo>
                    <a:pt x="1975" y="978"/>
                    <a:pt x="1969" y="986"/>
                    <a:pt x="1946" y="986"/>
                  </a:cubicBezTo>
                  <a:cubicBezTo>
                    <a:pt x="1928" y="986"/>
                    <a:pt x="1897" y="980"/>
                    <a:pt x="1880" y="980"/>
                  </a:cubicBezTo>
                  <a:cubicBezTo>
                    <a:pt x="1863" y="980"/>
                    <a:pt x="1858" y="985"/>
                    <a:pt x="1885" y="1003"/>
                  </a:cubicBezTo>
                  <a:cubicBezTo>
                    <a:pt x="1976" y="1034"/>
                    <a:pt x="2189" y="1064"/>
                    <a:pt x="2341" y="1094"/>
                  </a:cubicBezTo>
                  <a:lnTo>
                    <a:pt x="2250" y="1094"/>
                  </a:lnTo>
                  <a:lnTo>
                    <a:pt x="2128" y="1064"/>
                  </a:lnTo>
                  <a:lnTo>
                    <a:pt x="2128" y="1064"/>
                  </a:lnTo>
                  <a:cubicBezTo>
                    <a:pt x="2137" y="1068"/>
                    <a:pt x="2136" y="1070"/>
                    <a:pt x="2129" y="1070"/>
                  </a:cubicBezTo>
                  <a:cubicBezTo>
                    <a:pt x="2092" y="1070"/>
                    <a:pt x="1895" y="1027"/>
                    <a:pt x="1873" y="1027"/>
                  </a:cubicBezTo>
                  <a:cubicBezTo>
                    <a:pt x="1869" y="1027"/>
                    <a:pt x="1872" y="1029"/>
                    <a:pt x="1885" y="1034"/>
                  </a:cubicBezTo>
                  <a:cubicBezTo>
                    <a:pt x="1885" y="1034"/>
                    <a:pt x="1885" y="1034"/>
                    <a:pt x="1885" y="1034"/>
                  </a:cubicBezTo>
                  <a:lnTo>
                    <a:pt x="1885" y="1034"/>
                  </a:lnTo>
                  <a:lnTo>
                    <a:pt x="1885" y="1034"/>
                  </a:lnTo>
                  <a:lnTo>
                    <a:pt x="1885" y="1034"/>
                  </a:lnTo>
                  <a:cubicBezTo>
                    <a:pt x="1910" y="1046"/>
                    <a:pt x="1940" y="1053"/>
                    <a:pt x="1968" y="1058"/>
                  </a:cubicBezTo>
                  <a:lnTo>
                    <a:pt x="1968" y="1058"/>
                  </a:lnTo>
                  <a:cubicBezTo>
                    <a:pt x="1952" y="1050"/>
                    <a:pt x="1926" y="1042"/>
                    <a:pt x="1885" y="1034"/>
                  </a:cubicBezTo>
                  <a:lnTo>
                    <a:pt x="1885" y="1034"/>
                  </a:lnTo>
                  <a:lnTo>
                    <a:pt x="2068" y="1064"/>
                  </a:lnTo>
                  <a:cubicBezTo>
                    <a:pt x="2050" y="1064"/>
                    <a:pt x="2010" y="1064"/>
                    <a:pt x="1968" y="1058"/>
                  </a:cubicBezTo>
                  <a:lnTo>
                    <a:pt x="1968" y="1058"/>
                  </a:lnTo>
                  <a:cubicBezTo>
                    <a:pt x="1994" y="1069"/>
                    <a:pt x="1998" y="1080"/>
                    <a:pt x="2006" y="1087"/>
                  </a:cubicBezTo>
                  <a:lnTo>
                    <a:pt x="2006" y="1087"/>
                  </a:lnTo>
                  <a:lnTo>
                    <a:pt x="1916" y="1064"/>
                  </a:lnTo>
                  <a:lnTo>
                    <a:pt x="1916" y="1064"/>
                  </a:lnTo>
                  <a:cubicBezTo>
                    <a:pt x="1942" y="1090"/>
                    <a:pt x="2148" y="1161"/>
                    <a:pt x="2050" y="1161"/>
                  </a:cubicBezTo>
                  <a:cubicBezTo>
                    <a:pt x="2034" y="1161"/>
                    <a:pt x="2010" y="1159"/>
                    <a:pt x="1976" y="1155"/>
                  </a:cubicBezTo>
                  <a:lnTo>
                    <a:pt x="1976" y="1155"/>
                  </a:lnTo>
                  <a:cubicBezTo>
                    <a:pt x="2078" y="1175"/>
                    <a:pt x="2118" y="1182"/>
                    <a:pt x="2131" y="1182"/>
                  </a:cubicBezTo>
                  <a:cubicBezTo>
                    <a:pt x="2155" y="1182"/>
                    <a:pt x="2068" y="1155"/>
                    <a:pt x="2128" y="1155"/>
                  </a:cubicBezTo>
                  <a:cubicBezTo>
                    <a:pt x="2332" y="1181"/>
                    <a:pt x="2344" y="1206"/>
                    <a:pt x="2360" y="1214"/>
                  </a:cubicBezTo>
                  <a:lnTo>
                    <a:pt x="2360" y="1214"/>
                  </a:lnTo>
                  <a:cubicBezTo>
                    <a:pt x="2291" y="1200"/>
                    <a:pt x="2255" y="1195"/>
                    <a:pt x="2239" y="1195"/>
                  </a:cubicBezTo>
                  <a:cubicBezTo>
                    <a:pt x="2187" y="1195"/>
                    <a:pt x="2341" y="1246"/>
                    <a:pt x="2341" y="1246"/>
                  </a:cubicBezTo>
                  <a:cubicBezTo>
                    <a:pt x="2220" y="1216"/>
                    <a:pt x="2189" y="1216"/>
                    <a:pt x="2098" y="1216"/>
                  </a:cubicBezTo>
                  <a:lnTo>
                    <a:pt x="2280" y="1246"/>
                  </a:lnTo>
                  <a:cubicBezTo>
                    <a:pt x="2207" y="1234"/>
                    <a:pt x="2167" y="1229"/>
                    <a:pt x="2149" y="1229"/>
                  </a:cubicBezTo>
                  <a:cubicBezTo>
                    <a:pt x="2075" y="1229"/>
                    <a:pt x="2347" y="1307"/>
                    <a:pt x="2250" y="1307"/>
                  </a:cubicBezTo>
                  <a:cubicBezTo>
                    <a:pt x="2227" y="1298"/>
                    <a:pt x="2204" y="1289"/>
                    <a:pt x="2183" y="1282"/>
                  </a:cubicBezTo>
                  <a:lnTo>
                    <a:pt x="2183" y="1282"/>
                  </a:lnTo>
                  <a:cubicBezTo>
                    <a:pt x="2267" y="1315"/>
                    <a:pt x="2331" y="1351"/>
                    <a:pt x="2432" y="1368"/>
                  </a:cubicBezTo>
                  <a:cubicBezTo>
                    <a:pt x="2341" y="1368"/>
                    <a:pt x="2068" y="1246"/>
                    <a:pt x="1885" y="1216"/>
                  </a:cubicBezTo>
                  <a:lnTo>
                    <a:pt x="1885" y="1216"/>
                  </a:lnTo>
                  <a:cubicBezTo>
                    <a:pt x="1976" y="1262"/>
                    <a:pt x="1938" y="1262"/>
                    <a:pt x="1908" y="1262"/>
                  </a:cubicBezTo>
                  <a:cubicBezTo>
                    <a:pt x="1878" y="1262"/>
                    <a:pt x="1855" y="1262"/>
                    <a:pt x="1976" y="1307"/>
                  </a:cubicBezTo>
                  <a:cubicBezTo>
                    <a:pt x="2098" y="1307"/>
                    <a:pt x="2189" y="1338"/>
                    <a:pt x="2280" y="1368"/>
                  </a:cubicBezTo>
                  <a:cubicBezTo>
                    <a:pt x="2275" y="1373"/>
                    <a:pt x="2270" y="1375"/>
                    <a:pt x="2263" y="1376"/>
                  </a:cubicBezTo>
                  <a:lnTo>
                    <a:pt x="2263" y="1376"/>
                  </a:lnTo>
                  <a:cubicBezTo>
                    <a:pt x="2322" y="1388"/>
                    <a:pt x="2377" y="1398"/>
                    <a:pt x="2402" y="1398"/>
                  </a:cubicBezTo>
                  <a:cubicBezTo>
                    <a:pt x="2375" y="1398"/>
                    <a:pt x="2588" y="1494"/>
                    <a:pt x="2486" y="1494"/>
                  </a:cubicBezTo>
                  <a:cubicBezTo>
                    <a:pt x="2474" y="1494"/>
                    <a:pt x="2458" y="1493"/>
                    <a:pt x="2437" y="1490"/>
                  </a:cubicBezTo>
                  <a:lnTo>
                    <a:pt x="2437" y="1490"/>
                  </a:lnTo>
                  <a:cubicBezTo>
                    <a:pt x="2567" y="1533"/>
                    <a:pt x="2719" y="1577"/>
                    <a:pt x="2736" y="1611"/>
                  </a:cubicBezTo>
                  <a:cubicBezTo>
                    <a:pt x="2827" y="1611"/>
                    <a:pt x="3131" y="1702"/>
                    <a:pt x="3253" y="1763"/>
                  </a:cubicBezTo>
                  <a:cubicBezTo>
                    <a:pt x="3236" y="1767"/>
                    <a:pt x="3221" y="1769"/>
                    <a:pt x="3208" y="1769"/>
                  </a:cubicBezTo>
                  <a:cubicBezTo>
                    <a:pt x="3127" y="1769"/>
                    <a:pt x="3097" y="1698"/>
                    <a:pt x="2888" y="1672"/>
                  </a:cubicBezTo>
                  <a:lnTo>
                    <a:pt x="2888" y="1672"/>
                  </a:lnTo>
                  <a:lnTo>
                    <a:pt x="2949" y="1702"/>
                  </a:lnTo>
                  <a:cubicBezTo>
                    <a:pt x="2584" y="1642"/>
                    <a:pt x="2432" y="1520"/>
                    <a:pt x="2189" y="1490"/>
                  </a:cubicBezTo>
                  <a:lnTo>
                    <a:pt x="2189" y="1490"/>
                  </a:lnTo>
                  <a:lnTo>
                    <a:pt x="2280" y="1520"/>
                  </a:lnTo>
                  <a:cubicBezTo>
                    <a:pt x="2189" y="1520"/>
                    <a:pt x="2037" y="1459"/>
                    <a:pt x="1946" y="1459"/>
                  </a:cubicBezTo>
                  <a:cubicBezTo>
                    <a:pt x="2128" y="1520"/>
                    <a:pt x="1976" y="1520"/>
                    <a:pt x="2037" y="1520"/>
                  </a:cubicBezTo>
                  <a:cubicBezTo>
                    <a:pt x="2069" y="1526"/>
                    <a:pt x="2084" y="1529"/>
                    <a:pt x="2088" y="1529"/>
                  </a:cubicBezTo>
                  <a:cubicBezTo>
                    <a:pt x="2100" y="1529"/>
                    <a:pt x="2035" y="1511"/>
                    <a:pt x="2047" y="1511"/>
                  </a:cubicBezTo>
                  <a:cubicBezTo>
                    <a:pt x="2051" y="1511"/>
                    <a:pt x="2066" y="1514"/>
                    <a:pt x="2098" y="1520"/>
                  </a:cubicBezTo>
                  <a:cubicBezTo>
                    <a:pt x="2128" y="1550"/>
                    <a:pt x="2432" y="1642"/>
                    <a:pt x="2341" y="1642"/>
                  </a:cubicBezTo>
                  <a:cubicBezTo>
                    <a:pt x="2269" y="1624"/>
                    <a:pt x="2197" y="1616"/>
                    <a:pt x="2125" y="1601"/>
                  </a:cubicBezTo>
                  <a:lnTo>
                    <a:pt x="2125" y="1601"/>
                  </a:lnTo>
                  <a:cubicBezTo>
                    <a:pt x="2131" y="1607"/>
                    <a:pt x="2124" y="1611"/>
                    <a:pt x="2098" y="1611"/>
                  </a:cubicBezTo>
                  <a:lnTo>
                    <a:pt x="1976" y="1550"/>
                  </a:lnTo>
                  <a:lnTo>
                    <a:pt x="1976" y="1550"/>
                  </a:lnTo>
                  <a:cubicBezTo>
                    <a:pt x="2026" y="1575"/>
                    <a:pt x="2076" y="1590"/>
                    <a:pt x="2125" y="1601"/>
                  </a:cubicBezTo>
                  <a:lnTo>
                    <a:pt x="2125" y="1601"/>
                  </a:lnTo>
                  <a:cubicBezTo>
                    <a:pt x="2109" y="1582"/>
                    <a:pt x="1988" y="1544"/>
                    <a:pt x="1970" y="1544"/>
                  </a:cubicBezTo>
                  <a:cubicBezTo>
                    <a:pt x="1966" y="1544"/>
                    <a:pt x="1968" y="1546"/>
                    <a:pt x="1976" y="1550"/>
                  </a:cubicBezTo>
                  <a:cubicBezTo>
                    <a:pt x="1946" y="1642"/>
                    <a:pt x="1946" y="1702"/>
                    <a:pt x="2371" y="1915"/>
                  </a:cubicBezTo>
                  <a:cubicBezTo>
                    <a:pt x="2311" y="1895"/>
                    <a:pt x="2270" y="1888"/>
                    <a:pt x="2238" y="1888"/>
                  </a:cubicBezTo>
                  <a:cubicBezTo>
                    <a:pt x="2172" y="1888"/>
                    <a:pt x="2138" y="1915"/>
                    <a:pt x="2037" y="1915"/>
                  </a:cubicBezTo>
                  <a:cubicBezTo>
                    <a:pt x="2065" y="1915"/>
                    <a:pt x="2170" y="1966"/>
                    <a:pt x="2210" y="1975"/>
                  </a:cubicBezTo>
                  <a:lnTo>
                    <a:pt x="2210" y="1975"/>
                  </a:lnTo>
                  <a:lnTo>
                    <a:pt x="1976" y="1945"/>
                  </a:lnTo>
                  <a:cubicBezTo>
                    <a:pt x="1964" y="1941"/>
                    <a:pt x="1957" y="1939"/>
                    <a:pt x="1953" y="1939"/>
                  </a:cubicBezTo>
                  <a:cubicBezTo>
                    <a:pt x="1934" y="1939"/>
                    <a:pt x="2084" y="2015"/>
                    <a:pt x="2189" y="2067"/>
                  </a:cubicBezTo>
                  <a:cubicBezTo>
                    <a:pt x="2128" y="2067"/>
                    <a:pt x="2068" y="2006"/>
                    <a:pt x="2037" y="2006"/>
                  </a:cubicBezTo>
                  <a:cubicBezTo>
                    <a:pt x="2016" y="2002"/>
                    <a:pt x="2002" y="2000"/>
                    <a:pt x="1995" y="2000"/>
                  </a:cubicBezTo>
                  <a:cubicBezTo>
                    <a:pt x="1950" y="2000"/>
                    <a:pt x="2137" y="2071"/>
                    <a:pt x="2189" y="2097"/>
                  </a:cubicBezTo>
                  <a:cubicBezTo>
                    <a:pt x="2224" y="2115"/>
                    <a:pt x="2229" y="2133"/>
                    <a:pt x="2180" y="2133"/>
                  </a:cubicBezTo>
                  <a:cubicBezTo>
                    <a:pt x="2166" y="2133"/>
                    <a:pt x="2147" y="2131"/>
                    <a:pt x="2124" y="2128"/>
                  </a:cubicBezTo>
                  <a:lnTo>
                    <a:pt x="2124" y="2128"/>
                  </a:lnTo>
                  <a:cubicBezTo>
                    <a:pt x="2125" y="2128"/>
                    <a:pt x="2127" y="2128"/>
                    <a:pt x="2128" y="2128"/>
                  </a:cubicBezTo>
                  <a:cubicBezTo>
                    <a:pt x="2106" y="2120"/>
                    <a:pt x="2085" y="2116"/>
                    <a:pt x="2068" y="2116"/>
                  </a:cubicBezTo>
                  <a:cubicBezTo>
                    <a:pt x="2066" y="2116"/>
                    <a:pt x="2065" y="2116"/>
                    <a:pt x="2064" y="2116"/>
                  </a:cubicBezTo>
                  <a:lnTo>
                    <a:pt x="2064" y="2116"/>
                  </a:lnTo>
                  <a:cubicBezTo>
                    <a:pt x="2067" y="2117"/>
                    <a:pt x="2069" y="2118"/>
                    <a:pt x="2072" y="2119"/>
                  </a:cubicBezTo>
                  <a:lnTo>
                    <a:pt x="2072" y="2119"/>
                  </a:lnTo>
                  <a:cubicBezTo>
                    <a:pt x="2068" y="2118"/>
                    <a:pt x="2064" y="2117"/>
                    <a:pt x="2060" y="2117"/>
                  </a:cubicBezTo>
                  <a:lnTo>
                    <a:pt x="2060" y="2117"/>
                  </a:lnTo>
                  <a:cubicBezTo>
                    <a:pt x="2015" y="2120"/>
                    <a:pt x="2002" y="2154"/>
                    <a:pt x="2068" y="2219"/>
                  </a:cubicBezTo>
                  <a:cubicBezTo>
                    <a:pt x="2098" y="2219"/>
                    <a:pt x="2189" y="2249"/>
                    <a:pt x="2341" y="2280"/>
                  </a:cubicBezTo>
                  <a:cubicBezTo>
                    <a:pt x="2404" y="2307"/>
                    <a:pt x="2422" y="2315"/>
                    <a:pt x="2419" y="2315"/>
                  </a:cubicBezTo>
                  <a:cubicBezTo>
                    <a:pt x="2416" y="2315"/>
                    <a:pt x="2358" y="2292"/>
                    <a:pt x="2357" y="2292"/>
                  </a:cubicBezTo>
                  <a:lnTo>
                    <a:pt x="2357" y="2292"/>
                  </a:lnTo>
                  <a:cubicBezTo>
                    <a:pt x="2357" y="2292"/>
                    <a:pt x="2369" y="2297"/>
                    <a:pt x="2402" y="2310"/>
                  </a:cubicBezTo>
                  <a:cubicBezTo>
                    <a:pt x="2280" y="2280"/>
                    <a:pt x="2220" y="2280"/>
                    <a:pt x="2128" y="2249"/>
                  </a:cubicBezTo>
                  <a:cubicBezTo>
                    <a:pt x="2054" y="2229"/>
                    <a:pt x="2009" y="2221"/>
                    <a:pt x="1981" y="2221"/>
                  </a:cubicBezTo>
                  <a:cubicBezTo>
                    <a:pt x="1885" y="2221"/>
                    <a:pt x="2017" y="2324"/>
                    <a:pt x="1946" y="2371"/>
                  </a:cubicBezTo>
                  <a:cubicBezTo>
                    <a:pt x="1976" y="2401"/>
                    <a:pt x="2037" y="2401"/>
                    <a:pt x="2098" y="2432"/>
                  </a:cubicBezTo>
                  <a:cubicBezTo>
                    <a:pt x="2052" y="2422"/>
                    <a:pt x="2021" y="2417"/>
                    <a:pt x="2000" y="2417"/>
                  </a:cubicBezTo>
                  <a:cubicBezTo>
                    <a:pt x="1895" y="2417"/>
                    <a:pt x="2047" y="2523"/>
                    <a:pt x="1946" y="2523"/>
                  </a:cubicBezTo>
                  <a:cubicBezTo>
                    <a:pt x="2065" y="2553"/>
                    <a:pt x="2330" y="2612"/>
                    <a:pt x="2341" y="2671"/>
                  </a:cubicBezTo>
                  <a:lnTo>
                    <a:pt x="2341" y="2671"/>
                  </a:lnTo>
                  <a:cubicBezTo>
                    <a:pt x="2243" y="2635"/>
                    <a:pt x="1997" y="2553"/>
                    <a:pt x="1916" y="2553"/>
                  </a:cubicBezTo>
                  <a:cubicBezTo>
                    <a:pt x="1976" y="2584"/>
                    <a:pt x="1976" y="2614"/>
                    <a:pt x="1976" y="2614"/>
                  </a:cubicBezTo>
                  <a:lnTo>
                    <a:pt x="1946" y="2614"/>
                  </a:lnTo>
                  <a:cubicBezTo>
                    <a:pt x="2068" y="2675"/>
                    <a:pt x="2128" y="2705"/>
                    <a:pt x="2037" y="2705"/>
                  </a:cubicBezTo>
                  <a:cubicBezTo>
                    <a:pt x="1997" y="2705"/>
                    <a:pt x="1943" y="2692"/>
                    <a:pt x="1911" y="2692"/>
                  </a:cubicBezTo>
                  <a:cubicBezTo>
                    <a:pt x="1895" y="2692"/>
                    <a:pt x="1885" y="2695"/>
                    <a:pt x="1885" y="2705"/>
                  </a:cubicBezTo>
                  <a:cubicBezTo>
                    <a:pt x="2068" y="2736"/>
                    <a:pt x="1946" y="2736"/>
                    <a:pt x="2098" y="2827"/>
                  </a:cubicBezTo>
                  <a:lnTo>
                    <a:pt x="2068" y="2827"/>
                  </a:lnTo>
                  <a:cubicBezTo>
                    <a:pt x="1976" y="2766"/>
                    <a:pt x="1916" y="2766"/>
                    <a:pt x="1885" y="2736"/>
                  </a:cubicBezTo>
                  <a:cubicBezTo>
                    <a:pt x="1764" y="2736"/>
                    <a:pt x="2037" y="2827"/>
                    <a:pt x="2098" y="2857"/>
                  </a:cubicBezTo>
                  <a:cubicBezTo>
                    <a:pt x="2138" y="2878"/>
                    <a:pt x="2149" y="2884"/>
                    <a:pt x="2141" y="2884"/>
                  </a:cubicBezTo>
                  <a:cubicBezTo>
                    <a:pt x="2125" y="2884"/>
                    <a:pt x="2037" y="2857"/>
                    <a:pt x="1976" y="2857"/>
                  </a:cubicBezTo>
                  <a:cubicBezTo>
                    <a:pt x="1931" y="2842"/>
                    <a:pt x="1916" y="2842"/>
                    <a:pt x="1900" y="2842"/>
                  </a:cubicBezTo>
                  <a:cubicBezTo>
                    <a:pt x="1890" y="2842"/>
                    <a:pt x="1880" y="2842"/>
                    <a:pt x="1859" y="2837"/>
                  </a:cubicBezTo>
                  <a:lnTo>
                    <a:pt x="1859" y="2837"/>
                  </a:lnTo>
                  <a:cubicBezTo>
                    <a:pt x="1917" y="2855"/>
                    <a:pt x="2021" y="2888"/>
                    <a:pt x="1976" y="2888"/>
                  </a:cubicBezTo>
                  <a:cubicBezTo>
                    <a:pt x="1976" y="2888"/>
                    <a:pt x="2003" y="2928"/>
                    <a:pt x="1958" y="2928"/>
                  </a:cubicBezTo>
                  <a:cubicBezTo>
                    <a:pt x="1950" y="2928"/>
                    <a:pt x="1939" y="2927"/>
                    <a:pt x="1925" y="2924"/>
                  </a:cubicBezTo>
                  <a:lnTo>
                    <a:pt x="1925" y="2924"/>
                  </a:lnTo>
                  <a:cubicBezTo>
                    <a:pt x="1939" y="2935"/>
                    <a:pt x="1947" y="2950"/>
                    <a:pt x="1976" y="2979"/>
                  </a:cubicBezTo>
                  <a:cubicBezTo>
                    <a:pt x="2037" y="2979"/>
                    <a:pt x="2068" y="2979"/>
                    <a:pt x="2189" y="3009"/>
                  </a:cubicBezTo>
                  <a:cubicBezTo>
                    <a:pt x="2211" y="3031"/>
                    <a:pt x="2232" y="3052"/>
                    <a:pt x="2221" y="3052"/>
                  </a:cubicBezTo>
                  <a:cubicBezTo>
                    <a:pt x="2217" y="3052"/>
                    <a:pt x="2207" y="3049"/>
                    <a:pt x="2189" y="3040"/>
                  </a:cubicBezTo>
                  <a:lnTo>
                    <a:pt x="2128" y="3009"/>
                  </a:lnTo>
                  <a:lnTo>
                    <a:pt x="2128" y="3009"/>
                  </a:lnTo>
                  <a:cubicBezTo>
                    <a:pt x="2156" y="3023"/>
                    <a:pt x="2159" y="3031"/>
                    <a:pt x="2168" y="3038"/>
                  </a:cubicBezTo>
                  <a:lnTo>
                    <a:pt x="2168" y="3038"/>
                  </a:lnTo>
                  <a:lnTo>
                    <a:pt x="2068" y="3009"/>
                  </a:lnTo>
                  <a:lnTo>
                    <a:pt x="2068" y="3009"/>
                  </a:lnTo>
                  <a:cubicBezTo>
                    <a:pt x="2220" y="3070"/>
                    <a:pt x="2189" y="3070"/>
                    <a:pt x="2220" y="3131"/>
                  </a:cubicBezTo>
                  <a:cubicBezTo>
                    <a:pt x="2037" y="3070"/>
                    <a:pt x="1855" y="3009"/>
                    <a:pt x="1794" y="3009"/>
                  </a:cubicBezTo>
                  <a:lnTo>
                    <a:pt x="2007" y="3070"/>
                  </a:lnTo>
                  <a:cubicBezTo>
                    <a:pt x="2007" y="3070"/>
                    <a:pt x="1946" y="3070"/>
                    <a:pt x="1855" y="3040"/>
                  </a:cubicBezTo>
                  <a:cubicBezTo>
                    <a:pt x="1747" y="3040"/>
                    <a:pt x="2191" y="3232"/>
                    <a:pt x="2184" y="3232"/>
                  </a:cubicBezTo>
                  <a:cubicBezTo>
                    <a:pt x="2183" y="3232"/>
                    <a:pt x="2176" y="3229"/>
                    <a:pt x="2159" y="3222"/>
                  </a:cubicBezTo>
                  <a:cubicBezTo>
                    <a:pt x="2112" y="3210"/>
                    <a:pt x="2074" y="3201"/>
                    <a:pt x="2043" y="3193"/>
                  </a:cubicBezTo>
                  <a:lnTo>
                    <a:pt x="2043" y="3193"/>
                  </a:lnTo>
                  <a:cubicBezTo>
                    <a:pt x="2052" y="3200"/>
                    <a:pt x="2053" y="3208"/>
                    <a:pt x="2068" y="3222"/>
                  </a:cubicBezTo>
                  <a:cubicBezTo>
                    <a:pt x="2028" y="3209"/>
                    <a:pt x="1994" y="3199"/>
                    <a:pt x="1965" y="3191"/>
                  </a:cubicBezTo>
                  <a:lnTo>
                    <a:pt x="1965" y="3191"/>
                  </a:lnTo>
                  <a:cubicBezTo>
                    <a:pt x="1989" y="3189"/>
                    <a:pt x="1976" y="3180"/>
                    <a:pt x="1955" y="3172"/>
                  </a:cubicBezTo>
                  <a:lnTo>
                    <a:pt x="1955" y="3172"/>
                  </a:lnTo>
                  <a:cubicBezTo>
                    <a:pt x="1977" y="3177"/>
                    <a:pt x="2005" y="3184"/>
                    <a:pt x="2043" y="3193"/>
                  </a:cubicBezTo>
                  <a:lnTo>
                    <a:pt x="2043" y="3193"/>
                  </a:lnTo>
                  <a:cubicBezTo>
                    <a:pt x="2033" y="3185"/>
                    <a:pt x="2011" y="3178"/>
                    <a:pt x="1946" y="3161"/>
                  </a:cubicBezTo>
                  <a:cubicBezTo>
                    <a:pt x="1916" y="3155"/>
                    <a:pt x="1902" y="3153"/>
                    <a:pt x="1899" y="3153"/>
                  </a:cubicBezTo>
                  <a:cubicBezTo>
                    <a:pt x="1893" y="3153"/>
                    <a:pt x="1930" y="3163"/>
                    <a:pt x="1955" y="3172"/>
                  </a:cubicBezTo>
                  <a:lnTo>
                    <a:pt x="1955" y="3172"/>
                  </a:lnTo>
                  <a:cubicBezTo>
                    <a:pt x="1904" y="3161"/>
                    <a:pt x="1889" y="3161"/>
                    <a:pt x="1855" y="3161"/>
                  </a:cubicBezTo>
                  <a:cubicBezTo>
                    <a:pt x="1873" y="3161"/>
                    <a:pt x="1901" y="3172"/>
                    <a:pt x="1922" y="3181"/>
                  </a:cubicBezTo>
                  <a:lnTo>
                    <a:pt x="1922" y="3181"/>
                  </a:lnTo>
                  <a:cubicBezTo>
                    <a:pt x="1892" y="3174"/>
                    <a:pt x="1869" y="3172"/>
                    <a:pt x="1852" y="3172"/>
                  </a:cubicBezTo>
                  <a:cubicBezTo>
                    <a:pt x="1736" y="3172"/>
                    <a:pt x="1838" y="3286"/>
                    <a:pt x="1711" y="3286"/>
                  </a:cubicBezTo>
                  <a:cubicBezTo>
                    <a:pt x="1700" y="3286"/>
                    <a:pt x="1687" y="3285"/>
                    <a:pt x="1672" y="3283"/>
                  </a:cubicBezTo>
                  <a:lnTo>
                    <a:pt x="1672" y="3283"/>
                  </a:lnTo>
                  <a:cubicBezTo>
                    <a:pt x="1922" y="3366"/>
                    <a:pt x="1792" y="3348"/>
                    <a:pt x="1837" y="3367"/>
                  </a:cubicBezTo>
                  <a:lnTo>
                    <a:pt x="1837" y="3367"/>
                  </a:lnTo>
                  <a:cubicBezTo>
                    <a:pt x="1790" y="3350"/>
                    <a:pt x="1766" y="3344"/>
                    <a:pt x="1756" y="3344"/>
                  </a:cubicBezTo>
                  <a:cubicBezTo>
                    <a:pt x="1728" y="3344"/>
                    <a:pt x="1797" y="3389"/>
                    <a:pt x="1779" y="3389"/>
                  </a:cubicBezTo>
                  <a:cubicBezTo>
                    <a:pt x="1779" y="3389"/>
                    <a:pt x="1778" y="3389"/>
                    <a:pt x="1777" y="3389"/>
                  </a:cubicBezTo>
                  <a:lnTo>
                    <a:pt x="1777" y="3389"/>
                  </a:lnTo>
                  <a:lnTo>
                    <a:pt x="2007" y="3465"/>
                  </a:lnTo>
                  <a:cubicBezTo>
                    <a:pt x="1832" y="3465"/>
                    <a:pt x="2172" y="3610"/>
                    <a:pt x="2127" y="3610"/>
                  </a:cubicBezTo>
                  <a:cubicBezTo>
                    <a:pt x="2118" y="3610"/>
                    <a:pt x="2091" y="3603"/>
                    <a:pt x="2037" y="3587"/>
                  </a:cubicBezTo>
                  <a:cubicBezTo>
                    <a:pt x="1946" y="3526"/>
                    <a:pt x="1855" y="3496"/>
                    <a:pt x="1794" y="3465"/>
                  </a:cubicBezTo>
                  <a:cubicBezTo>
                    <a:pt x="1736" y="3442"/>
                    <a:pt x="1708" y="3433"/>
                    <a:pt x="1698" y="3433"/>
                  </a:cubicBezTo>
                  <a:cubicBezTo>
                    <a:pt x="1667" y="3433"/>
                    <a:pt x="1820" y="3522"/>
                    <a:pt x="1801" y="3527"/>
                  </a:cubicBezTo>
                  <a:lnTo>
                    <a:pt x="1801" y="3527"/>
                  </a:lnTo>
                  <a:cubicBezTo>
                    <a:pt x="1763" y="3515"/>
                    <a:pt x="1728" y="3504"/>
                    <a:pt x="1703" y="3496"/>
                  </a:cubicBezTo>
                  <a:lnTo>
                    <a:pt x="1703" y="3496"/>
                  </a:lnTo>
                  <a:cubicBezTo>
                    <a:pt x="1761" y="3519"/>
                    <a:pt x="1789" y="3528"/>
                    <a:pt x="1798" y="3528"/>
                  </a:cubicBezTo>
                  <a:cubicBezTo>
                    <a:pt x="1799" y="3528"/>
                    <a:pt x="1800" y="3527"/>
                    <a:pt x="1801" y="3527"/>
                  </a:cubicBezTo>
                  <a:lnTo>
                    <a:pt x="1801" y="3527"/>
                  </a:lnTo>
                  <a:cubicBezTo>
                    <a:pt x="1900" y="3560"/>
                    <a:pt x="2024" y="3604"/>
                    <a:pt x="2068" y="3648"/>
                  </a:cubicBezTo>
                  <a:cubicBezTo>
                    <a:pt x="1946" y="3617"/>
                    <a:pt x="1794" y="3617"/>
                    <a:pt x="1764" y="3587"/>
                  </a:cubicBezTo>
                  <a:lnTo>
                    <a:pt x="1764" y="3587"/>
                  </a:lnTo>
                  <a:cubicBezTo>
                    <a:pt x="1785" y="3608"/>
                    <a:pt x="1852" y="3630"/>
                    <a:pt x="1847" y="3630"/>
                  </a:cubicBezTo>
                  <a:cubicBezTo>
                    <a:pt x="1844" y="3630"/>
                    <a:pt x="1830" y="3626"/>
                    <a:pt x="1794" y="3617"/>
                  </a:cubicBezTo>
                  <a:cubicBezTo>
                    <a:pt x="1733" y="3617"/>
                    <a:pt x="1733" y="3587"/>
                    <a:pt x="1703" y="3587"/>
                  </a:cubicBezTo>
                  <a:cubicBezTo>
                    <a:pt x="1612" y="3587"/>
                    <a:pt x="1733" y="3617"/>
                    <a:pt x="1794" y="3678"/>
                  </a:cubicBezTo>
                  <a:cubicBezTo>
                    <a:pt x="1733" y="3658"/>
                    <a:pt x="1703" y="3651"/>
                    <a:pt x="1685" y="3651"/>
                  </a:cubicBezTo>
                  <a:cubicBezTo>
                    <a:pt x="1649" y="3651"/>
                    <a:pt x="1662" y="3678"/>
                    <a:pt x="1581" y="3678"/>
                  </a:cubicBezTo>
                  <a:cubicBezTo>
                    <a:pt x="1771" y="3786"/>
                    <a:pt x="1527" y="3750"/>
                    <a:pt x="1685" y="3805"/>
                  </a:cubicBezTo>
                  <a:lnTo>
                    <a:pt x="1685" y="3805"/>
                  </a:lnTo>
                  <a:cubicBezTo>
                    <a:pt x="1672" y="3802"/>
                    <a:pt x="1658" y="3800"/>
                    <a:pt x="1642" y="3800"/>
                  </a:cubicBezTo>
                  <a:cubicBezTo>
                    <a:pt x="1764" y="3830"/>
                    <a:pt x="1946" y="3921"/>
                    <a:pt x="1946" y="3952"/>
                  </a:cubicBezTo>
                  <a:lnTo>
                    <a:pt x="1764" y="3891"/>
                  </a:lnTo>
                  <a:cubicBezTo>
                    <a:pt x="1663" y="3846"/>
                    <a:pt x="1628" y="3834"/>
                    <a:pt x="1618" y="3834"/>
                  </a:cubicBezTo>
                  <a:cubicBezTo>
                    <a:pt x="1608" y="3834"/>
                    <a:pt x="1627" y="3848"/>
                    <a:pt x="1622" y="3848"/>
                  </a:cubicBezTo>
                  <a:cubicBezTo>
                    <a:pt x="1619" y="3848"/>
                    <a:pt x="1609" y="3844"/>
                    <a:pt x="1581" y="3830"/>
                  </a:cubicBezTo>
                  <a:lnTo>
                    <a:pt x="1581" y="3830"/>
                  </a:lnTo>
                  <a:cubicBezTo>
                    <a:pt x="1672" y="3876"/>
                    <a:pt x="1672" y="3876"/>
                    <a:pt x="1669" y="3876"/>
                  </a:cubicBezTo>
                  <a:cubicBezTo>
                    <a:pt x="1665" y="3876"/>
                    <a:pt x="1657" y="3876"/>
                    <a:pt x="1733" y="3921"/>
                  </a:cubicBezTo>
                  <a:lnTo>
                    <a:pt x="1794" y="3952"/>
                  </a:lnTo>
                  <a:cubicBezTo>
                    <a:pt x="1855" y="3982"/>
                    <a:pt x="1916" y="3982"/>
                    <a:pt x="1916" y="4043"/>
                  </a:cubicBezTo>
                  <a:cubicBezTo>
                    <a:pt x="1916" y="4046"/>
                    <a:pt x="1912" y="4048"/>
                    <a:pt x="1906" y="4048"/>
                  </a:cubicBezTo>
                  <a:cubicBezTo>
                    <a:pt x="1876" y="4048"/>
                    <a:pt x="1782" y="4009"/>
                    <a:pt x="1730" y="3981"/>
                  </a:cubicBezTo>
                  <a:lnTo>
                    <a:pt x="1730" y="3981"/>
                  </a:lnTo>
                  <a:cubicBezTo>
                    <a:pt x="1709" y="3977"/>
                    <a:pt x="1693" y="3976"/>
                    <a:pt x="1681" y="3976"/>
                  </a:cubicBezTo>
                  <a:cubicBezTo>
                    <a:pt x="1680" y="3976"/>
                    <a:pt x="1679" y="3976"/>
                    <a:pt x="1677" y="3976"/>
                  </a:cubicBezTo>
                  <a:lnTo>
                    <a:pt x="1677" y="3976"/>
                  </a:lnTo>
                  <a:cubicBezTo>
                    <a:pt x="1672" y="3967"/>
                    <a:pt x="1671" y="3961"/>
                    <a:pt x="1679" y="3961"/>
                  </a:cubicBezTo>
                  <a:cubicBezTo>
                    <a:pt x="1685" y="3961"/>
                    <a:pt x="1697" y="3965"/>
                    <a:pt x="1717" y="3974"/>
                  </a:cubicBezTo>
                  <a:lnTo>
                    <a:pt x="1717" y="3974"/>
                  </a:lnTo>
                  <a:cubicBezTo>
                    <a:pt x="1695" y="3961"/>
                    <a:pt x="1686" y="3952"/>
                    <a:pt x="1703" y="3952"/>
                  </a:cubicBezTo>
                  <a:cubicBezTo>
                    <a:pt x="1675" y="3946"/>
                    <a:pt x="1657" y="3943"/>
                    <a:pt x="1647" y="3943"/>
                  </a:cubicBezTo>
                  <a:cubicBezTo>
                    <a:pt x="1623" y="3943"/>
                    <a:pt x="1640" y="3957"/>
                    <a:pt x="1661" y="3978"/>
                  </a:cubicBezTo>
                  <a:lnTo>
                    <a:pt x="1661" y="3978"/>
                  </a:lnTo>
                  <a:cubicBezTo>
                    <a:pt x="1644" y="3983"/>
                    <a:pt x="1647" y="3996"/>
                    <a:pt x="1642" y="4001"/>
                  </a:cubicBezTo>
                  <a:lnTo>
                    <a:pt x="1642" y="4001"/>
                  </a:lnTo>
                  <a:cubicBezTo>
                    <a:pt x="1641" y="4001"/>
                    <a:pt x="1640" y="4000"/>
                    <a:pt x="1639" y="4000"/>
                  </a:cubicBezTo>
                  <a:cubicBezTo>
                    <a:pt x="1638" y="4000"/>
                    <a:pt x="1638" y="4001"/>
                    <a:pt x="1639" y="4003"/>
                  </a:cubicBezTo>
                  <a:lnTo>
                    <a:pt x="1639" y="4003"/>
                  </a:lnTo>
                  <a:cubicBezTo>
                    <a:pt x="1641" y="4002"/>
                    <a:pt x="1642" y="4002"/>
                    <a:pt x="1642" y="4001"/>
                  </a:cubicBezTo>
                  <a:lnTo>
                    <a:pt x="1642" y="4001"/>
                  </a:lnTo>
                  <a:cubicBezTo>
                    <a:pt x="1652" y="4003"/>
                    <a:pt x="1675" y="4013"/>
                    <a:pt x="1699" y="4026"/>
                  </a:cubicBezTo>
                  <a:lnTo>
                    <a:pt x="1699" y="4026"/>
                  </a:lnTo>
                  <a:cubicBezTo>
                    <a:pt x="1701" y="4031"/>
                    <a:pt x="1703" y="4037"/>
                    <a:pt x="1703" y="4043"/>
                  </a:cubicBezTo>
                  <a:cubicBezTo>
                    <a:pt x="1662" y="4020"/>
                    <a:pt x="1644" y="4008"/>
                    <a:pt x="1639" y="4003"/>
                  </a:cubicBezTo>
                  <a:lnTo>
                    <a:pt x="1639" y="4003"/>
                  </a:lnTo>
                  <a:cubicBezTo>
                    <a:pt x="1638" y="4003"/>
                    <a:pt x="1637" y="4003"/>
                    <a:pt x="1636" y="4003"/>
                  </a:cubicBezTo>
                  <a:cubicBezTo>
                    <a:pt x="1628" y="4003"/>
                    <a:pt x="1613" y="3998"/>
                    <a:pt x="1581" y="3982"/>
                  </a:cubicBezTo>
                  <a:lnTo>
                    <a:pt x="1429" y="3921"/>
                  </a:lnTo>
                  <a:lnTo>
                    <a:pt x="1429" y="3921"/>
                  </a:lnTo>
                  <a:cubicBezTo>
                    <a:pt x="1429" y="3921"/>
                    <a:pt x="1581" y="4043"/>
                    <a:pt x="1642" y="4073"/>
                  </a:cubicBezTo>
                  <a:cubicBezTo>
                    <a:pt x="1628" y="4070"/>
                    <a:pt x="1617" y="4069"/>
                    <a:pt x="1608" y="4069"/>
                  </a:cubicBezTo>
                  <a:cubicBezTo>
                    <a:pt x="1511" y="4069"/>
                    <a:pt x="1617" y="4200"/>
                    <a:pt x="1672" y="4256"/>
                  </a:cubicBezTo>
                  <a:cubicBezTo>
                    <a:pt x="1651" y="4234"/>
                    <a:pt x="1584" y="4213"/>
                    <a:pt x="1579" y="4213"/>
                  </a:cubicBezTo>
                  <a:cubicBezTo>
                    <a:pt x="1576" y="4213"/>
                    <a:pt x="1585" y="4216"/>
                    <a:pt x="1612" y="4225"/>
                  </a:cubicBezTo>
                  <a:cubicBezTo>
                    <a:pt x="1612" y="4248"/>
                    <a:pt x="1699" y="4306"/>
                    <a:pt x="1688" y="4306"/>
                  </a:cubicBezTo>
                  <a:cubicBezTo>
                    <a:pt x="1685" y="4306"/>
                    <a:pt x="1671" y="4301"/>
                    <a:pt x="1642" y="4286"/>
                  </a:cubicBezTo>
                  <a:lnTo>
                    <a:pt x="1642" y="4286"/>
                  </a:lnTo>
                  <a:cubicBezTo>
                    <a:pt x="1650" y="4301"/>
                    <a:pt x="1646" y="4307"/>
                    <a:pt x="1635" y="4307"/>
                  </a:cubicBezTo>
                  <a:cubicBezTo>
                    <a:pt x="1604" y="4307"/>
                    <a:pt x="1513" y="4256"/>
                    <a:pt x="1490" y="4256"/>
                  </a:cubicBezTo>
                  <a:cubicBezTo>
                    <a:pt x="1460" y="4256"/>
                    <a:pt x="1642" y="4347"/>
                    <a:pt x="1642" y="4347"/>
                  </a:cubicBezTo>
                  <a:cubicBezTo>
                    <a:pt x="1598" y="4332"/>
                    <a:pt x="1571" y="4326"/>
                    <a:pt x="1557" y="4326"/>
                  </a:cubicBezTo>
                  <a:cubicBezTo>
                    <a:pt x="1491" y="4326"/>
                    <a:pt x="1672" y="4448"/>
                    <a:pt x="1623" y="4448"/>
                  </a:cubicBezTo>
                  <a:cubicBezTo>
                    <a:pt x="1615" y="4448"/>
                    <a:pt x="1602" y="4445"/>
                    <a:pt x="1581" y="4438"/>
                  </a:cubicBezTo>
                  <a:lnTo>
                    <a:pt x="1581" y="4438"/>
                  </a:lnTo>
                  <a:cubicBezTo>
                    <a:pt x="1592" y="4448"/>
                    <a:pt x="1590" y="4452"/>
                    <a:pt x="1582" y="4452"/>
                  </a:cubicBezTo>
                  <a:cubicBezTo>
                    <a:pt x="1562" y="4452"/>
                    <a:pt x="1501" y="4428"/>
                    <a:pt x="1455" y="4407"/>
                  </a:cubicBezTo>
                  <a:lnTo>
                    <a:pt x="1455" y="4407"/>
                  </a:lnTo>
                  <a:cubicBezTo>
                    <a:pt x="1499" y="4461"/>
                    <a:pt x="1544" y="4534"/>
                    <a:pt x="1690" y="4625"/>
                  </a:cubicBezTo>
                  <a:lnTo>
                    <a:pt x="1690" y="4625"/>
                  </a:lnTo>
                  <a:cubicBezTo>
                    <a:pt x="1622" y="4589"/>
                    <a:pt x="1571" y="4585"/>
                    <a:pt x="1520" y="4559"/>
                  </a:cubicBezTo>
                  <a:lnTo>
                    <a:pt x="1520" y="4559"/>
                  </a:lnTo>
                  <a:cubicBezTo>
                    <a:pt x="1520" y="4590"/>
                    <a:pt x="1520" y="4651"/>
                    <a:pt x="1672" y="4711"/>
                  </a:cubicBezTo>
                  <a:lnTo>
                    <a:pt x="1612" y="4681"/>
                  </a:lnTo>
                  <a:lnTo>
                    <a:pt x="1612" y="4681"/>
                  </a:lnTo>
                  <a:cubicBezTo>
                    <a:pt x="1764" y="4711"/>
                    <a:pt x="1885" y="4833"/>
                    <a:pt x="1824" y="4833"/>
                  </a:cubicBezTo>
                  <a:lnTo>
                    <a:pt x="1794" y="4833"/>
                  </a:lnTo>
                  <a:cubicBezTo>
                    <a:pt x="1794" y="4833"/>
                    <a:pt x="1885" y="4863"/>
                    <a:pt x="1885" y="4894"/>
                  </a:cubicBezTo>
                  <a:cubicBezTo>
                    <a:pt x="1764" y="4863"/>
                    <a:pt x="1824" y="4863"/>
                    <a:pt x="1733" y="4833"/>
                  </a:cubicBezTo>
                  <a:cubicBezTo>
                    <a:pt x="1596" y="4772"/>
                    <a:pt x="1543" y="4757"/>
                    <a:pt x="1520" y="4757"/>
                  </a:cubicBezTo>
                  <a:cubicBezTo>
                    <a:pt x="1498" y="4757"/>
                    <a:pt x="1505" y="4772"/>
                    <a:pt x="1490" y="4772"/>
                  </a:cubicBezTo>
                  <a:cubicBezTo>
                    <a:pt x="1520" y="4772"/>
                    <a:pt x="1581" y="4833"/>
                    <a:pt x="1642" y="4863"/>
                  </a:cubicBezTo>
                  <a:cubicBezTo>
                    <a:pt x="1648" y="4870"/>
                    <a:pt x="1646" y="4872"/>
                    <a:pt x="1638" y="4872"/>
                  </a:cubicBezTo>
                  <a:cubicBezTo>
                    <a:pt x="1607" y="4872"/>
                    <a:pt x="1490" y="4833"/>
                    <a:pt x="1490" y="4833"/>
                  </a:cubicBezTo>
                  <a:lnTo>
                    <a:pt x="1490" y="4833"/>
                  </a:lnTo>
                  <a:lnTo>
                    <a:pt x="1877" y="5091"/>
                  </a:lnTo>
                  <a:lnTo>
                    <a:pt x="1877" y="5091"/>
                  </a:lnTo>
                  <a:cubicBezTo>
                    <a:pt x="1791" y="5056"/>
                    <a:pt x="1655" y="5028"/>
                    <a:pt x="1612" y="4985"/>
                  </a:cubicBezTo>
                  <a:lnTo>
                    <a:pt x="1612" y="4985"/>
                  </a:lnTo>
                  <a:cubicBezTo>
                    <a:pt x="1612" y="5015"/>
                    <a:pt x="1885" y="5167"/>
                    <a:pt x="2037" y="5289"/>
                  </a:cubicBezTo>
                  <a:cubicBezTo>
                    <a:pt x="1976" y="5289"/>
                    <a:pt x="2068" y="5380"/>
                    <a:pt x="2068" y="5380"/>
                  </a:cubicBezTo>
                  <a:cubicBezTo>
                    <a:pt x="1946" y="5319"/>
                    <a:pt x="2098" y="5350"/>
                    <a:pt x="1976" y="5319"/>
                  </a:cubicBezTo>
                  <a:lnTo>
                    <a:pt x="1824" y="5289"/>
                  </a:lnTo>
                  <a:cubicBezTo>
                    <a:pt x="1794" y="5228"/>
                    <a:pt x="1581" y="5167"/>
                    <a:pt x="1490" y="5076"/>
                  </a:cubicBezTo>
                  <a:lnTo>
                    <a:pt x="1490" y="5076"/>
                  </a:lnTo>
                  <a:cubicBezTo>
                    <a:pt x="1581" y="5167"/>
                    <a:pt x="1429" y="5167"/>
                    <a:pt x="1368" y="5167"/>
                  </a:cubicBezTo>
                  <a:cubicBezTo>
                    <a:pt x="1672" y="5289"/>
                    <a:pt x="1490" y="5289"/>
                    <a:pt x="1764" y="5380"/>
                  </a:cubicBezTo>
                  <a:cubicBezTo>
                    <a:pt x="1769" y="5390"/>
                    <a:pt x="1767" y="5395"/>
                    <a:pt x="1760" y="5395"/>
                  </a:cubicBezTo>
                  <a:cubicBezTo>
                    <a:pt x="1726" y="5395"/>
                    <a:pt x="1566" y="5289"/>
                    <a:pt x="1490" y="5289"/>
                  </a:cubicBezTo>
                  <a:cubicBezTo>
                    <a:pt x="1581" y="5380"/>
                    <a:pt x="1490" y="5380"/>
                    <a:pt x="1490" y="5441"/>
                  </a:cubicBezTo>
                  <a:lnTo>
                    <a:pt x="1460" y="5380"/>
                  </a:lnTo>
                  <a:lnTo>
                    <a:pt x="1460" y="5380"/>
                  </a:lnTo>
                  <a:cubicBezTo>
                    <a:pt x="1490" y="5471"/>
                    <a:pt x="1368" y="5471"/>
                    <a:pt x="1612" y="5623"/>
                  </a:cubicBezTo>
                  <a:cubicBezTo>
                    <a:pt x="1520" y="5593"/>
                    <a:pt x="1490" y="5593"/>
                    <a:pt x="1460" y="5532"/>
                  </a:cubicBezTo>
                  <a:cubicBezTo>
                    <a:pt x="1353" y="5532"/>
                    <a:pt x="1689" y="5695"/>
                    <a:pt x="1652" y="5695"/>
                  </a:cubicBezTo>
                  <a:cubicBezTo>
                    <a:pt x="1647" y="5695"/>
                    <a:pt x="1634" y="5692"/>
                    <a:pt x="1612" y="5684"/>
                  </a:cubicBezTo>
                  <a:lnTo>
                    <a:pt x="1490" y="5623"/>
                  </a:lnTo>
                  <a:lnTo>
                    <a:pt x="1490" y="5623"/>
                  </a:lnTo>
                  <a:cubicBezTo>
                    <a:pt x="1579" y="5668"/>
                    <a:pt x="1457" y="5647"/>
                    <a:pt x="1456" y="5680"/>
                  </a:cubicBezTo>
                  <a:lnTo>
                    <a:pt x="1456" y="5680"/>
                  </a:lnTo>
                  <a:cubicBezTo>
                    <a:pt x="1448" y="5672"/>
                    <a:pt x="1441" y="5665"/>
                    <a:pt x="1429" y="5654"/>
                  </a:cubicBezTo>
                  <a:lnTo>
                    <a:pt x="1429" y="5654"/>
                  </a:lnTo>
                  <a:cubicBezTo>
                    <a:pt x="1460" y="5745"/>
                    <a:pt x="1429" y="5745"/>
                    <a:pt x="1581" y="5836"/>
                  </a:cubicBezTo>
                  <a:cubicBezTo>
                    <a:pt x="1490" y="5806"/>
                    <a:pt x="1429" y="5775"/>
                    <a:pt x="1368" y="5745"/>
                  </a:cubicBezTo>
                  <a:cubicBezTo>
                    <a:pt x="1357" y="5737"/>
                    <a:pt x="1352" y="5734"/>
                    <a:pt x="1351" y="5734"/>
                  </a:cubicBezTo>
                  <a:cubicBezTo>
                    <a:pt x="1349" y="5734"/>
                    <a:pt x="1510" y="5847"/>
                    <a:pt x="1507" y="5847"/>
                  </a:cubicBezTo>
                  <a:cubicBezTo>
                    <a:pt x="1507" y="5847"/>
                    <a:pt x="1502" y="5844"/>
                    <a:pt x="1490" y="5836"/>
                  </a:cubicBezTo>
                  <a:lnTo>
                    <a:pt x="1368" y="5806"/>
                  </a:lnTo>
                  <a:lnTo>
                    <a:pt x="1368" y="5806"/>
                  </a:lnTo>
                  <a:cubicBezTo>
                    <a:pt x="1490" y="5897"/>
                    <a:pt x="1460" y="5927"/>
                    <a:pt x="1490" y="5958"/>
                  </a:cubicBezTo>
                  <a:cubicBezTo>
                    <a:pt x="1429" y="5927"/>
                    <a:pt x="1368" y="5927"/>
                    <a:pt x="1308" y="5897"/>
                  </a:cubicBezTo>
                  <a:cubicBezTo>
                    <a:pt x="1216" y="5988"/>
                    <a:pt x="1125" y="6110"/>
                    <a:pt x="1277" y="6353"/>
                  </a:cubicBezTo>
                  <a:cubicBezTo>
                    <a:pt x="1124" y="6285"/>
                    <a:pt x="1104" y="6255"/>
                    <a:pt x="1085" y="6226"/>
                  </a:cubicBezTo>
                  <a:lnTo>
                    <a:pt x="1085" y="6226"/>
                  </a:lnTo>
                  <a:cubicBezTo>
                    <a:pt x="1074" y="6232"/>
                    <a:pt x="1051" y="6234"/>
                    <a:pt x="1064" y="6262"/>
                  </a:cubicBezTo>
                  <a:lnTo>
                    <a:pt x="1034" y="6262"/>
                  </a:lnTo>
                  <a:cubicBezTo>
                    <a:pt x="1049" y="6277"/>
                    <a:pt x="1034" y="6277"/>
                    <a:pt x="1019" y="6277"/>
                  </a:cubicBezTo>
                  <a:cubicBezTo>
                    <a:pt x="1004" y="6277"/>
                    <a:pt x="988" y="6277"/>
                    <a:pt x="1004" y="6292"/>
                  </a:cubicBezTo>
                  <a:lnTo>
                    <a:pt x="1034" y="6353"/>
                  </a:lnTo>
                  <a:cubicBezTo>
                    <a:pt x="1053" y="6362"/>
                    <a:pt x="1058" y="6366"/>
                    <a:pt x="1056" y="6366"/>
                  </a:cubicBezTo>
                  <a:cubicBezTo>
                    <a:pt x="1047" y="6366"/>
                    <a:pt x="935" y="6321"/>
                    <a:pt x="914" y="6321"/>
                  </a:cubicBezTo>
                  <a:cubicBezTo>
                    <a:pt x="908" y="6321"/>
                    <a:pt x="909" y="6325"/>
                    <a:pt x="921" y="6334"/>
                  </a:cubicBezTo>
                  <a:lnTo>
                    <a:pt x="921" y="6334"/>
                  </a:lnTo>
                  <a:lnTo>
                    <a:pt x="852" y="6292"/>
                  </a:lnTo>
                  <a:lnTo>
                    <a:pt x="852" y="6292"/>
                  </a:lnTo>
                  <a:cubicBezTo>
                    <a:pt x="946" y="6355"/>
                    <a:pt x="965" y="6371"/>
                    <a:pt x="957" y="6371"/>
                  </a:cubicBezTo>
                  <a:cubicBezTo>
                    <a:pt x="949" y="6371"/>
                    <a:pt x="915" y="6355"/>
                    <a:pt x="905" y="6355"/>
                  </a:cubicBezTo>
                  <a:cubicBezTo>
                    <a:pt x="897" y="6355"/>
                    <a:pt x="908" y="6367"/>
                    <a:pt x="973" y="6414"/>
                  </a:cubicBezTo>
                  <a:lnTo>
                    <a:pt x="912" y="6383"/>
                  </a:lnTo>
                  <a:cubicBezTo>
                    <a:pt x="908" y="6382"/>
                    <a:pt x="904" y="6381"/>
                    <a:pt x="901" y="6381"/>
                  </a:cubicBezTo>
                  <a:cubicBezTo>
                    <a:pt x="864" y="6381"/>
                    <a:pt x="1046" y="6536"/>
                    <a:pt x="1027" y="6536"/>
                  </a:cubicBezTo>
                  <a:cubicBezTo>
                    <a:pt x="1023" y="6536"/>
                    <a:pt x="1007" y="6527"/>
                    <a:pt x="973" y="6505"/>
                  </a:cubicBezTo>
                  <a:lnTo>
                    <a:pt x="973" y="6505"/>
                  </a:lnTo>
                  <a:cubicBezTo>
                    <a:pt x="973" y="6528"/>
                    <a:pt x="991" y="6586"/>
                    <a:pt x="1079" y="6653"/>
                  </a:cubicBezTo>
                  <a:lnTo>
                    <a:pt x="1079" y="6653"/>
                  </a:lnTo>
                  <a:cubicBezTo>
                    <a:pt x="1041" y="6626"/>
                    <a:pt x="1004" y="6596"/>
                    <a:pt x="973" y="6566"/>
                  </a:cubicBezTo>
                  <a:lnTo>
                    <a:pt x="973" y="6566"/>
                  </a:lnTo>
                  <a:cubicBezTo>
                    <a:pt x="1004" y="6718"/>
                    <a:pt x="882" y="6809"/>
                    <a:pt x="1064" y="7022"/>
                  </a:cubicBezTo>
                  <a:cubicBezTo>
                    <a:pt x="1034" y="6991"/>
                    <a:pt x="1004" y="6991"/>
                    <a:pt x="973" y="6961"/>
                  </a:cubicBezTo>
                  <a:lnTo>
                    <a:pt x="973" y="6961"/>
                  </a:lnTo>
                  <a:cubicBezTo>
                    <a:pt x="1125" y="7143"/>
                    <a:pt x="669" y="6930"/>
                    <a:pt x="1034" y="7234"/>
                  </a:cubicBezTo>
                  <a:lnTo>
                    <a:pt x="1186" y="7325"/>
                  </a:lnTo>
                  <a:cubicBezTo>
                    <a:pt x="1125" y="7295"/>
                    <a:pt x="1004" y="7234"/>
                    <a:pt x="912" y="7174"/>
                  </a:cubicBezTo>
                  <a:lnTo>
                    <a:pt x="912" y="7174"/>
                  </a:lnTo>
                  <a:cubicBezTo>
                    <a:pt x="1034" y="7265"/>
                    <a:pt x="912" y="7234"/>
                    <a:pt x="1064" y="7325"/>
                  </a:cubicBezTo>
                  <a:cubicBezTo>
                    <a:pt x="1004" y="7295"/>
                    <a:pt x="973" y="7295"/>
                    <a:pt x="912" y="7265"/>
                  </a:cubicBezTo>
                  <a:cubicBezTo>
                    <a:pt x="882" y="7265"/>
                    <a:pt x="1125" y="7447"/>
                    <a:pt x="1034" y="7447"/>
                  </a:cubicBezTo>
                  <a:lnTo>
                    <a:pt x="973" y="7417"/>
                  </a:lnTo>
                  <a:cubicBezTo>
                    <a:pt x="842" y="7386"/>
                    <a:pt x="720" y="7366"/>
                    <a:pt x="628" y="7366"/>
                  </a:cubicBezTo>
                  <a:cubicBezTo>
                    <a:pt x="443" y="7366"/>
                    <a:pt x="376" y="7447"/>
                    <a:pt x="578" y="7690"/>
                  </a:cubicBezTo>
                  <a:cubicBezTo>
                    <a:pt x="582" y="7697"/>
                    <a:pt x="582" y="7700"/>
                    <a:pt x="579" y="7700"/>
                  </a:cubicBezTo>
                  <a:cubicBezTo>
                    <a:pt x="560" y="7700"/>
                    <a:pt x="411" y="7559"/>
                    <a:pt x="374" y="7559"/>
                  </a:cubicBezTo>
                  <a:cubicBezTo>
                    <a:pt x="368" y="7559"/>
                    <a:pt x="365" y="7562"/>
                    <a:pt x="365" y="7569"/>
                  </a:cubicBezTo>
                  <a:cubicBezTo>
                    <a:pt x="578" y="7873"/>
                    <a:pt x="1" y="7629"/>
                    <a:pt x="426" y="8055"/>
                  </a:cubicBezTo>
                  <a:cubicBezTo>
                    <a:pt x="502" y="8182"/>
                    <a:pt x="877" y="8480"/>
                    <a:pt x="908" y="8787"/>
                  </a:cubicBezTo>
                  <a:lnTo>
                    <a:pt x="908" y="8787"/>
                  </a:lnTo>
                  <a:cubicBezTo>
                    <a:pt x="996" y="8663"/>
                    <a:pt x="1250" y="8663"/>
                    <a:pt x="1520" y="8663"/>
                  </a:cubicBezTo>
                  <a:cubicBezTo>
                    <a:pt x="1490" y="8541"/>
                    <a:pt x="1490" y="8420"/>
                    <a:pt x="1612" y="8420"/>
                  </a:cubicBezTo>
                  <a:cubicBezTo>
                    <a:pt x="1733" y="8177"/>
                    <a:pt x="2280" y="8207"/>
                    <a:pt x="2250" y="7812"/>
                  </a:cubicBezTo>
                  <a:cubicBezTo>
                    <a:pt x="2189" y="7781"/>
                    <a:pt x="2098" y="7721"/>
                    <a:pt x="2068" y="7660"/>
                  </a:cubicBezTo>
                  <a:lnTo>
                    <a:pt x="2068" y="7660"/>
                  </a:lnTo>
                  <a:lnTo>
                    <a:pt x="2128" y="7721"/>
                  </a:lnTo>
                  <a:lnTo>
                    <a:pt x="2037" y="7599"/>
                  </a:lnTo>
                  <a:cubicBezTo>
                    <a:pt x="2037" y="7595"/>
                    <a:pt x="2041" y="7593"/>
                    <a:pt x="2046" y="7593"/>
                  </a:cubicBezTo>
                  <a:cubicBezTo>
                    <a:pt x="2084" y="7593"/>
                    <a:pt x="2220" y="7668"/>
                    <a:pt x="2220" y="7721"/>
                  </a:cubicBezTo>
                  <a:cubicBezTo>
                    <a:pt x="2280" y="7599"/>
                    <a:pt x="2250" y="7477"/>
                    <a:pt x="2371" y="7417"/>
                  </a:cubicBezTo>
                  <a:cubicBezTo>
                    <a:pt x="2204" y="7305"/>
                    <a:pt x="2370" y="7322"/>
                    <a:pt x="2233" y="7231"/>
                  </a:cubicBezTo>
                  <a:lnTo>
                    <a:pt x="2233" y="7231"/>
                  </a:lnTo>
                  <a:cubicBezTo>
                    <a:pt x="2211" y="7184"/>
                    <a:pt x="2209" y="7164"/>
                    <a:pt x="2255" y="7164"/>
                  </a:cubicBezTo>
                  <a:cubicBezTo>
                    <a:pt x="2293" y="7164"/>
                    <a:pt x="2367" y="7179"/>
                    <a:pt x="2493" y="7204"/>
                  </a:cubicBezTo>
                  <a:cubicBezTo>
                    <a:pt x="2797" y="7052"/>
                    <a:pt x="2797" y="6718"/>
                    <a:pt x="2979" y="6505"/>
                  </a:cubicBezTo>
                  <a:cubicBezTo>
                    <a:pt x="3101" y="6201"/>
                    <a:pt x="3010" y="5866"/>
                    <a:pt x="3101" y="5532"/>
                  </a:cubicBezTo>
                  <a:cubicBezTo>
                    <a:pt x="2736" y="5319"/>
                    <a:pt x="2949" y="5350"/>
                    <a:pt x="2675" y="5167"/>
                  </a:cubicBezTo>
                  <a:lnTo>
                    <a:pt x="2675" y="5167"/>
                  </a:lnTo>
                  <a:lnTo>
                    <a:pt x="2797" y="5198"/>
                  </a:lnTo>
                  <a:cubicBezTo>
                    <a:pt x="2732" y="5159"/>
                    <a:pt x="2728" y="5148"/>
                    <a:pt x="2757" y="5148"/>
                  </a:cubicBezTo>
                  <a:cubicBezTo>
                    <a:pt x="2796" y="5148"/>
                    <a:pt x="2893" y="5167"/>
                    <a:pt x="2979" y="5167"/>
                  </a:cubicBezTo>
                  <a:cubicBezTo>
                    <a:pt x="2858" y="5137"/>
                    <a:pt x="2949" y="5137"/>
                    <a:pt x="2736" y="5046"/>
                  </a:cubicBezTo>
                  <a:cubicBezTo>
                    <a:pt x="2714" y="5037"/>
                    <a:pt x="2705" y="5033"/>
                    <a:pt x="2705" y="5033"/>
                  </a:cubicBezTo>
                  <a:cubicBezTo>
                    <a:pt x="2706" y="5033"/>
                    <a:pt x="2929" y="5119"/>
                    <a:pt x="2976" y="5119"/>
                  </a:cubicBezTo>
                  <a:cubicBezTo>
                    <a:pt x="2986" y="5119"/>
                    <a:pt x="2988" y="5116"/>
                    <a:pt x="2979" y="5107"/>
                  </a:cubicBezTo>
                  <a:lnTo>
                    <a:pt x="2979" y="5107"/>
                  </a:lnTo>
                  <a:cubicBezTo>
                    <a:pt x="2986" y="5110"/>
                    <a:pt x="2990" y="5112"/>
                    <a:pt x="2991" y="5112"/>
                  </a:cubicBezTo>
                  <a:cubicBezTo>
                    <a:pt x="3001" y="5112"/>
                    <a:pt x="2900" y="5041"/>
                    <a:pt x="2928" y="5041"/>
                  </a:cubicBezTo>
                  <a:cubicBezTo>
                    <a:pt x="2932" y="5041"/>
                    <a:pt x="2939" y="5042"/>
                    <a:pt x="2949" y="5046"/>
                  </a:cubicBezTo>
                  <a:cubicBezTo>
                    <a:pt x="2883" y="4996"/>
                    <a:pt x="2859" y="4978"/>
                    <a:pt x="2865" y="4978"/>
                  </a:cubicBezTo>
                  <a:cubicBezTo>
                    <a:pt x="2881" y="4978"/>
                    <a:pt x="3107" y="5107"/>
                    <a:pt x="3283" y="5107"/>
                  </a:cubicBezTo>
                  <a:cubicBezTo>
                    <a:pt x="3253" y="4894"/>
                    <a:pt x="3101" y="4711"/>
                    <a:pt x="3283" y="4651"/>
                  </a:cubicBezTo>
                  <a:lnTo>
                    <a:pt x="3131" y="4559"/>
                  </a:lnTo>
                  <a:lnTo>
                    <a:pt x="3131" y="4559"/>
                  </a:lnTo>
                  <a:cubicBezTo>
                    <a:pt x="3208" y="4587"/>
                    <a:pt x="3245" y="4598"/>
                    <a:pt x="3258" y="4598"/>
                  </a:cubicBezTo>
                  <a:cubicBezTo>
                    <a:pt x="3293" y="4598"/>
                    <a:pt x="3144" y="4518"/>
                    <a:pt x="3159" y="4518"/>
                  </a:cubicBezTo>
                  <a:cubicBezTo>
                    <a:pt x="3162" y="4518"/>
                    <a:pt x="3172" y="4521"/>
                    <a:pt x="3192" y="4529"/>
                  </a:cubicBezTo>
                  <a:cubicBezTo>
                    <a:pt x="3283" y="4559"/>
                    <a:pt x="3283" y="4590"/>
                    <a:pt x="3314" y="4590"/>
                  </a:cubicBezTo>
                  <a:cubicBezTo>
                    <a:pt x="3457" y="4590"/>
                    <a:pt x="3304" y="4482"/>
                    <a:pt x="3437" y="4470"/>
                  </a:cubicBezTo>
                  <a:lnTo>
                    <a:pt x="3437" y="4470"/>
                  </a:lnTo>
                  <a:cubicBezTo>
                    <a:pt x="3407" y="4393"/>
                    <a:pt x="3674" y="4423"/>
                    <a:pt x="3496" y="4347"/>
                  </a:cubicBezTo>
                  <a:lnTo>
                    <a:pt x="3496" y="4347"/>
                  </a:lnTo>
                  <a:cubicBezTo>
                    <a:pt x="3572" y="4377"/>
                    <a:pt x="3603" y="4385"/>
                    <a:pt x="3625" y="4385"/>
                  </a:cubicBezTo>
                  <a:cubicBezTo>
                    <a:pt x="3648" y="4385"/>
                    <a:pt x="3663" y="4377"/>
                    <a:pt x="3709" y="4377"/>
                  </a:cubicBezTo>
                  <a:cubicBezTo>
                    <a:pt x="3314" y="4195"/>
                    <a:pt x="3891" y="4347"/>
                    <a:pt x="3618" y="4195"/>
                  </a:cubicBezTo>
                  <a:lnTo>
                    <a:pt x="3618" y="4195"/>
                  </a:lnTo>
                  <a:lnTo>
                    <a:pt x="3709" y="4225"/>
                  </a:lnTo>
                  <a:cubicBezTo>
                    <a:pt x="3739" y="4073"/>
                    <a:pt x="3891" y="3952"/>
                    <a:pt x="3739" y="3769"/>
                  </a:cubicBezTo>
                  <a:cubicBezTo>
                    <a:pt x="3739" y="3648"/>
                    <a:pt x="4104" y="3678"/>
                    <a:pt x="3952" y="3526"/>
                  </a:cubicBezTo>
                  <a:cubicBezTo>
                    <a:pt x="3891" y="3496"/>
                    <a:pt x="3800" y="3496"/>
                    <a:pt x="3770" y="3465"/>
                  </a:cubicBezTo>
                  <a:cubicBezTo>
                    <a:pt x="3776" y="3459"/>
                    <a:pt x="3785" y="3457"/>
                    <a:pt x="3797" y="3457"/>
                  </a:cubicBezTo>
                  <a:cubicBezTo>
                    <a:pt x="3845" y="3457"/>
                    <a:pt x="3928" y="3496"/>
                    <a:pt x="3952" y="3496"/>
                  </a:cubicBezTo>
                  <a:cubicBezTo>
                    <a:pt x="3800" y="3374"/>
                    <a:pt x="4043" y="3374"/>
                    <a:pt x="4043" y="3344"/>
                  </a:cubicBezTo>
                  <a:cubicBezTo>
                    <a:pt x="3952" y="3313"/>
                    <a:pt x="3952" y="3313"/>
                    <a:pt x="3861" y="3283"/>
                  </a:cubicBezTo>
                  <a:cubicBezTo>
                    <a:pt x="4165" y="3283"/>
                    <a:pt x="3800" y="3070"/>
                    <a:pt x="4043" y="3070"/>
                  </a:cubicBezTo>
                  <a:cubicBezTo>
                    <a:pt x="3648" y="2979"/>
                    <a:pt x="3861" y="2979"/>
                    <a:pt x="3770" y="2918"/>
                  </a:cubicBezTo>
                  <a:cubicBezTo>
                    <a:pt x="3778" y="2910"/>
                    <a:pt x="3793" y="2906"/>
                    <a:pt x="3811" y="2906"/>
                  </a:cubicBezTo>
                  <a:cubicBezTo>
                    <a:pt x="3845" y="2906"/>
                    <a:pt x="3893" y="2918"/>
                    <a:pt x="3940" y="2939"/>
                  </a:cubicBezTo>
                  <a:lnTo>
                    <a:pt x="3940" y="2939"/>
                  </a:lnTo>
                  <a:cubicBezTo>
                    <a:pt x="3925" y="2878"/>
                    <a:pt x="3941" y="2852"/>
                    <a:pt x="4043" y="2827"/>
                  </a:cubicBezTo>
                  <a:cubicBezTo>
                    <a:pt x="4013" y="2766"/>
                    <a:pt x="3800" y="2705"/>
                    <a:pt x="3891" y="2705"/>
                  </a:cubicBezTo>
                  <a:cubicBezTo>
                    <a:pt x="3915" y="2709"/>
                    <a:pt x="3933" y="2710"/>
                    <a:pt x="3947" y="2710"/>
                  </a:cubicBezTo>
                  <a:cubicBezTo>
                    <a:pt x="4061" y="2710"/>
                    <a:pt x="3905" y="2614"/>
                    <a:pt x="4013" y="2614"/>
                  </a:cubicBezTo>
                  <a:cubicBezTo>
                    <a:pt x="3800" y="2553"/>
                    <a:pt x="3618" y="2462"/>
                    <a:pt x="3739" y="2462"/>
                  </a:cubicBezTo>
                  <a:lnTo>
                    <a:pt x="4043" y="2553"/>
                  </a:lnTo>
                  <a:cubicBezTo>
                    <a:pt x="3891" y="2401"/>
                    <a:pt x="4256" y="2371"/>
                    <a:pt x="3922" y="2128"/>
                  </a:cubicBezTo>
                  <a:lnTo>
                    <a:pt x="3922" y="2128"/>
                  </a:lnTo>
                  <a:lnTo>
                    <a:pt x="4104" y="2158"/>
                  </a:lnTo>
                  <a:cubicBezTo>
                    <a:pt x="3952" y="2006"/>
                    <a:pt x="4195" y="1945"/>
                    <a:pt x="3891" y="1763"/>
                  </a:cubicBezTo>
                  <a:cubicBezTo>
                    <a:pt x="4013" y="1763"/>
                    <a:pt x="4074" y="1702"/>
                    <a:pt x="4074" y="1672"/>
                  </a:cubicBezTo>
                  <a:cubicBezTo>
                    <a:pt x="3952" y="1611"/>
                    <a:pt x="3952" y="1611"/>
                    <a:pt x="3739" y="1520"/>
                  </a:cubicBezTo>
                  <a:cubicBezTo>
                    <a:pt x="3739" y="1510"/>
                    <a:pt x="3753" y="1506"/>
                    <a:pt x="3773" y="1506"/>
                  </a:cubicBezTo>
                  <a:cubicBezTo>
                    <a:pt x="3814" y="1506"/>
                    <a:pt x="3881" y="1520"/>
                    <a:pt x="3922" y="1520"/>
                  </a:cubicBezTo>
                  <a:cubicBezTo>
                    <a:pt x="3952" y="1490"/>
                    <a:pt x="4226" y="1490"/>
                    <a:pt x="3952" y="1368"/>
                  </a:cubicBezTo>
                  <a:lnTo>
                    <a:pt x="3952" y="1368"/>
                  </a:lnTo>
                  <a:lnTo>
                    <a:pt x="4104" y="1398"/>
                  </a:lnTo>
                  <a:cubicBezTo>
                    <a:pt x="3952" y="1338"/>
                    <a:pt x="3770" y="1216"/>
                    <a:pt x="3952" y="1216"/>
                  </a:cubicBezTo>
                  <a:cubicBezTo>
                    <a:pt x="3893" y="1196"/>
                    <a:pt x="3846" y="1151"/>
                    <a:pt x="3771" y="1121"/>
                  </a:cubicBezTo>
                  <a:lnTo>
                    <a:pt x="3771" y="1121"/>
                  </a:lnTo>
                  <a:cubicBezTo>
                    <a:pt x="3772" y="1121"/>
                    <a:pt x="3774" y="1121"/>
                    <a:pt x="3775" y="1121"/>
                  </a:cubicBezTo>
                  <a:cubicBezTo>
                    <a:pt x="3789" y="1121"/>
                    <a:pt x="3790" y="1117"/>
                    <a:pt x="3767" y="1106"/>
                  </a:cubicBezTo>
                  <a:lnTo>
                    <a:pt x="3767" y="1106"/>
                  </a:lnTo>
                  <a:lnTo>
                    <a:pt x="3952" y="1186"/>
                  </a:lnTo>
                  <a:cubicBezTo>
                    <a:pt x="4043" y="1064"/>
                    <a:pt x="3952" y="942"/>
                    <a:pt x="3861" y="851"/>
                  </a:cubicBezTo>
                  <a:lnTo>
                    <a:pt x="3861" y="851"/>
                  </a:lnTo>
                  <a:cubicBezTo>
                    <a:pt x="3888" y="855"/>
                    <a:pt x="3908" y="856"/>
                    <a:pt x="3924" y="856"/>
                  </a:cubicBezTo>
                  <a:cubicBezTo>
                    <a:pt x="4055" y="856"/>
                    <a:pt x="3878" y="757"/>
                    <a:pt x="4013" y="730"/>
                  </a:cubicBezTo>
                  <a:cubicBezTo>
                    <a:pt x="3891" y="699"/>
                    <a:pt x="4074" y="638"/>
                    <a:pt x="3770" y="578"/>
                  </a:cubicBezTo>
                  <a:lnTo>
                    <a:pt x="3770" y="578"/>
                  </a:lnTo>
                  <a:lnTo>
                    <a:pt x="3922" y="608"/>
                  </a:lnTo>
                  <a:cubicBezTo>
                    <a:pt x="3952" y="578"/>
                    <a:pt x="3952" y="486"/>
                    <a:pt x="4043" y="456"/>
                  </a:cubicBezTo>
                  <a:cubicBezTo>
                    <a:pt x="4071" y="428"/>
                    <a:pt x="3893" y="400"/>
                    <a:pt x="3794" y="349"/>
                  </a:cubicBezTo>
                  <a:lnTo>
                    <a:pt x="3794" y="349"/>
                  </a:lnTo>
                  <a:cubicBezTo>
                    <a:pt x="3679" y="317"/>
                    <a:pt x="3542" y="295"/>
                    <a:pt x="3435" y="274"/>
                  </a:cubicBezTo>
                  <a:cubicBezTo>
                    <a:pt x="3557" y="274"/>
                    <a:pt x="3435" y="243"/>
                    <a:pt x="3557" y="243"/>
                  </a:cubicBezTo>
                  <a:cubicBezTo>
                    <a:pt x="3618" y="274"/>
                    <a:pt x="3800" y="304"/>
                    <a:pt x="4013" y="334"/>
                  </a:cubicBezTo>
                  <a:cubicBezTo>
                    <a:pt x="4074" y="304"/>
                    <a:pt x="3709" y="243"/>
                    <a:pt x="3922" y="243"/>
                  </a:cubicBezTo>
                  <a:cubicBezTo>
                    <a:pt x="4000" y="243"/>
                    <a:pt x="3944" y="199"/>
                    <a:pt x="3812" y="167"/>
                  </a:cubicBezTo>
                  <a:lnTo>
                    <a:pt x="3812" y="167"/>
                  </a:lnTo>
                  <a:cubicBezTo>
                    <a:pt x="3823" y="167"/>
                    <a:pt x="3835" y="167"/>
                    <a:pt x="3846" y="167"/>
                  </a:cubicBezTo>
                  <a:cubicBezTo>
                    <a:pt x="3884" y="167"/>
                    <a:pt x="3922" y="167"/>
                    <a:pt x="3952" y="183"/>
                  </a:cubicBezTo>
                  <a:cubicBezTo>
                    <a:pt x="3952" y="152"/>
                    <a:pt x="3952" y="152"/>
                    <a:pt x="3861" y="122"/>
                  </a:cubicBezTo>
                  <a:lnTo>
                    <a:pt x="3861" y="122"/>
                  </a:lnTo>
                  <a:cubicBezTo>
                    <a:pt x="3922" y="152"/>
                    <a:pt x="3861" y="152"/>
                    <a:pt x="3861" y="152"/>
                  </a:cubicBezTo>
                  <a:cubicBezTo>
                    <a:pt x="3709" y="122"/>
                    <a:pt x="3709" y="122"/>
                    <a:pt x="3466" y="91"/>
                  </a:cubicBezTo>
                  <a:lnTo>
                    <a:pt x="3466" y="91"/>
                  </a:lnTo>
                  <a:cubicBezTo>
                    <a:pt x="3557" y="122"/>
                    <a:pt x="3587" y="122"/>
                    <a:pt x="3557" y="122"/>
                  </a:cubicBezTo>
                  <a:cubicBezTo>
                    <a:pt x="3405" y="91"/>
                    <a:pt x="3344" y="31"/>
                    <a:pt x="3496" y="31"/>
                  </a:cubicBezTo>
                  <a:cubicBezTo>
                    <a:pt x="3709" y="91"/>
                    <a:pt x="3770" y="122"/>
                    <a:pt x="3891" y="122"/>
                  </a:cubicBezTo>
                  <a:lnTo>
                    <a:pt x="3538" y="13"/>
                  </a:lnTo>
                  <a:lnTo>
                    <a:pt x="3538" y="13"/>
                  </a:lnTo>
                  <a:cubicBezTo>
                    <a:pt x="3553" y="20"/>
                    <a:pt x="3545" y="23"/>
                    <a:pt x="3523" y="23"/>
                  </a:cubicBezTo>
                  <a:cubicBezTo>
                    <a:pt x="3489" y="23"/>
                    <a:pt x="3420" y="15"/>
                    <a:pt x="3344" y="0"/>
                  </a:cubicBezTo>
                  <a:lnTo>
                    <a:pt x="3344" y="0"/>
                  </a:lnTo>
                  <a:lnTo>
                    <a:pt x="3466" y="31"/>
                  </a:lnTo>
                  <a:lnTo>
                    <a:pt x="3466" y="31"/>
                  </a:lnTo>
                  <a:lnTo>
                    <a:pt x="3314" y="0"/>
                  </a:lnTo>
                  <a:close/>
                  <a:moveTo>
                    <a:pt x="908" y="8787"/>
                  </a:moveTo>
                  <a:cubicBezTo>
                    <a:pt x="877" y="8830"/>
                    <a:pt x="866" y="8888"/>
                    <a:pt x="882" y="8967"/>
                  </a:cubicBezTo>
                  <a:cubicBezTo>
                    <a:pt x="907" y="8907"/>
                    <a:pt x="914" y="8847"/>
                    <a:pt x="908" y="87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0"/>
            <p:cNvSpPr/>
            <p:nvPr/>
          </p:nvSpPr>
          <p:spPr>
            <a:xfrm>
              <a:off x="-525575" y="4219200"/>
              <a:ext cx="8375" cy="775"/>
            </a:xfrm>
            <a:custGeom>
              <a:avLst/>
              <a:gdLst/>
              <a:ahLst/>
              <a:cxnLst/>
              <a:rect l="l" t="t" r="r" b="b"/>
              <a:pathLst>
                <a:path w="335" h="31" extrusionOk="0">
                  <a:moveTo>
                    <a:pt x="0" y="0"/>
                  </a:moveTo>
                  <a:lnTo>
                    <a:pt x="0" y="0"/>
                  </a:lnTo>
                  <a:cubicBezTo>
                    <a:pt x="122" y="31"/>
                    <a:pt x="213" y="31"/>
                    <a:pt x="335" y="31"/>
                  </a:cubicBezTo>
                  <a:cubicBezTo>
                    <a:pt x="213" y="31"/>
                    <a:pt x="152" y="3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0"/>
            <p:cNvSpPr/>
            <p:nvPr/>
          </p:nvSpPr>
          <p:spPr>
            <a:xfrm>
              <a:off x="-555975" y="4229075"/>
              <a:ext cx="4575" cy="1550"/>
            </a:xfrm>
            <a:custGeom>
              <a:avLst/>
              <a:gdLst/>
              <a:ahLst/>
              <a:cxnLst/>
              <a:rect l="l" t="t" r="r" b="b"/>
              <a:pathLst>
                <a:path w="183" h="62" extrusionOk="0">
                  <a:moveTo>
                    <a:pt x="61" y="1"/>
                  </a:moveTo>
                  <a:cubicBezTo>
                    <a:pt x="0" y="1"/>
                    <a:pt x="122" y="61"/>
                    <a:pt x="122" y="61"/>
                  </a:cubicBezTo>
                  <a:lnTo>
                    <a:pt x="183" y="61"/>
                  </a:lnTo>
                  <a:cubicBezTo>
                    <a:pt x="152" y="1"/>
                    <a:pt x="61" y="1"/>
                    <a:pt x="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0"/>
            <p:cNvSpPr/>
            <p:nvPr/>
          </p:nvSpPr>
          <p:spPr>
            <a:xfrm>
              <a:off x="-559025" y="4231350"/>
              <a:ext cx="4600" cy="1550"/>
            </a:xfrm>
            <a:custGeom>
              <a:avLst/>
              <a:gdLst/>
              <a:ahLst/>
              <a:cxnLst/>
              <a:rect l="l" t="t" r="r" b="b"/>
              <a:pathLst>
                <a:path w="184" h="62" extrusionOk="0">
                  <a:moveTo>
                    <a:pt x="183" y="61"/>
                  </a:moveTo>
                  <a:cubicBezTo>
                    <a:pt x="92" y="31"/>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0"/>
            <p:cNvSpPr/>
            <p:nvPr/>
          </p:nvSpPr>
          <p:spPr>
            <a:xfrm>
              <a:off x="-569650" y="4234400"/>
              <a:ext cx="3825" cy="775"/>
            </a:xfrm>
            <a:custGeom>
              <a:avLst/>
              <a:gdLst/>
              <a:ahLst/>
              <a:cxnLst/>
              <a:rect l="l" t="t" r="r" b="b"/>
              <a:pathLst>
                <a:path w="153" h="31" extrusionOk="0">
                  <a:moveTo>
                    <a:pt x="0" y="0"/>
                  </a:moveTo>
                  <a:cubicBezTo>
                    <a:pt x="0" y="0"/>
                    <a:pt x="92" y="31"/>
                    <a:pt x="152" y="31"/>
                  </a:cubicBezTo>
                  <a:cubicBezTo>
                    <a:pt x="92" y="0"/>
                    <a:pt x="92"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0"/>
            <p:cNvSpPr/>
            <p:nvPr/>
          </p:nvSpPr>
          <p:spPr>
            <a:xfrm>
              <a:off x="-562825" y="4235700"/>
              <a:ext cx="3075" cy="450"/>
            </a:xfrm>
            <a:custGeom>
              <a:avLst/>
              <a:gdLst/>
              <a:ahLst/>
              <a:cxnLst/>
              <a:rect l="l" t="t" r="r" b="b"/>
              <a:pathLst>
                <a:path w="123" h="18" extrusionOk="0">
                  <a:moveTo>
                    <a:pt x="58" y="0"/>
                  </a:moveTo>
                  <a:cubicBezTo>
                    <a:pt x="41" y="0"/>
                    <a:pt x="39" y="5"/>
                    <a:pt x="39" y="9"/>
                  </a:cubicBezTo>
                  <a:lnTo>
                    <a:pt x="123" y="9"/>
                  </a:lnTo>
                  <a:cubicBezTo>
                    <a:pt x="90" y="3"/>
                    <a:pt x="70" y="0"/>
                    <a:pt x="58" y="0"/>
                  </a:cubicBezTo>
                  <a:close/>
                  <a:moveTo>
                    <a:pt x="1" y="9"/>
                  </a:moveTo>
                  <a:cubicBezTo>
                    <a:pt x="20" y="16"/>
                    <a:pt x="30" y="18"/>
                    <a:pt x="35" y="18"/>
                  </a:cubicBezTo>
                  <a:cubicBezTo>
                    <a:pt x="41" y="18"/>
                    <a:pt x="39" y="13"/>
                    <a:pt x="39" y="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0"/>
            <p:cNvSpPr/>
            <p:nvPr/>
          </p:nvSpPr>
          <p:spPr>
            <a:xfrm>
              <a:off x="-570975" y="4241450"/>
              <a:ext cx="3350" cy="900"/>
            </a:xfrm>
            <a:custGeom>
              <a:avLst/>
              <a:gdLst/>
              <a:ahLst/>
              <a:cxnLst/>
              <a:rect l="l" t="t" r="r" b="b"/>
              <a:pathLst>
                <a:path w="134" h="36" extrusionOk="0">
                  <a:moveTo>
                    <a:pt x="2" y="1"/>
                  </a:moveTo>
                  <a:cubicBezTo>
                    <a:pt x="1" y="1"/>
                    <a:pt x="14" y="6"/>
                    <a:pt x="53" y="22"/>
                  </a:cubicBezTo>
                  <a:cubicBezTo>
                    <a:pt x="56" y="22"/>
                    <a:pt x="58" y="22"/>
                    <a:pt x="60" y="22"/>
                  </a:cubicBezTo>
                  <a:lnTo>
                    <a:pt x="60" y="22"/>
                  </a:lnTo>
                  <a:cubicBezTo>
                    <a:pt x="40" y="14"/>
                    <a:pt x="4" y="1"/>
                    <a:pt x="2" y="1"/>
                  </a:cubicBezTo>
                  <a:close/>
                  <a:moveTo>
                    <a:pt x="53" y="22"/>
                  </a:moveTo>
                  <a:lnTo>
                    <a:pt x="53" y="22"/>
                  </a:lnTo>
                  <a:cubicBezTo>
                    <a:pt x="67" y="27"/>
                    <a:pt x="73" y="29"/>
                    <a:pt x="74" y="29"/>
                  </a:cubicBezTo>
                  <a:cubicBezTo>
                    <a:pt x="75" y="29"/>
                    <a:pt x="73" y="28"/>
                    <a:pt x="70" y="26"/>
                  </a:cubicBezTo>
                  <a:lnTo>
                    <a:pt x="70" y="26"/>
                  </a:lnTo>
                  <a:cubicBezTo>
                    <a:pt x="100" y="33"/>
                    <a:pt x="115" y="36"/>
                    <a:pt x="121" y="36"/>
                  </a:cubicBezTo>
                  <a:cubicBezTo>
                    <a:pt x="134" y="36"/>
                    <a:pt x="98" y="24"/>
                    <a:pt x="60" y="22"/>
                  </a:cubicBezTo>
                  <a:lnTo>
                    <a:pt x="60" y="22"/>
                  </a:lnTo>
                  <a:cubicBezTo>
                    <a:pt x="64" y="24"/>
                    <a:pt x="67" y="25"/>
                    <a:pt x="70" y="26"/>
                  </a:cubicBezTo>
                  <a:lnTo>
                    <a:pt x="70" y="26"/>
                  </a:lnTo>
                  <a:cubicBezTo>
                    <a:pt x="65" y="25"/>
                    <a:pt x="59" y="24"/>
                    <a:pt x="53" y="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0"/>
            <p:cNvSpPr/>
            <p:nvPr/>
          </p:nvSpPr>
          <p:spPr>
            <a:xfrm>
              <a:off x="-569650" y="4245800"/>
              <a:ext cx="3825" cy="775"/>
            </a:xfrm>
            <a:custGeom>
              <a:avLst/>
              <a:gdLst/>
              <a:ahLst/>
              <a:cxnLst/>
              <a:rect l="l" t="t" r="r" b="b"/>
              <a:pathLst>
                <a:path w="153" h="31" extrusionOk="0">
                  <a:moveTo>
                    <a:pt x="0" y="0"/>
                  </a:moveTo>
                  <a:lnTo>
                    <a:pt x="0" y="0"/>
                  </a:lnTo>
                  <a:cubicBezTo>
                    <a:pt x="61" y="31"/>
                    <a:pt x="122" y="31"/>
                    <a:pt x="152" y="31"/>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0"/>
            <p:cNvSpPr/>
            <p:nvPr/>
          </p:nvSpPr>
          <p:spPr>
            <a:xfrm>
              <a:off x="-574225" y="4308875"/>
              <a:ext cx="2325" cy="1525"/>
            </a:xfrm>
            <a:custGeom>
              <a:avLst/>
              <a:gdLst/>
              <a:ahLst/>
              <a:cxnLst/>
              <a:rect l="l" t="t" r="r" b="b"/>
              <a:pathLst>
                <a:path w="93" h="61" extrusionOk="0">
                  <a:moveTo>
                    <a:pt x="1" y="0"/>
                  </a:moveTo>
                  <a:lnTo>
                    <a:pt x="31" y="61"/>
                  </a:lnTo>
                  <a:lnTo>
                    <a:pt x="92" y="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0"/>
            <p:cNvSpPr/>
            <p:nvPr/>
          </p:nvSpPr>
          <p:spPr>
            <a:xfrm>
              <a:off x="-587125" y="4334700"/>
              <a:ext cx="3000" cy="1300"/>
            </a:xfrm>
            <a:custGeom>
              <a:avLst/>
              <a:gdLst/>
              <a:ahLst/>
              <a:cxnLst/>
              <a:rect l="l" t="t" r="r" b="b"/>
              <a:pathLst>
                <a:path w="120" h="52" extrusionOk="0">
                  <a:moveTo>
                    <a:pt x="0" y="1"/>
                  </a:moveTo>
                  <a:cubicBezTo>
                    <a:pt x="0" y="1"/>
                    <a:pt x="86" y="52"/>
                    <a:pt x="103" y="52"/>
                  </a:cubicBezTo>
                  <a:cubicBezTo>
                    <a:pt x="105" y="52"/>
                    <a:pt x="106" y="51"/>
                    <a:pt x="106" y="49"/>
                  </a:cubicBezTo>
                  <a:lnTo>
                    <a:pt x="106" y="49"/>
                  </a:lnTo>
                  <a:cubicBezTo>
                    <a:pt x="110" y="51"/>
                    <a:pt x="114" y="52"/>
                    <a:pt x="116" y="52"/>
                  </a:cubicBezTo>
                  <a:cubicBezTo>
                    <a:pt x="120" y="52"/>
                    <a:pt x="114" y="46"/>
                    <a:pt x="91" y="31"/>
                  </a:cubicBezTo>
                  <a:lnTo>
                    <a:pt x="91" y="31"/>
                  </a:lnTo>
                  <a:cubicBezTo>
                    <a:pt x="101" y="40"/>
                    <a:pt x="105" y="46"/>
                    <a:pt x="106" y="49"/>
                  </a:cubicBezTo>
                  <a:lnTo>
                    <a:pt x="106" y="49"/>
                  </a:lnTo>
                  <a:cubicBezTo>
                    <a:pt x="77" y="39"/>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0"/>
            <p:cNvSpPr/>
            <p:nvPr/>
          </p:nvSpPr>
          <p:spPr>
            <a:xfrm>
              <a:off x="-578775" y="4355975"/>
              <a:ext cx="5350" cy="2300"/>
            </a:xfrm>
            <a:custGeom>
              <a:avLst/>
              <a:gdLst/>
              <a:ahLst/>
              <a:cxnLst/>
              <a:rect l="l" t="t" r="r" b="b"/>
              <a:pathLst>
                <a:path w="214" h="92" extrusionOk="0">
                  <a:moveTo>
                    <a:pt x="1" y="1"/>
                  </a:moveTo>
                  <a:lnTo>
                    <a:pt x="1" y="1"/>
                  </a:lnTo>
                  <a:lnTo>
                    <a:pt x="213" y="9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0"/>
            <p:cNvSpPr/>
            <p:nvPr/>
          </p:nvSpPr>
          <p:spPr>
            <a:xfrm>
              <a:off x="-831475" y="4527400"/>
              <a:ext cx="2725" cy="1100"/>
            </a:xfrm>
            <a:custGeom>
              <a:avLst/>
              <a:gdLst/>
              <a:ahLst/>
              <a:cxnLst/>
              <a:rect l="l" t="t" r="r" b="b"/>
              <a:pathLst>
                <a:path w="109" h="44" extrusionOk="0">
                  <a:moveTo>
                    <a:pt x="1" y="0"/>
                  </a:moveTo>
                  <a:cubicBezTo>
                    <a:pt x="0" y="0"/>
                    <a:pt x="10" y="3"/>
                    <a:pt x="39" y="11"/>
                  </a:cubicBezTo>
                  <a:lnTo>
                    <a:pt x="39" y="11"/>
                  </a:lnTo>
                  <a:cubicBezTo>
                    <a:pt x="19" y="4"/>
                    <a:pt x="3" y="0"/>
                    <a:pt x="1" y="0"/>
                  </a:cubicBezTo>
                  <a:close/>
                  <a:moveTo>
                    <a:pt x="39" y="11"/>
                  </a:moveTo>
                  <a:lnTo>
                    <a:pt x="39" y="11"/>
                  </a:lnTo>
                  <a:cubicBezTo>
                    <a:pt x="43" y="12"/>
                    <a:pt x="48" y="14"/>
                    <a:pt x="52" y="15"/>
                  </a:cubicBezTo>
                  <a:lnTo>
                    <a:pt x="52" y="15"/>
                  </a:lnTo>
                  <a:lnTo>
                    <a:pt x="48" y="13"/>
                  </a:lnTo>
                  <a:cubicBezTo>
                    <a:pt x="44" y="12"/>
                    <a:pt x="41" y="11"/>
                    <a:pt x="39" y="11"/>
                  </a:cubicBezTo>
                  <a:close/>
                  <a:moveTo>
                    <a:pt x="52" y="15"/>
                  </a:moveTo>
                  <a:lnTo>
                    <a:pt x="108" y="43"/>
                  </a:lnTo>
                  <a:cubicBezTo>
                    <a:pt x="98" y="33"/>
                    <a:pt x="75" y="23"/>
                    <a:pt x="52" y="1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0"/>
            <p:cNvSpPr/>
            <p:nvPr/>
          </p:nvSpPr>
          <p:spPr>
            <a:xfrm>
              <a:off x="-936675" y="4526950"/>
              <a:ext cx="115250" cy="154275"/>
            </a:xfrm>
            <a:custGeom>
              <a:avLst/>
              <a:gdLst/>
              <a:ahLst/>
              <a:cxnLst/>
              <a:rect l="l" t="t" r="r" b="b"/>
              <a:pathLst>
                <a:path w="4610" h="6171" extrusionOk="0">
                  <a:moveTo>
                    <a:pt x="3040" y="31"/>
                  </a:moveTo>
                  <a:lnTo>
                    <a:pt x="3040" y="31"/>
                  </a:lnTo>
                  <a:cubicBezTo>
                    <a:pt x="3050" y="41"/>
                    <a:pt x="3065" y="52"/>
                    <a:pt x="3085" y="65"/>
                  </a:cubicBezTo>
                  <a:lnTo>
                    <a:pt x="3085" y="65"/>
                  </a:lnTo>
                  <a:cubicBezTo>
                    <a:pt x="3075" y="57"/>
                    <a:pt x="3060" y="45"/>
                    <a:pt x="3040" y="31"/>
                  </a:cubicBezTo>
                  <a:close/>
                  <a:moveTo>
                    <a:pt x="2583" y="61"/>
                  </a:moveTo>
                  <a:lnTo>
                    <a:pt x="2584" y="61"/>
                  </a:lnTo>
                  <a:cubicBezTo>
                    <a:pt x="2629" y="77"/>
                    <a:pt x="2690" y="115"/>
                    <a:pt x="2740" y="145"/>
                  </a:cubicBezTo>
                  <a:lnTo>
                    <a:pt x="2740" y="145"/>
                  </a:lnTo>
                  <a:cubicBezTo>
                    <a:pt x="2684" y="113"/>
                    <a:pt x="2631" y="85"/>
                    <a:pt x="2583" y="61"/>
                  </a:cubicBezTo>
                  <a:close/>
                  <a:moveTo>
                    <a:pt x="2664" y="128"/>
                  </a:moveTo>
                  <a:cubicBezTo>
                    <a:pt x="2664" y="131"/>
                    <a:pt x="2666" y="137"/>
                    <a:pt x="2670" y="145"/>
                  </a:cubicBezTo>
                  <a:lnTo>
                    <a:pt x="2670" y="145"/>
                  </a:lnTo>
                  <a:cubicBezTo>
                    <a:pt x="2674" y="146"/>
                    <a:pt x="2678" y="147"/>
                    <a:pt x="2682" y="149"/>
                  </a:cubicBezTo>
                  <a:lnTo>
                    <a:pt x="2682" y="149"/>
                  </a:lnTo>
                  <a:cubicBezTo>
                    <a:pt x="2682" y="145"/>
                    <a:pt x="2675" y="137"/>
                    <a:pt x="2664" y="128"/>
                  </a:cubicBezTo>
                  <a:close/>
                  <a:moveTo>
                    <a:pt x="2908" y="113"/>
                  </a:moveTo>
                  <a:cubicBezTo>
                    <a:pt x="2925" y="122"/>
                    <a:pt x="2948" y="135"/>
                    <a:pt x="2979" y="153"/>
                  </a:cubicBezTo>
                  <a:cubicBezTo>
                    <a:pt x="2950" y="135"/>
                    <a:pt x="2926" y="122"/>
                    <a:pt x="2908" y="113"/>
                  </a:cubicBezTo>
                  <a:close/>
                  <a:moveTo>
                    <a:pt x="2462" y="1"/>
                  </a:moveTo>
                  <a:cubicBezTo>
                    <a:pt x="2437" y="1"/>
                    <a:pt x="2602" y="106"/>
                    <a:pt x="2622" y="106"/>
                  </a:cubicBezTo>
                  <a:cubicBezTo>
                    <a:pt x="2626" y="106"/>
                    <a:pt x="2624" y="102"/>
                    <a:pt x="2614" y="92"/>
                  </a:cubicBezTo>
                  <a:lnTo>
                    <a:pt x="2493" y="31"/>
                  </a:lnTo>
                  <a:lnTo>
                    <a:pt x="2557" y="52"/>
                  </a:lnTo>
                  <a:lnTo>
                    <a:pt x="2557" y="52"/>
                  </a:lnTo>
                  <a:cubicBezTo>
                    <a:pt x="2595" y="77"/>
                    <a:pt x="2640" y="107"/>
                    <a:pt x="2664" y="128"/>
                  </a:cubicBezTo>
                  <a:lnTo>
                    <a:pt x="2664" y="128"/>
                  </a:lnTo>
                  <a:cubicBezTo>
                    <a:pt x="2665" y="125"/>
                    <a:pt x="2667" y="124"/>
                    <a:pt x="2671" y="124"/>
                  </a:cubicBezTo>
                  <a:cubicBezTo>
                    <a:pt x="2684" y="124"/>
                    <a:pt x="2714" y="138"/>
                    <a:pt x="2749" y="158"/>
                  </a:cubicBezTo>
                  <a:lnTo>
                    <a:pt x="2749" y="158"/>
                  </a:lnTo>
                  <a:cubicBezTo>
                    <a:pt x="2750" y="156"/>
                    <a:pt x="2753" y="156"/>
                    <a:pt x="2755" y="155"/>
                  </a:cubicBezTo>
                  <a:lnTo>
                    <a:pt x="2755" y="155"/>
                  </a:lnTo>
                  <a:cubicBezTo>
                    <a:pt x="2771" y="164"/>
                    <a:pt x="2784" y="172"/>
                    <a:pt x="2796" y="178"/>
                  </a:cubicBezTo>
                  <a:lnTo>
                    <a:pt x="2796" y="178"/>
                  </a:lnTo>
                  <a:cubicBezTo>
                    <a:pt x="2782" y="170"/>
                    <a:pt x="2769" y="162"/>
                    <a:pt x="2756" y="154"/>
                  </a:cubicBezTo>
                  <a:lnTo>
                    <a:pt x="2756" y="154"/>
                  </a:lnTo>
                  <a:cubicBezTo>
                    <a:pt x="2763" y="151"/>
                    <a:pt x="2762" y="142"/>
                    <a:pt x="2675" y="92"/>
                  </a:cubicBezTo>
                  <a:lnTo>
                    <a:pt x="2500" y="17"/>
                  </a:lnTo>
                  <a:lnTo>
                    <a:pt x="2500" y="17"/>
                  </a:lnTo>
                  <a:cubicBezTo>
                    <a:pt x="2505" y="20"/>
                    <a:pt x="2512" y="24"/>
                    <a:pt x="2520" y="29"/>
                  </a:cubicBezTo>
                  <a:lnTo>
                    <a:pt x="2520" y="29"/>
                  </a:lnTo>
                  <a:cubicBezTo>
                    <a:pt x="2511" y="24"/>
                    <a:pt x="2504" y="19"/>
                    <a:pt x="2498" y="16"/>
                  </a:cubicBezTo>
                  <a:lnTo>
                    <a:pt x="2498" y="16"/>
                  </a:lnTo>
                  <a:lnTo>
                    <a:pt x="2500" y="17"/>
                  </a:lnTo>
                  <a:lnTo>
                    <a:pt x="2500" y="17"/>
                  </a:lnTo>
                  <a:cubicBezTo>
                    <a:pt x="2491" y="11"/>
                    <a:pt x="2486" y="8"/>
                    <a:pt x="2486" y="8"/>
                  </a:cubicBezTo>
                  <a:lnTo>
                    <a:pt x="2486" y="8"/>
                  </a:lnTo>
                  <a:cubicBezTo>
                    <a:pt x="2486" y="8"/>
                    <a:pt x="2489" y="11"/>
                    <a:pt x="2498" y="16"/>
                  </a:cubicBezTo>
                  <a:lnTo>
                    <a:pt x="2498" y="16"/>
                  </a:lnTo>
                  <a:lnTo>
                    <a:pt x="2462" y="1"/>
                  </a:lnTo>
                  <a:close/>
                  <a:moveTo>
                    <a:pt x="2749" y="158"/>
                  </a:moveTo>
                  <a:lnTo>
                    <a:pt x="2749" y="158"/>
                  </a:lnTo>
                  <a:cubicBezTo>
                    <a:pt x="2747" y="162"/>
                    <a:pt x="2761" y="171"/>
                    <a:pt x="2844" y="210"/>
                  </a:cubicBezTo>
                  <a:lnTo>
                    <a:pt x="2844" y="210"/>
                  </a:lnTo>
                  <a:cubicBezTo>
                    <a:pt x="2813" y="193"/>
                    <a:pt x="2779" y="174"/>
                    <a:pt x="2749" y="158"/>
                  </a:cubicBezTo>
                  <a:close/>
                  <a:moveTo>
                    <a:pt x="2448" y="202"/>
                  </a:moveTo>
                  <a:cubicBezTo>
                    <a:pt x="2447" y="202"/>
                    <a:pt x="2451" y="206"/>
                    <a:pt x="2462" y="213"/>
                  </a:cubicBezTo>
                  <a:cubicBezTo>
                    <a:pt x="2462" y="213"/>
                    <a:pt x="2462" y="213"/>
                    <a:pt x="2462" y="213"/>
                  </a:cubicBezTo>
                  <a:lnTo>
                    <a:pt x="2462" y="213"/>
                  </a:lnTo>
                  <a:cubicBezTo>
                    <a:pt x="2462" y="213"/>
                    <a:pt x="2462" y="213"/>
                    <a:pt x="2462" y="213"/>
                  </a:cubicBezTo>
                  <a:lnTo>
                    <a:pt x="2462" y="213"/>
                  </a:lnTo>
                  <a:cubicBezTo>
                    <a:pt x="2467" y="215"/>
                    <a:pt x="2472" y="216"/>
                    <a:pt x="2477" y="217"/>
                  </a:cubicBezTo>
                  <a:lnTo>
                    <a:pt x="2477" y="217"/>
                  </a:lnTo>
                  <a:cubicBezTo>
                    <a:pt x="2460" y="208"/>
                    <a:pt x="2449" y="202"/>
                    <a:pt x="2448" y="202"/>
                  </a:cubicBezTo>
                  <a:close/>
                  <a:moveTo>
                    <a:pt x="2477" y="217"/>
                  </a:moveTo>
                  <a:cubicBezTo>
                    <a:pt x="2496" y="228"/>
                    <a:pt x="2524" y="243"/>
                    <a:pt x="2552" y="260"/>
                  </a:cubicBezTo>
                  <a:lnTo>
                    <a:pt x="2552" y="260"/>
                  </a:lnTo>
                  <a:cubicBezTo>
                    <a:pt x="2544" y="241"/>
                    <a:pt x="2542" y="234"/>
                    <a:pt x="2477" y="217"/>
                  </a:cubicBezTo>
                  <a:close/>
                  <a:moveTo>
                    <a:pt x="2878" y="209"/>
                  </a:moveTo>
                  <a:cubicBezTo>
                    <a:pt x="2960" y="249"/>
                    <a:pt x="2983" y="261"/>
                    <a:pt x="2982" y="261"/>
                  </a:cubicBezTo>
                  <a:cubicBezTo>
                    <a:pt x="2979" y="261"/>
                    <a:pt x="2934" y="241"/>
                    <a:pt x="2920" y="239"/>
                  </a:cubicBezTo>
                  <a:lnTo>
                    <a:pt x="2920" y="239"/>
                  </a:lnTo>
                  <a:cubicBezTo>
                    <a:pt x="2923" y="242"/>
                    <a:pt x="2923" y="244"/>
                    <a:pt x="2918" y="244"/>
                  </a:cubicBezTo>
                  <a:cubicBezTo>
                    <a:pt x="2915" y="240"/>
                    <a:pt x="2915" y="239"/>
                    <a:pt x="2918" y="239"/>
                  </a:cubicBezTo>
                  <a:cubicBezTo>
                    <a:pt x="2918" y="239"/>
                    <a:pt x="2919" y="239"/>
                    <a:pt x="2920" y="239"/>
                  </a:cubicBezTo>
                  <a:lnTo>
                    <a:pt x="2920" y="239"/>
                  </a:lnTo>
                  <a:cubicBezTo>
                    <a:pt x="2914" y="232"/>
                    <a:pt x="2895" y="220"/>
                    <a:pt x="2878" y="209"/>
                  </a:cubicBezTo>
                  <a:close/>
                  <a:moveTo>
                    <a:pt x="2918" y="259"/>
                  </a:moveTo>
                  <a:cubicBezTo>
                    <a:pt x="2918" y="259"/>
                    <a:pt x="2919" y="260"/>
                    <a:pt x="2921" y="262"/>
                  </a:cubicBezTo>
                  <a:lnTo>
                    <a:pt x="2921" y="262"/>
                  </a:lnTo>
                  <a:cubicBezTo>
                    <a:pt x="2922" y="262"/>
                    <a:pt x="2922" y="263"/>
                    <a:pt x="2923" y="263"/>
                  </a:cubicBezTo>
                  <a:lnTo>
                    <a:pt x="2923" y="263"/>
                  </a:lnTo>
                  <a:cubicBezTo>
                    <a:pt x="2920" y="260"/>
                    <a:pt x="2918" y="259"/>
                    <a:pt x="2918" y="259"/>
                  </a:cubicBezTo>
                  <a:close/>
                  <a:moveTo>
                    <a:pt x="3648" y="153"/>
                  </a:moveTo>
                  <a:lnTo>
                    <a:pt x="3826" y="264"/>
                  </a:lnTo>
                  <a:lnTo>
                    <a:pt x="3826" y="264"/>
                  </a:lnTo>
                  <a:cubicBezTo>
                    <a:pt x="3816" y="250"/>
                    <a:pt x="3771" y="220"/>
                    <a:pt x="3648" y="153"/>
                  </a:cubicBezTo>
                  <a:close/>
                  <a:moveTo>
                    <a:pt x="3131" y="244"/>
                  </a:moveTo>
                  <a:cubicBezTo>
                    <a:pt x="3142" y="251"/>
                    <a:pt x="3153" y="258"/>
                    <a:pt x="3166" y="265"/>
                  </a:cubicBezTo>
                  <a:lnTo>
                    <a:pt x="3166" y="265"/>
                  </a:lnTo>
                  <a:cubicBezTo>
                    <a:pt x="3155" y="258"/>
                    <a:pt x="3143" y="251"/>
                    <a:pt x="3131" y="244"/>
                  </a:cubicBezTo>
                  <a:close/>
                  <a:moveTo>
                    <a:pt x="2461" y="177"/>
                  </a:moveTo>
                  <a:cubicBezTo>
                    <a:pt x="2458" y="177"/>
                    <a:pt x="2458" y="178"/>
                    <a:pt x="2462" y="183"/>
                  </a:cubicBezTo>
                  <a:cubicBezTo>
                    <a:pt x="2498" y="201"/>
                    <a:pt x="2536" y="224"/>
                    <a:pt x="2576" y="250"/>
                  </a:cubicBezTo>
                  <a:lnTo>
                    <a:pt x="2576" y="250"/>
                  </a:lnTo>
                  <a:lnTo>
                    <a:pt x="2537" y="218"/>
                  </a:lnTo>
                  <a:lnTo>
                    <a:pt x="2537" y="218"/>
                  </a:lnTo>
                  <a:cubicBezTo>
                    <a:pt x="2558" y="226"/>
                    <a:pt x="2604" y="243"/>
                    <a:pt x="2664" y="270"/>
                  </a:cubicBezTo>
                  <a:lnTo>
                    <a:pt x="2664" y="270"/>
                  </a:lnTo>
                  <a:cubicBezTo>
                    <a:pt x="2619" y="248"/>
                    <a:pt x="2574" y="228"/>
                    <a:pt x="2535" y="216"/>
                  </a:cubicBezTo>
                  <a:lnTo>
                    <a:pt x="2535" y="216"/>
                  </a:lnTo>
                  <a:lnTo>
                    <a:pt x="2537" y="218"/>
                  </a:lnTo>
                  <a:lnTo>
                    <a:pt x="2537" y="218"/>
                  </a:lnTo>
                  <a:cubicBezTo>
                    <a:pt x="2528" y="215"/>
                    <a:pt x="2523" y="213"/>
                    <a:pt x="2523" y="213"/>
                  </a:cubicBezTo>
                  <a:lnTo>
                    <a:pt x="2523" y="213"/>
                  </a:lnTo>
                  <a:cubicBezTo>
                    <a:pt x="2527" y="214"/>
                    <a:pt x="2531" y="215"/>
                    <a:pt x="2535" y="216"/>
                  </a:cubicBezTo>
                  <a:lnTo>
                    <a:pt x="2535" y="216"/>
                  </a:lnTo>
                  <a:lnTo>
                    <a:pt x="2502" y="190"/>
                  </a:lnTo>
                  <a:lnTo>
                    <a:pt x="2502" y="190"/>
                  </a:lnTo>
                  <a:cubicBezTo>
                    <a:pt x="2519" y="197"/>
                    <a:pt x="2534" y="204"/>
                    <a:pt x="2535" y="204"/>
                  </a:cubicBezTo>
                  <a:cubicBezTo>
                    <a:pt x="2536" y="204"/>
                    <a:pt x="2524" y="199"/>
                    <a:pt x="2493" y="183"/>
                  </a:cubicBezTo>
                  <a:lnTo>
                    <a:pt x="2493" y="183"/>
                  </a:lnTo>
                  <a:lnTo>
                    <a:pt x="2502" y="190"/>
                  </a:lnTo>
                  <a:lnTo>
                    <a:pt x="2502" y="190"/>
                  </a:lnTo>
                  <a:cubicBezTo>
                    <a:pt x="2485" y="183"/>
                    <a:pt x="2468" y="177"/>
                    <a:pt x="2461" y="177"/>
                  </a:cubicBezTo>
                  <a:close/>
                  <a:moveTo>
                    <a:pt x="3830" y="244"/>
                  </a:moveTo>
                  <a:lnTo>
                    <a:pt x="3909" y="289"/>
                  </a:lnTo>
                  <a:lnTo>
                    <a:pt x="3909" y="289"/>
                  </a:lnTo>
                  <a:cubicBezTo>
                    <a:pt x="3898" y="271"/>
                    <a:pt x="3850" y="244"/>
                    <a:pt x="3830" y="244"/>
                  </a:cubicBezTo>
                  <a:close/>
                  <a:moveTo>
                    <a:pt x="2979" y="292"/>
                  </a:moveTo>
                  <a:lnTo>
                    <a:pt x="2979" y="292"/>
                  </a:lnTo>
                  <a:cubicBezTo>
                    <a:pt x="2989" y="300"/>
                    <a:pt x="2992" y="302"/>
                    <a:pt x="2994" y="302"/>
                  </a:cubicBezTo>
                  <a:cubicBezTo>
                    <a:pt x="2994" y="302"/>
                    <a:pt x="2994" y="301"/>
                    <a:pt x="2994" y="300"/>
                  </a:cubicBezTo>
                  <a:lnTo>
                    <a:pt x="2994" y="300"/>
                  </a:lnTo>
                  <a:cubicBezTo>
                    <a:pt x="2989" y="297"/>
                    <a:pt x="2984" y="295"/>
                    <a:pt x="2979" y="292"/>
                  </a:cubicBezTo>
                  <a:close/>
                  <a:moveTo>
                    <a:pt x="3764" y="269"/>
                  </a:moveTo>
                  <a:cubicBezTo>
                    <a:pt x="3773" y="274"/>
                    <a:pt x="3782" y="279"/>
                    <a:pt x="3792" y="284"/>
                  </a:cubicBezTo>
                  <a:lnTo>
                    <a:pt x="3792" y="284"/>
                  </a:lnTo>
                  <a:cubicBezTo>
                    <a:pt x="3788" y="287"/>
                    <a:pt x="3789" y="293"/>
                    <a:pt x="3800" y="305"/>
                  </a:cubicBezTo>
                  <a:lnTo>
                    <a:pt x="3764" y="269"/>
                  </a:lnTo>
                  <a:close/>
                  <a:moveTo>
                    <a:pt x="2576" y="250"/>
                  </a:moveTo>
                  <a:lnTo>
                    <a:pt x="2645" y="305"/>
                  </a:lnTo>
                  <a:cubicBezTo>
                    <a:pt x="2653" y="313"/>
                    <a:pt x="2674" y="323"/>
                    <a:pt x="2701" y="334"/>
                  </a:cubicBezTo>
                  <a:lnTo>
                    <a:pt x="2701" y="334"/>
                  </a:lnTo>
                  <a:cubicBezTo>
                    <a:pt x="2658" y="304"/>
                    <a:pt x="2616" y="275"/>
                    <a:pt x="2576" y="250"/>
                  </a:cubicBezTo>
                  <a:close/>
                  <a:moveTo>
                    <a:pt x="4123" y="328"/>
                  </a:moveTo>
                  <a:lnTo>
                    <a:pt x="4123" y="328"/>
                  </a:lnTo>
                  <a:cubicBezTo>
                    <a:pt x="4127" y="331"/>
                    <a:pt x="4130" y="333"/>
                    <a:pt x="4134" y="335"/>
                  </a:cubicBezTo>
                  <a:cubicBezTo>
                    <a:pt x="4152" y="335"/>
                    <a:pt x="4149" y="335"/>
                    <a:pt x="4123" y="328"/>
                  </a:cubicBezTo>
                  <a:close/>
                  <a:moveTo>
                    <a:pt x="2907" y="189"/>
                  </a:moveTo>
                  <a:lnTo>
                    <a:pt x="2907" y="189"/>
                  </a:lnTo>
                  <a:cubicBezTo>
                    <a:pt x="2988" y="214"/>
                    <a:pt x="3044" y="220"/>
                    <a:pt x="3101" y="305"/>
                  </a:cubicBezTo>
                  <a:cubicBezTo>
                    <a:pt x="3159" y="341"/>
                    <a:pt x="3178" y="355"/>
                    <a:pt x="3175" y="355"/>
                  </a:cubicBezTo>
                  <a:cubicBezTo>
                    <a:pt x="3165" y="355"/>
                    <a:pt x="2918" y="213"/>
                    <a:pt x="2918" y="213"/>
                  </a:cubicBezTo>
                  <a:cubicBezTo>
                    <a:pt x="2918" y="213"/>
                    <a:pt x="2918" y="198"/>
                    <a:pt x="2907" y="189"/>
                  </a:cubicBezTo>
                  <a:close/>
                  <a:moveTo>
                    <a:pt x="2462" y="335"/>
                  </a:moveTo>
                  <a:cubicBezTo>
                    <a:pt x="2478" y="351"/>
                    <a:pt x="2529" y="384"/>
                    <a:pt x="2590" y="416"/>
                  </a:cubicBezTo>
                  <a:lnTo>
                    <a:pt x="2590" y="416"/>
                  </a:lnTo>
                  <a:cubicBezTo>
                    <a:pt x="2555" y="393"/>
                    <a:pt x="2513" y="367"/>
                    <a:pt x="2462" y="335"/>
                  </a:cubicBezTo>
                  <a:close/>
                  <a:moveTo>
                    <a:pt x="2793" y="396"/>
                  </a:moveTo>
                  <a:cubicBezTo>
                    <a:pt x="2825" y="417"/>
                    <a:pt x="2856" y="438"/>
                    <a:pt x="2888" y="457"/>
                  </a:cubicBezTo>
                  <a:cubicBezTo>
                    <a:pt x="2892" y="461"/>
                    <a:pt x="2893" y="463"/>
                    <a:pt x="2891" y="463"/>
                  </a:cubicBezTo>
                  <a:cubicBezTo>
                    <a:pt x="2879" y="463"/>
                    <a:pt x="2784" y="404"/>
                    <a:pt x="2793" y="396"/>
                  </a:cubicBezTo>
                  <a:close/>
                  <a:moveTo>
                    <a:pt x="2666" y="412"/>
                  </a:moveTo>
                  <a:cubicBezTo>
                    <a:pt x="2663" y="412"/>
                    <a:pt x="2691" y="429"/>
                    <a:pt x="2781" y="478"/>
                  </a:cubicBezTo>
                  <a:lnTo>
                    <a:pt x="2781" y="478"/>
                  </a:lnTo>
                  <a:cubicBezTo>
                    <a:pt x="2754" y="456"/>
                    <a:pt x="2670" y="412"/>
                    <a:pt x="2666" y="412"/>
                  </a:cubicBezTo>
                  <a:close/>
                  <a:moveTo>
                    <a:pt x="2499" y="554"/>
                  </a:moveTo>
                  <a:cubicBezTo>
                    <a:pt x="2534" y="588"/>
                    <a:pt x="2574" y="613"/>
                    <a:pt x="2615" y="637"/>
                  </a:cubicBezTo>
                  <a:lnTo>
                    <a:pt x="2615" y="637"/>
                  </a:lnTo>
                  <a:cubicBezTo>
                    <a:pt x="2607" y="620"/>
                    <a:pt x="2531" y="574"/>
                    <a:pt x="2499" y="554"/>
                  </a:cubicBezTo>
                  <a:close/>
                  <a:moveTo>
                    <a:pt x="4316" y="700"/>
                  </a:moveTo>
                  <a:lnTo>
                    <a:pt x="4434" y="770"/>
                  </a:lnTo>
                  <a:lnTo>
                    <a:pt x="4434" y="770"/>
                  </a:lnTo>
                  <a:cubicBezTo>
                    <a:pt x="4393" y="747"/>
                    <a:pt x="4349" y="721"/>
                    <a:pt x="4316" y="700"/>
                  </a:cubicBezTo>
                  <a:close/>
                  <a:moveTo>
                    <a:pt x="2371" y="943"/>
                  </a:moveTo>
                  <a:cubicBezTo>
                    <a:pt x="2399" y="959"/>
                    <a:pt x="2424" y="973"/>
                    <a:pt x="2446" y="986"/>
                  </a:cubicBezTo>
                  <a:lnTo>
                    <a:pt x="2446" y="986"/>
                  </a:lnTo>
                  <a:cubicBezTo>
                    <a:pt x="2448" y="977"/>
                    <a:pt x="2454" y="972"/>
                    <a:pt x="2466" y="972"/>
                  </a:cubicBezTo>
                  <a:cubicBezTo>
                    <a:pt x="2469" y="972"/>
                    <a:pt x="2472" y="972"/>
                    <a:pt x="2476" y="973"/>
                  </a:cubicBezTo>
                  <a:lnTo>
                    <a:pt x="2476" y="973"/>
                  </a:lnTo>
                  <a:cubicBezTo>
                    <a:pt x="2437" y="956"/>
                    <a:pt x="2411" y="943"/>
                    <a:pt x="2371" y="943"/>
                  </a:cubicBezTo>
                  <a:close/>
                  <a:moveTo>
                    <a:pt x="2476" y="973"/>
                  </a:moveTo>
                  <a:cubicBezTo>
                    <a:pt x="2497" y="982"/>
                    <a:pt x="2522" y="993"/>
                    <a:pt x="2553" y="1004"/>
                  </a:cubicBezTo>
                  <a:cubicBezTo>
                    <a:pt x="2518" y="986"/>
                    <a:pt x="2493" y="976"/>
                    <a:pt x="2476" y="973"/>
                  </a:cubicBezTo>
                  <a:close/>
                  <a:moveTo>
                    <a:pt x="3311" y="985"/>
                  </a:moveTo>
                  <a:lnTo>
                    <a:pt x="3311" y="985"/>
                  </a:lnTo>
                  <a:cubicBezTo>
                    <a:pt x="3320" y="990"/>
                    <a:pt x="3330" y="994"/>
                    <a:pt x="3339" y="999"/>
                  </a:cubicBezTo>
                  <a:lnTo>
                    <a:pt x="3339" y="999"/>
                  </a:lnTo>
                  <a:lnTo>
                    <a:pt x="3344" y="1004"/>
                  </a:lnTo>
                  <a:cubicBezTo>
                    <a:pt x="3333" y="998"/>
                    <a:pt x="3322" y="991"/>
                    <a:pt x="3311" y="985"/>
                  </a:cubicBezTo>
                  <a:close/>
                  <a:moveTo>
                    <a:pt x="3383" y="1021"/>
                  </a:moveTo>
                  <a:cubicBezTo>
                    <a:pt x="3479" y="1071"/>
                    <a:pt x="3571" y="1125"/>
                    <a:pt x="3617" y="1156"/>
                  </a:cubicBezTo>
                  <a:cubicBezTo>
                    <a:pt x="3514" y="1130"/>
                    <a:pt x="3498" y="1104"/>
                    <a:pt x="3383" y="1021"/>
                  </a:cubicBezTo>
                  <a:close/>
                  <a:moveTo>
                    <a:pt x="2310" y="1308"/>
                  </a:moveTo>
                  <a:cubicBezTo>
                    <a:pt x="2321" y="1316"/>
                    <a:pt x="2334" y="1325"/>
                    <a:pt x="2348" y="1335"/>
                  </a:cubicBezTo>
                  <a:lnTo>
                    <a:pt x="2348" y="1335"/>
                  </a:lnTo>
                  <a:cubicBezTo>
                    <a:pt x="2338" y="1327"/>
                    <a:pt x="2325" y="1318"/>
                    <a:pt x="2310" y="1308"/>
                  </a:cubicBezTo>
                  <a:close/>
                  <a:moveTo>
                    <a:pt x="2402" y="1551"/>
                  </a:moveTo>
                  <a:lnTo>
                    <a:pt x="2402" y="1551"/>
                  </a:lnTo>
                  <a:cubicBezTo>
                    <a:pt x="2420" y="1570"/>
                    <a:pt x="2427" y="1577"/>
                    <a:pt x="2437" y="1579"/>
                  </a:cubicBezTo>
                  <a:lnTo>
                    <a:pt x="2437" y="1579"/>
                  </a:lnTo>
                  <a:lnTo>
                    <a:pt x="2402" y="1551"/>
                  </a:lnTo>
                  <a:close/>
                  <a:moveTo>
                    <a:pt x="2207" y="1825"/>
                  </a:moveTo>
                  <a:cubicBezTo>
                    <a:pt x="2208" y="1825"/>
                    <a:pt x="2210" y="1826"/>
                    <a:pt x="2216" y="1830"/>
                  </a:cubicBezTo>
                  <a:lnTo>
                    <a:pt x="2216" y="1830"/>
                  </a:lnTo>
                  <a:cubicBezTo>
                    <a:pt x="2234" y="1844"/>
                    <a:pt x="2250" y="1855"/>
                    <a:pt x="2250" y="1855"/>
                  </a:cubicBezTo>
                  <a:cubicBezTo>
                    <a:pt x="2250" y="1855"/>
                    <a:pt x="2250" y="1855"/>
                    <a:pt x="2250" y="1855"/>
                  </a:cubicBezTo>
                  <a:lnTo>
                    <a:pt x="2250" y="1855"/>
                  </a:lnTo>
                  <a:cubicBezTo>
                    <a:pt x="2260" y="1865"/>
                    <a:pt x="2263" y="1870"/>
                    <a:pt x="2262" y="1870"/>
                  </a:cubicBezTo>
                  <a:cubicBezTo>
                    <a:pt x="2257" y="1870"/>
                    <a:pt x="2203" y="1825"/>
                    <a:pt x="2207" y="1825"/>
                  </a:cubicBezTo>
                  <a:close/>
                  <a:moveTo>
                    <a:pt x="2308" y="1891"/>
                  </a:moveTo>
                  <a:cubicBezTo>
                    <a:pt x="2327" y="1902"/>
                    <a:pt x="2321" y="1896"/>
                    <a:pt x="2341" y="1916"/>
                  </a:cubicBezTo>
                  <a:cubicBezTo>
                    <a:pt x="2329" y="1907"/>
                    <a:pt x="2318" y="1899"/>
                    <a:pt x="2308" y="1891"/>
                  </a:cubicBezTo>
                  <a:close/>
                  <a:moveTo>
                    <a:pt x="1703" y="2381"/>
                  </a:moveTo>
                  <a:cubicBezTo>
                    <a:pt x="1704" y="2381"/>
                    <a:pt x="1710" y="2386"/>
                    <a:pt x="1719" y="2394"/>
                  </a:cubicBezTo>
                  <a:lnTo>
                    <a:pt x="1719" y="2394"/>
                  </a:lnTo>
                  <a:cubicBezTo>
                    <a:pt x="1716" y="2391"/>
                    <a:pt x="1715" y="2389"/>
                    <a:pt x="1716" y="2389"/>
                  </a:cubicBezTo>
                  <a:cubicBezTo>
                    <a:pt x="1718" y="2389"/>
                    <a:pt x="1731" y="2400"/>
                    <a:pt x="1763" y="2432"/>
                  </a:cubicBezTo>
                  <a:cubicBezTo>
                    <a:pt x="1754" y="2425"/>
                    <a:pt x="1746" y="2418"/>
                    <a:pt x="1739" y="2412"/>
                  </a:cubicBezTo>
                  <a:lnTo>
                    <a:pt x="1739" y="2412"/>
                  </a:lnTo>
                  <a:cubicBezTo>
                    <a:pt x="1769" y="2439"/>
                    <a:pt x="1804" y="2473"/>
                    <a:pt x="1790" y="2473"/>
                  </a:cubicBezTo>
                  <a:cubicBezTo>
                    <a:pt x="1788" y="2473"/>
                    <a:pt x="1784" y="2472"/>
                    <a:pt x="1779" y="2470"/>
                  </a:cubicBezTo>
                  <a:lnTo>
                    <a:pt x="1779" y="2470"/>
                  </a:lnTo>
                  <a:cubicBezTo>
                    <a:pt x="1761" y="2447"/>
                    <a:pt x="1731" y="2411"/>
                    <a:pt x="1720" y="2396"/>
                  </a:cubicBezTo>
                  <a:lnTo>
                    <a:pt x="1720" y="2396"/>
                  </a:lnTo>
                  <a:cubicBezTo>
                    <a:pt x="1725" y="2400"/>
                    <a:pt x="1731" y="2406"/>
                    <a:pt x="1739" y="2412"/>
                  </a:cubicBezTo>
                  <a:lnTo>
                    <a:pt x="1739" y="2412"/>
                  </a:lnTo>
                  <a:cubicBezTo>
                    <a:pt x="1732" y="2406"/>
                    <a:pt x="1725" y="2399"/>
                    <a:pt x="1719" y="2394"/>
                  </a:cubicBezTo>
                  <a:lnTo>
                    <a:pt x="1719" y="2394"/>
                  </a:lnTo>
                  <a:cubicBezTo>
                    <a:pt x="1719" y="2395"/>
                    <a:pt x="1720" y="2395"/>
                    <a:pt x="1720" y="2396"/>
                  </a:cubicBezTo>
                  <a:lnTo>
                    <a:pt x="1720" y="2396"/>
                  </a:lnTo>
                  <a:cubicBezTo>
                    <a:pt x="1708" y="2386"/>
                    <a:pt x="1703" y="2381"/>
                    <a:pt x="1703" y="2381"/>
                  </a:cubicBezTo>
                  <a:close/>
                  <a:moveTo>
                    <a:pt x="1577" y="2519"/>
                  </a:moveTo>
                  <a:cubicBezTo>
                    <a:pt x="1576" y="2519"/>
                    <a:pt x="1577" y="2520"/>
                    <a:pt x="1581" y="2523"/>
                  </a:cubicBezTo>
                  <a:cubicBezTo>
                    <a:pt x="1582" y="2523"/>
                    <a:pt x="1584" y="2524"/>
                    <a:pt x="1586" y="2524"/>
                  </a:cubicBezTo>
                  <a:lnTo>
                    <a:pt x="1586" y="2524"/>
                  </a:lnTo>
                  <a:cubicBezTo>
                    <a:pt x="1581" y="2521"/>
                    <a:pt x="1578" y="2519"/>
                    <a:pt x="1577" y="2519"/>
                  </a:cubicBezTo>
                  <a:close/>
                  <a:moveTo>
                    <a:pt x="1645" y="2517"/>
                  </a:moveTo>
                  <a:cubicBezTo>
                    <a:pt x="1613" y="2517"/>
                    <a:pt x="1702" y="2584"/>
                    <a:pt x="1702" y="2584"/>
                  </a:cubicBezTo>
                  <a:cubicBezTo>
                    <a:pt x="1682" y="2564"/>
                    <a:pt x="1663" y="2540"/>
                    <a:pt x="1648" y="2517"/>
                  </a:cubicBezTo>
                  <a:lnTo>
                    <a:pt x="1648" y="2517"/>
                  </a:lnTo>
                  <a:cubicBezTo>
                    <a:pt x="1647" y="2517"/>
                    <a:pt x="1646" y="2517"/>
                    <a:pt x="1645" y="2517"/>
                  </a:cubicBezTo>
                  <a:close/>
                  <a:moveTo>
                    <a:pt x="1491" y="2564"/>
                  </a:moveTo>
                  <a:cubicBezTo>
                    <a:pt x="1490" y="2564"/>
                    <a:pt x="1504" y="2576"/>
                    <a:pt x="1524" y="2593"/>
                  </a:cubicBezTo>
                  <a:lnTo>
                    <a:pt x="1524" y="2593"/>
                  </a:lnTo>
                  <a:cubicBezTo>
                    <a:pt x="1523" y="2590"/>
                    <a:pt x="1521" y="2587"/>
                    <a:pt x="1520" y="2584"/>
                  </a:cubicBezTo>
                  <a:cubicBezTo>
                    <a:pt x="1500" y="2570"/>
                    <a:pt x="1492" y="2564"/>
                    <a:pt x="1491" y="2564"/>
                  </a:cubicBezTo>
                  <a:close/>
                  <a:moveTo>
                    <a:pt x="4119" y="2607"/>
                  </a:moveTo>
                  <a:cubicBezTo>
                    <a:pt x="4122" y="2619"/>
                    <a:pt x="4127" y="2632"/>
                    <a:pt x="4134" y="2645"/>
                  </a:cubicBezTo>
                  <a:lnTo>
                    <a:pt x="4164" y="2645"/>
                  </a:lnTo>
                  <a:cubicBezTo>
                    <a:pt x="4156" y="2636"/>
                    <a:pt x="4139" y="2622"/>
                    <a:pt x="4119" y="2607"/>
                  </a:cubicBezTo>
                  <a:close/>
                  <a:moveTo>
                    <a:pt x="1611" y="2888"/>
                  </a:moveTo>
                  <a:lnTo>
                    <a:pt x="1702" y="2949"/>
                  </a:lnTo>
                  <a:cubicBezTo>
                    <a:pt x="1697" y="2943"/>
                    <a:pt x="1691" y="2938"/>
                    <a:pt x="1686" y="2933"/>
                  </a:cubicBezTo>
                  <a:lnTo>
                    <a:pt x="1686" y="2933"/>
                  </a:lnTo>
                  <a:cubicBezTo>
                    <a:pt x="1662" y="2916"/>
                    <a:pt x="1637" y="2901"/>
                    <a:pt x="1611" y="2888"/>
                  </a:cubicBezTo>
                  <a:close/>
                  <a:moveTo>
                    <a:pt x="851" y="3709"/>
                  </a:moveTo>
                  <a:cubicBezTo>
                    <a:pt x="889" y="3741"/>
                    <a:pt x="915" y="3764"/>
                    <a:pt x="932" y="3782"/>
                  </a:cubicBezTo>
                  <a:lnTo>
                    <a:pt x="932" y="3782"/>
                  </a:lnTo>
                  <a:cubicBezTo>
                    <a:pt x="916" y="3764"/>
                    <a:pt x="893" y="3742"/>
                    <a:pt x="851" y="3709"/>
                  </a:cubicBezTo>
                  <a:close/>
                  <a:moveTo>
                    <a:pt x="932" y="3782"/>
                  </a:moveTo>
                  <a:lnTo>
                    <a:pt x="932" y="3782"/>
                  </a:lnTo>
                  <a:cubicBezTo>
                    <a:pt x="947" y="3797"/>
                    <a:pt x="956" y="3810"/>
                    <a:pt x="967" y="3825"/>
                  </a:cubicBezTo>
                  <a:lnTo>
                    <a:pt x="967" y="3825"/>
                  </a:lnTo>
                  <a:cubicBezTo>
                    <a:pt x="966" y="3818"/>
                    <a:pt x="957" y="3806"/>
                    <a:pt x="932" y="3782"/>
                  </a:cubicBezTo>
                  <a:close/>
                  <a:moveTo>
                    <a:pt x="2129" y="5572"/>
                  </a:moveTo>
                  <a:cubicBezTo>
                    <a:pt x="2130" y="5584"/>
                    <a:pt x="2135" y="5596"/>
                    <a:pt x="2142" y="5608"/>
                  </a:cubicBezTo>
                  <a:lnTo>
                    <a:pt x="2142" y="5608"/>
                  </a:lnTo>
                  <a:lnTo>
                    <a:pt x="2158" y="5624"/>
                  </a:lnTo>
                  <a:lnTo>
                    <a:pt x="2137" y="5580"/>
                  </a:lnTo>
                  <a:lnTo>
                    <a:pt x="2137" y="5580"/>
                  </a:lnTo>
                  <a:cubicBezTo>
                    <a:pt x="2134" y="5577"/>
                    <a:pt x="2131" y="5574"/>
                    <a:pt x="2129" y="5572"/>
                  </a:cubicBezTo>
                  <a:close/>
                  <a:moveTo>
                    <a:pt x="2827" y="1"/>
                  </a:moveTo>
                  <a:cubicBezTo>
                    <a:pt x="2949" y="61"/>
                    <a:pt x="3131" y="183"/>
                    <a:pt x="3222" y="183"/>
                  </a:cubicBezTo>
                  <a:cubicBezTo>
                    <a:pt x="3435" y="244"/>
                    <a:pt x="3222" y="213"/>
                    <a:pt x="3496" y="335"/>
                  </a:cubicBezTo>
                  <a:cubicBezTo>
                    <a:pt x="3419" y="335"/>
                    <a:pt x="3385" y="356"/>
                    <a:pt x="3395" y="381"/>
                  </a:cubicBezTo>
                  <a:lnTo>
                    <a:pt x="3395" y="381"/>
                  </a:lnTo>
                  <a:cubicBezTo>
                    <a:pt x="3361" y="353"/>
                    <a:pt x="3247" y="310"/>
                    <a:pt x="3166" y="265"/>
                  </a:cubicBezTo>
                  <a:lnTo>
                    <a:pt x="3166" y="265"/>
                  </a:lnTo>
                  <a:cubicBezTo>
                    <a:pt x="3297" y="344"/>
                    <a:pt x="3372" y="396"/>
                    <a:pt x="3344" y="396"/>
                  </a:cubicBezTo>
                  <a:cubicBezTo>
                    <a:pt x="3526" y="487"/>
                    <a:pt x="3526" y="487"/>
                    <a:pt x="3678" y="548"/>
                  </a:cubicBezTo>
                  <a:lnTo>
                    <a:pt x="3739" y="639"/>
                  </a:lnTo>
                  <a:cubicBezTo>
                    <a:pt x="3557" y="517"/>
                    <a:pt x="3283" y="396"/>
                    <a:pt x="3283" y="396"/>
                  </a:cubicBezTo>
                  <a:cubicBezTo>
                    <a:pt x="3161" y="320"/>
                    <a:pt x="3177" y="320"/>
                    <a:pt x="3188" y="320"/>
                  </a:cubicBezTo>
                  <a:cubicBezTo>
                    <a:pt x="3199" y="320"/>
                    <a:pt x="3207" y="320"/>
                    <a:pt x="3070" y="244"/>
                  </a:cubicBezTo>
                  <a:cubicBezTo>
                    <a:pt x="2918" y="149"/>
                    <a:pt x="2861" y="101"/>
                    <a:pt x="2877" y="101"/>
                  </a:cubicBezTo>
                  <a:cubicBezTo>
                    <a:pt x="2882" y="101"/>
                    <a:pt x="2892" y="105"/>
                    <a:pt x="2908" y="113"/>
                  </a:cubicBezTo>
                  <a:lnTo>
                    <a:pt x="2908" y="113"/>
                  </a:lnTo>
                  <a:cubicBezTo>
                    <a:pt x="2868" y="92"/>
                    <a:pt x="2863" y="92"/>
                    <a:pt x="2857" y="92"/>
                  </a:cubicBezTo>
                  <a:cubicBezTo>
                    <a:pt x="2850" y="92"/>
                    <a:pt x="2842" y="92"/>
                    <a:pt x="2736" y="31"/>
                  </a:cubicBezTo>
                  <a:lnTo>
                    <a:pt x="2736" y="31"/>
                  </a:lnTo>
                  <a:cubicBezTo>
                    <a:pt x="2736" y="61"/>
                    <a:pt x="2827" y="153"/>
                    <a:pt x="2888" y="183"/>
                  </a:cubicBezTo>
                  <a:cubicBezTo>
                    <a:pt x="2870" y="179"/>
                    <a:pt x="2859" y="177"/>
                    <a:pt x="2853" y="177"/>
                  </a:cubicBezTo>
                  <a:cubicBezTo>
                    <a:pt x="2834" y="177"/>
                    <a:pt x="2855" y="192"/>
                    <a:pt x="2878" y="209"/>
                  </a:cubicBezTo>
                  <a:lnTo>
                    <a:pt x="2878" y="209"/>
                  </a:lnTo>
                  <a:cubicBezTo>
                    <a:pt x="2863" y="201"/>
                    <a:pt x="2846" y="193"/>
                    <a:pt x="2827" y="183"/>
                  </a:cubicBezTo>
                  <a:cubicBezTo>
                    <a:pt x="2827" y="186"/>
                    <a:pt x="2825" y="188"/>
                    <a:pt x="2822" y="188"/>
                  </a:cubicBezTo>
                  <a:cubicBezTo>
                    <a:pt x="2817" y="188"/>
                    <a:pt x="2807" y="184"/>
                    <a:pt x="2796" y="178"/>
                  </a:cubicBezTo>
                  <a:lnTo>
                    <a:pt x="2796" y="178"/>
                  </a:lnTo>
                  <a:cubicBezTo>
                    <a:pt x="2814" y="189"/>
                    <a:pt x="2833" y="201"/>
                    <a:pt x="2852" y="213"/>
                  </a:cubicBezTo>
                  <a:lnTo>
                    <a:pt x="2852" y="213"/>
                  </a:lnTo>
                  <a:cubicBezTo>
                    <a:pt x="2850" y="212"/>
                    <a:pt x="2847" y="211"/>
                    <a:pt x="2844" y="210"/>
                  </a:cubicBezTo>
                  <a:lnTo>
                    <a:pt x="2844" y="210"/>
                  </a:lnTo>
                  <a:cubicBezTo>
                    <a:pt x="2848" y="212"/>
                    <a:pt x="2852" y="214"/>
                    <a:pt x="2856" y="216"/>
                  </a:cubicBezTo>
                  <a:lnTo>
                    <a:pt x="2856" y="216"/>
                  </a:lnTo>
                  <a:cubicBezTo>
                    <a:pt x="2854" y="215"/>
                    <a:pt x="2853" y="214"/>
                    <a:pt x="2852" y="213"/>
                  </a:cubicBezTo>
                  <a:lnTo>
                    <a:pt x="2852" y="213"/>
                  </a:lnTo>
                  <a:cubicBezTo>
                    <a:pt x="2871" y="222"/>
                    <a:pt x="2893" y="232"/>
                    <a:pt x="2918" y="244"/>
                  </a:cubicBezTo>
                  <a:cubicBezTo>
                    <a:pt x="2901" y="238"/>
                    <a:pt x="2879" y="228"/>
                    <a:pt x="2856" y="216"/>
                  </a:cubicBezTo>
                  <a:lnTo>
                    <a:pt x="2856" y="216"/>
                  </a:lnTo>
                  <a:cubicBezTo>
                    <a:pt x="2880" y="232"/>
                    <a:pt x="2905" y="248"/>
                    <a:pt x="2928" y="266"/>
                  </a:cubicBezTo>
                  <a:lnTo>
                    <a:pt x="2928" y="266"/>
                  </a:lnTo>
                  <a:cubicBezTo>
                    <a:pt x="2927" y="265"/>
                    <a:pt x="2925" y="264"/>
                    <a:pt x="2923" y="263"/>
                  </a:cubicBezTo>
                  <a:lnTo>
                    <a:pt x="2923" y="263"/>
                  </a:lnTo>
                  <a:cubicBezTo>
                    <a:pt x="2930" y="269"/>
                    <a:pt x="2947" y="283"/>
                    <a:pt x="2979" y="305"/>
                  </a:cubicBezTo>
                  <a:cubicBezTo>
                    <a:pt x="2962" y="291"/>
                    <a:pt x="2946" y="278"/>
                    <a:pt x="2928" y="266"/>
                  </a:cubicBezTo>
                  <a:lnTo>
                    <a:pt x="2928" y="266"/>
                  </a:lnTo>
                  <a:cubicBezTo>
                    <a:pt x="2946" y="275"/>
                    <a:pt x="2963" y="284"/>
                    <a:pt x="2979" y="292"/>
                  </a:cubicBezTo>
                  <a:lnTo>
                    <a:pt x="2979" y="292"/>
                  </a:lnTo>
                  <a:cubicBezTo>
                    <a:pt x="2968" y="283"/>
                    <a:pt x="2949" y="269"/>
                    <a:pt x="2918" y="244"/>
                  </a:cubicBezTo>
                  <a:lnTo>
                    <a:pt x="2918" y="244"/>
                  </a:lnTo>
                  <a:cubicBezTo>
                    <a:pt x="2973" y="277"/>
                    <a:pt x="3010" y="299"/>
                    <a:pt x="3033" y="313"/>
                  </a:cubicBezTo>
                  <a:lnTo>
                    <a:pt x="3033" y="313"/>
                  </a:lnTo>
                  <a:cubicBezTo>
                    <a:pt x="3010" y="301"/>
                    <a:pt x="3001" y="298"/>
                    <a:pt x="2997" y="298"/>
                  </a:cubicBezTo>
                  <a:cubicBezTo>
                    <a:pt x="2995" y="298"/>
                    <a:pt x="2994" y="299"/>
                    <a:pt x="2994" y="300"/>
                  </a:cubicBezTo>
                  <a:lnTo>
                    <a:pt x="2994" y="300"/>
                  </a:lnTo>
                  <a:cubicBezTo>
                    <a:pt x="3032" y="319"/>
                    <a:pt x="3058" y="332"/>
                    <a:pt x="3060" y="332"/>
                  </a:cubicBezTo>
                  <a:cubicBezTo>
                    <a:pt x="3062" y="332"/>
                    <a:pt x="3054" y="327"/>
                    <a:pt x="3033" y="313"/>
                  </a:cubicBezTo>
                  <a:lnTo>
                    <a:pt x="3033" y="313"/>
                  </a:lnTo>
                  <a:cubicBezTo>
                    <a:pt x="3043" y="319"/>
                    <a:pt x="3055" y="326"/>
                    <a:pt x="3070" y="335"/>
                  </a:cubicBezTo>
                  <a:cubicBezTo>
                    <a:pt x="3222" y="396"/>
                    <a:pt x="3222" y="396"/>
                    <a:pt x="3253" y="457"/>
                  </a:cubicBezTo>
                  <a:cubicBezTo>
                    <a:pt x="3253" y="457"/>
                    <a:pt x="3070" y="335"/>
                    <a:pt x="2949" y="305"/>
                  </a:cubicBezTo>
                  <a:cubicBezTo>
                    <a:pt x="2938" y="282"/>
                    <a:pt x="2926" y="268"/>
                    <a:pt x="2921" y="262"/>
                  </a:cubicBezTo>
                  <a:lnTo>
                    <a:pt x="2921" y="262"/>
                  </a:lnTo>
                  <a:cubicBezTo>
                    <a:pt x="2837" y="219"/>
                    <a:pt x="2737" y="169"/>
                    <a:pt x="2682" y="149"/>
                  </a:cubicBezTo>
                  <a:lnTo>
                    <a:pt x="2682" y="149"/>
                  </a:lnTo>
                  <a:cubicBezTo>
                    <a:pt x="2682" y="151"/>
                    <a:pt x="2680" y="153"/>
                    <a:pt x="2675" y="153"/>
                  </a:cubicBezTo>
                  <a:cubicBezTo>
                    <a:pt x="2673" y="150"/>
                    <a:pt x="2672" y="147"/>
                    <a:pt x="2670" y="145"/>
                  </a:cubicBezTo>
                  <a:lnTo>
                    <a:pt x="2670" y="145"/>
                  </a:lnTo>
                  <a:cubicBezTo>
                    <a:pt x="2661" y="142"/>
                    <a:pt x="2653" y="140"/>
                    <a:pt x="2648" y="140"/>
                  </a:cubicBezTo>
                  <a:cubicBezTo>
                    <a:pt x="2641" y="140"/>
                    <a:pt x="2639" y="144"/>
                    <a:pt x="2645" y="153"/>
                  </a:cubicBezTo>
                  <a:cubicBezTo>
                    <a:pt x="2949" y="305"/>
                    <a:pt x="3040" y="396"/>
                    <a:pt x="3374" y="548"/>
                  </a:cubicBezTo>
                  <a:cubicBezTo>
                    <a:pt x="3405" y="608"/>
                    <a:pt x="3496" y="639"/>
                    <a:pt x="3435" y="639"/>
                  </a:cubicBezTo>
                  <a:cubicBezTo>
                    <a:pt x="3253" y="517"/>
                    <a:pt x="3283" y="548"/>
                    <a:pt x="3101" y="457"/>
                  </a:cubicBezTo>
                  <a:lnTo>
                    <a:pt x="2888" y="305"/>
                  </a:lnTo>
                  <a:cubicBezTo>
                    <a:pt x="2736" y="244"/>
                    <a:pt x="2614" y="183"/>
                    <a:pt x="2493" y="153"/>
                  </a:cubicBezTo>
                  <a:lnTo>
                    <a:pt x="2493" y="153"/>
                  </a:lnTo>
                  <a:cubicBezTo>
                    <a:pt x="2584" y="213"/>
                    <a:pt x="2675" y="244"/>
                    <a:pt x="2736" y="305"/>
                  </a:cubicBezTo>
                  <a:cubicBezTo>
                    <a:pt x="2711" y="292"/>
                    <a:pt x="2686" y="281"/>
                    <a:pt x="2664" y="270"/>
                  </a:cubicBezTo>
                  <a:lnTo>
                    <a:pt x="2664" y="270"/>
                  </a:lnTo>
                  <a:cubicBezTo>
                    <a:pt x="2757" y="317"/>
                    <a:pt x="2848" y="376"/>
                    <a:pt x="2888" y="396"/>
                  </a:cubicBezTo>
                  <a:cubicBezTo>
                    <a:pt x="2888" y="396"/>
                    <a:pt x="2774" y="363"/>
                    <a:pt x="2701" y="334"/>
                  </a:cubicBezTo>
                  <a:lnTo>
                    <a:pt x="2701" y="334"/>
                  </a:lnTo>
                  <a:cubicBezTo>
                    <a:pt x="2726" y="351"/>
                    <a:pt x="2752" y="369"/>
                    <a:pt x="2779" y="387"/>
                  </a:cubicBezTo>
                  <a:lnTo>
                    <a:pt x="2779" y="387"/>
                  </a:lnTo>
                  <a:lnTo>
                    <a:pt x="2675" y="335"/>
                  </a:lnTo>
                  <a:lnTo>
                    <a:pt x="2675" y="335"/>
                  </a:lnTo>
                  <a:cubicBezTo>
                    <a:pt x="2679" y="337"/>
                    <a:pt x="2681" y="338"/>
                    <a:pt x="2682" y="338"/>
                  </a:cubicBezTo>
                  <a:cubicBezTo>
                    <a:pt x="2685" y="338"/>
                    <a:pt x="2616" y="297"/>
                    <a:pt x="2552" y="260"/>
                  </a:cubicBezTo>
                  <a:lnTo>
                    <a:pt x="2552" y="260"/>
                  </a:lnTo>
                  <a:cubicBezTo>
                    <a:pt x="2553" y="263"/>
                    <a:pt x="2555" y="266"/>
                    <a:pt x="2557" y="270"/>
                  </a:cubicBezTo>
                  <a:lnTo>
                    <a:pt x="2557" y="270"/>
                  </a:lnTo>
                  <a:lnTo>
                    <a:pt x="2462" y="213"/>
                  </a:lnTo>
                  <a:lnTo>
                    <a:pt x="2462" y="213"/>
                  </a:lnTo>
                  <a:cubicBezTo>
                    <a:pt x="2483" y="234"/>
                    <a:pt x="2531" y="268"/>
                    <a:pt x="2569" y="288"/>
                  </a:cubicBezTo>
                  <a:lnTo>
                    <a:pt x="2569" y="288"/>
                  </a:lnTo>
                  <a:cubicBezTo>
                    <a:pt x="2564" y="281"/>
                    <a:pt x="2560" y="275"/>
                    <a:pt x="2557" y="270"/>
                  </a:cubicBezTo>
                  <a:lnTo>
                    <a:pt x="2557" y="270"/>
                  </a:lnTo>
                  <a:lnTo>
                    <a:pt x="2614" y="305"/>
                  </a:lnTo>
                  <a:cubicBezTo>
                    <a:pt x="2604" y="305"/>
                    <a:pt x="2588" y="298"/>
                    <a:pt x="2569" y="288"/>
                  </a:cubicBezTo>
                  <a:lnTo>
                    <a:pt x="2569" y="288"/>
                  </a:lnTo>
                  <a:cubicBezTo>
                    <a:pt x="2573" y="293"/>
                    <a:pt x="2578" y="299"/>
                    <a:pt x="2584" y="305"/>
                  </a:cubicBezTo>
                  <a:lnTo>
                    <a:pt x="2462" y="244"/>
                  </a:lnTo>
                  <a:lnTo>
                    <a:pt x="2462" y="244"/>
                  </a:lnTo>
                  <a:cubicBezTo>
                    <a:pt x="2506" y="287"/>
                    <a:pt x="2626" y="376"/>
                    <a:pt x="2615" y="381"/>
                  </a:cubicBezTo>
                  <a:lnTo>
                    <a:pt x="2615" y="381"/>
                  </a:lnTo>
                  <a:cubicBezTo>
                    <a:pt x="2598" y="372"/>
                    <a:pt x="2569" y="358"/>
                    <a:pt x="2523" y="335"/>
                  </a:cubicBezTo>
                  <a:lnTo>
                    <a:pt x="2523" y="335"/>
                  </a:lnTo>
                  <a:cubicBezTo>
                    <a:pt x="2581" y="368"/>
                    <a:pt x="2607" y="381"/>
                    <a:pt x="2614" y="381"/>
                  </a:cubicBezTo>
                  <a:cubicBezTo>
                    <a:pt x="2614" y="381"/>
                    <a:pt x="2615" y="381"/>
                    <a:pt x="2615" y="381"/>
                  </a:cubicBezTo>
                  <a:lnTo>
                    <a:pt x="2615" y="381"/>
                  </a:lnTo>
                  <a:cubicBezTo>
                    <a:pt x="2629" y="388"/>
                    <a:pt x="2635" y="390"/>
                    <a:pt x="2636" y="390"/>
                  </a:cubicBezTo>
                  <a:cubicBezTo>
                    <a:pt x="2640" y="390"/>
                    <a:pt x="2590" y="360"/>
                    <a:pt x="2615" y="360"/>
                  </a:cubicBezTo>
                  <a:cubicBezTo>
                    <a:pt x="2621" y="360"/>
                    <a:pt x="2630" y="362"/>
                    <a:pt x="2645" y="365"/>
                  </a:cubicBezTo>
                  <a:cubicBezTo>
                    <a:pt x="2759" y="423"/>
                    <a:pt x="2790" y="456"/>
                    <a:pt x="2804" y="473"/>
                  </a:cubicBezTo>
                  <a:lnTo>
                    <a:pt x="2804" y="473"/>
                  </a:lnTo>
                  <a:cubicBezTo>
                    <a:pt x="2791" y="464"/>
                    <a:pt x="2779" y="457"/>
                    <a:pt x="2769" y="451"/>
                  </a:cubicBezTo>
                  <a:lnTo>
                    <a:pt x="2769" y="451"/>
                  </a:lnTo>
                  <a:cubicBezTo>
                    <a:pt x="2717" y="395"/>
                    <a:pt x="2666" y="391"/>
                    <a:pt x="2614" y="365"/>
                  </a:cubicBezTo>
                  <a:lnTo>
                    <a:pt x="2614" y="365"/>
                  </a:lnTo>
                  <a:lnTo>
                    <a:pt x="2797" y="487"/>
                  </a:lnTo>
                  <a:cubicBezTo>
                    <a:pt x="2791" y="484"/>
                    <a:pt x="2786" y="481"/>
                    <a:pt x="2781" y="478"/>
                  </a:cubicBezTo>
                  <a:lnTo>
                    <a:pt x="2781" y="478"/>
                  </a:lnTo>
                  <a:cubicBezTo>
                    <a:pt x="2789" y="485"/>
                    <a:pt x="2792" y="490"/>
                    <a:pt x="2784" y="490"/>
                  </a:cubicBezTo>
                  <a:cubicBezTo>
                    <a:pt x="2780" y="490"/>
                    <a:pt x="2775" y="489"/>
                    <a:pt x="2766" y="487"/>
                  </a:cubicBezTo>
                  <a:cubicBezTo>
                    <a:pt x="2709" y="473"/>
                    <a:pt x="2645" y="445"/>
                    <a:pt x="2590" y="416"/>
                  </a:cubicBezTo>
                  <a:lnTo>
                    <a:pt x="2590" y="416"/>
                  </a:lnTo>
                  <a:cubicBezTo>
                    <a:pt x="2725" y="504"/>
                    <a:pt x="2774" y="543"/>
                    <a:pt x="2918" y="639"/>
                  </a:cubicBezTo>
                  <a:cubicBezTo>
                    <a:pt x="2867" y="626"/>
                    <a:pt x="2804" y="591"/>
                    <a:pt x="2736" y="546"/>
                  </a:cubicBezTo>
                  <a:lnTo>
                    <a:pt x="2736" y="546"/>
                  </a:lnTo>
                  <a:cubicBezTo>
                    <a:pt x="2724" y="537"/>
                    <a:pt x="2711" y="528"/>
                    <a:pt x="2696" y="520"/>
                  </a:cubicBezTo>
                  <a:lnTo>
                    <a:pt x="2696" y="520"/>
                  </a:lnTo>
                  <a:cubicBezTo>
                    <a:pt x="2613" y="463"/>
                    <a:pt x="2522" y="395"/>
                    <a:pt x="2432" y="335"/>
                  </a:cubicBezTo>
                  <a:lnTo>
                    <a:pt x="2432" y="335"/>
                  </a:lnTo>
                  <a:cubicBezTo>
                    <a:pt x="2496" y="388"/>
                    <a:pt x="2500" y="400"/>
                    <a:pt x="2489" y="400"/>
                  </a:cubicBezTo>
                  <a:cubicBezTo>
                    <a:pt x="2480" y="400"/>
                    <a:pt x="2459" y="391"/>
                    <a:pt x="2455" y="391"/>
                  </a:cubicBezTo>
                  <a:cubicBezTo>
                    <a:pt x="2450" y="391"/>
                    <a:pt x="2469" y="403"/>
                    <a:pt x="2553" y="457"/>
                  </a:cubicBezTo>
                  <a:cubicBezTo>
                    <a:pt x="2574" y="467"/>
                    <a:pt x="2598" y="477"/>
                    <a:pt x="2624" y="490"/>
                  </a:cubicBezTo>
                  <a:lnTo>
                    <a:pt x="2624" y="490"/>
                  </a:lnTo>
                  <a:cubicBezTo>
                    <a:pt x="2621" y="489"/>
                    <a:pt x="2618" y="488"/>
                    <a:pt x="2614" y="487"/>
                  </a:cubicBezTo>
                  <a:lnTo>
                    <a:pt x="2614" y="487"/>
                  </a:lnTo>
                  <a:cubicBezTo>
                    <a:pt x="2632" y="504"/>
                    <a:pt x="2707" y="551"/>
                    <a:pt x="2781" y="593"/>
                  </a:cubicBezTo>
                  <a:lnTo>
                    <a:pt x="2781" y="593"/>
                  </a:lnTo>
                  <a:cubicBezTo>
                    <a:pt x="2786" y="598"/>
                    <a:pt x="2791" y="603"/>
                    <a:pt x="2797" y="608"/>
                  </a:cubicBezTo>
                  <a:cubicBezTo>
                    <a:pt x="2797" y="608"/>
                    <a:pt x="2794" y="604"/>
                    <a:pt x="2788" y="598"/>
                  </a:cubicBezTo>
                  <a:lnTo>
                    <a:pt x="2788" y="598"/>
                  </a:lnTo>
                  <a:cubicBezTo>
                    <a:pt x="2842" y="629"/>
                    <a:pt x="2893" y="657"/>
                    <a:pt x="2918" y="669"/>
                  </a:cubicBezTo>
                  <a:cubicBezTo>
                    <a:pt x="2913" y="666"/>
                    <a:pt x="2909" y="665"/>
                    <a:pt x="2908" y="665"/>
                  </a:cubicBezTo>
                  <a:cubicBezTo>
                    <a:pt x="2898" y="665"/>
                    <a:pt x="2983" y="729"/>
                    <a:pt x="2973" y="729"/>
                  </a:cubicBezTo>
                  <a:cubicBezTo>
                    <a:pt x="2970" y="729"/>
                    <a:pt x="2954" y="721"/>
                    <a:pt x="2918" y="700"/>
                  </a:cubicBezTo>
                  <a:cubicBezTo>
                    <a:pt x="2736" y="639"/>
                    <a:pt x="2857" y="669"/>
                    <a:pt x="2736" y="608"/>
                  </a:cubicBezTo>
                  <a:lnTo>
                    <a:pt x="2736" y="608"/>
                  </a:lnTo>
                  <a:cubicBezTo>
                    <a:pt x="2726" y="613"/>
                    <a:pt x="2729" y="623"/>
                    <a:pt x="2740" y="635"/>
                  </a:cubicBezTo>
                  <a:lnTo>
                    <a:pt x="2740" y="635"/>
                  </a:lnTo>
                  <a:cubicBezTo>
                    <a:pt x="2720" y="626"/>
                    <a:pt x="2700" y="618"/>
                    <a:pt x="2680" y="610"/>
                  </a:cubicBezTo>
                  <a:lnTo>
                    <a:pt x="2680" y="610"/>
                  </a:lnTo>
                  <a:cubicBezTo>
                    <a:pt x="2606" y="560"/>
                    <a:pt x="2527" y="508"/>
                    <a:pt x="2462" y="487"/>
                  </a:cubicBezTo>
                  <a:lnTo>
                    <a:pt x="2462" y="487"/>
                  </a:lnTo>
                  <a:cubicBezTo>
                    <a:pt x="2509" y="518"/>
                    <a:pt x="2533" y="535"/>
                    <a:pt x="2545" y="544"/>
                  </a:cubicBezTo>
                  <a:lnTo>
                    <a:pt x="2545" y="544"/>
                  </a:lnTo>
                  <a:cubicBezTo>
                    <a:pt x="2541" y="542"/>
                    <a:pt x="2539" y="541"/>
                    <a:pt x="2538" y="541"/>
                  </a:cubicBezTo>
                  <a:cubicBezTo>
                    <a:pt x="2536" y="541"/>
                    <a:pt x="2554" y="552"/>
                    <a:pt x="2556" y="552"/>
                  </a:cubicBezTo>
                  <a:cubicBezTo>
                    <a:pt x="2556" y="552"/>
                    <a:pt x="2554" y="550"/>
                    <a:pt x="2545" y="544"/>
                  </a:cubicBezTo>
                  <a:lnTo>
                    <a:pt x="2545" y="544"/>
                  </a:lnTo>
                  <a:cubicBezTo>
                    <a:pt x="2548" y="545"/>
                    <a:pt x="2550" y="546"/>
                    <a:pt x="2553" y="548"/>
                  </a:cubicBezTo>
                  <a:cubicBezTo>
                    <a:pt x="2602" y="586"/>
                    <a:pt x="2613" y="597"/>
                    <a:pt x="2610" y="597"/>
                  </a:cubicBezTo>
                  <a:cubicBezTo>
                    <a:pt x="2606" y="597"/>
                    <a:pt x="2577" y="578"/>
                    <a:pt x="2575" y="578"/>
                  </a:cubicBezTo>
                  <a:cubicBezTo>
                    <a:pt x="2574" y="578"/>
                    <a:pt x="2583" y="585"/>
                    <a:pt x="2614" y="608"/>
                  </a:cubicBezTo>
                  <a:cubicBezTo>
                    <a:pt x="2642" y="636"/>
                    <a:pt x="2871" y="764"/>
                    <a:pt x="2820" y="764"/>
                  </a:cubicBezTo>
                  <a:cubicBezTo>
                    <a:pt x="2815" y="764"/>
                    <a:pt x="2808" y="763"/>
                    <a:pt x="2797" y="760"/>
                  </a:cubicBezTo>
                  <a:cubicBezTo>
                    <a:pt x="2743" y="706"/>
                    <a:pt x="2678" y="674"/>
                    <a:pt x="2615" y="637"/>
                  </a:cubicBezTo>
                  <a:lnTo>
                    <a:pt x="2615" y="637"/>
                  </a:lnTo>
                  <a:cubicBezTo>
                    <a:pt x="2617" y="641"/>
                    <a:pt x="2615" y="643"/>
                    <a:pt x="2608" y="643"/>
                  </a:cubicBezTo>
                  <a:cubicBezTo>
                    <a:pt x="2603" y="643"/>
                    <a:pt x="2595" y="642"/>
                    <a:pt x="2584" y="639"/>
                  </a:cubicBezTo>
                  <a:lnTo>
                    <a:pt x="2498" y="553"/>
                  </a:lnTo>
                  <a:lnTo>
                    <a:pt x="2498" y="553"/>
                  </a:lnTo>
                  <a:cubicBezTo>
                    <a:pt x="2499" y="553"/>
                    <a:pt x="2499" y="554"/>
                    <a:pt x="2499" y="554"/>
                  </a:cubicBezTo>
                  <a:lnTo>
                    <a:pt x="2499" y="554"/>
                  </a:lnTo>
                  <a:cubicBezTo>
                    <a:pt x="2497" y="552"/>
                    <a:pt x="2495" y="550"/>
                    <a:pt x="2493" y="548"/>
                  </a:cubicBezTo>
                  <a:lnTo>
                    <a:pt x="2493" y="548"/>
                  </a:lnTo>
                  <a:cubicBezTo>
                    <a:pt x="2493" y="548"/>
                    <a:pt x="2493" y="548"/>
                    <a:pt x="2493" y="548"/>
                  </a:cubicBezTo>
                  <a:cubicBezTo>
                    <a:pt x="2487" y="545"/>
                    <a:pt x="2484" y="544"/>
                    <a:pt x="2484" y="544"/>
                  </a:cubicBezTo>
                  <a:cubicBezTo>
                    <a:pt x="2483" y="544"/>
                    <a:pt x="2486" y="546"/>
                    <a:pt x="2492" y="549"/>
                  </a:cubicBezTo>
                  <a:lnTo>
                    <a:pt x="2492" y="549"/>
                  </a:lnTo>
                  <a:cubicBezTo>
                    <a:pt x="2462" y="610"/>
                    <a:pt x="2435" y="672"/>
                    <a:pt x="2797" y="943"/>
                  </a:cubicBezTo>
                  <a:cubicBezTo>
                    <a:pt x="2676" y="870"/>
                    <a:pt x="2632" y="855"/>
                    <a:pt x="2557" y="837"/>
                  </a:cubicBezTo>
                  <a:lnTo>
                    <a:pt x="2557" y="837"/>
                  </a:lnTo>
                  <a:cubicBezTo>
                    <a:pt x="2633" y="870"/>
                    <a:pt x="2705" y="943"/>
                    <a:pt x="2705" y="943"/>
                  </a:cubicBezTo>
                  <a:lnTo>
                    <a:pt x="2493" y="821"/>
                  </a:lnTo>
                  <a:lnTo>
                    <a:pt x="2493" y="821"/>
                  </a:lnTo>
                  <a:cubicBezTo>
                    <a:pt x="2517" y="827"/>
                    <a:pt x="2538" y="832"/>
                    <a:pt x="2557" y="837"/>
                  </a:cubicBezTo>
                  <a:lnTo>
                    <a:pt x="2557" y="837"/>
                  </a:lnTo>
                  <a:cubicBezTo>
                    <a:pt x="2535" y="827"/>
                    <a:pt x="2513" y="821"/>
                    <a:pt x="2493" y="821"/>
                  </a:cubicBezTo>
                  <a:cubicBezTo>
                    <a:pt x="2483" y="818"/>
                    <a:pt x="2476" y="816"/>
                    <a:pt x="2472" y="816"/>
                  </a:cubicBezTo>
                  <a:cubicBezTo>
                    <a:pt x="2440" y="816"/>
                    <a:pt x="2590" y="919"/>
                    <a:pt x="2645" y="973"/>
                  </a:cubicBezTo>
                  <a:cubicBezTo>
                    <a:pt x="2614" y="973"/>
                    <a:pt x="2553" y="943"/>
                    <a:pt x="2493" y="912"/>
                  </a:cubicBezTo>
                  <a:cubicBezTo>
                    <a:pt x="2458" y="892"/>
                    <a:pt x="2444" y="884"/>
                    <a:pt x="2443" y="884"/>
                  </a:cubicBezTo>
                  <a:cubicBezTo>
                    <a:pt x="2440" y="884"/>
                    <a:pt x="2591" y="980"/>
                    <a:pt x="2614" y="1004"/>
                  </a:cubicBezTo>
                  <a:lnTo>
                    <a:pt x="2462" y="943"/>
                  </a:lnTo>
                  <a:lnTo>
                    <a:pt x="2462" y="943"/>
                  </a:lnTo>
                  <a:lnTo>
                    <a:pt x="2584" y="1004"/>
                  </a:lnTo>
                  <a:cubicBezTo>
                    <a:pt x="2596" y="1040"/>
                    <a:pt x="2598" y="1057"/>
                    <a:pt x="2584" y="1057"/>
                  </a:cubicBezTo>
                  <a:cubicBezTo>
                    <a:pt x="2567" y="1057"/>
                    <a:pt x="2525" y="1032"/>
                    <a:pt x="2446" y="986"/>
                  </a:cubicBezTo>
                  <a:lnTo>
                    <a:pt x="2446" y="986"/>
                  </a:lnTo>
                  <a:cubicBezTo>
                    <a:pt x="2443" y="1001"/>
                    <a:pt x="2450" y="1028"/>
                    <a:pt x="2462" y="1064"/>
                  </a:cubicBezTo>
                  <a:cubicBezTo>
                    <a:pt x="2553" y="1095"/>
                    <a:pt x="2614" y="1125"/>
                    <a:pt x="2736" y="1216"/>
                  </a:cubicBezTo>
                  <a:cubicBezTo>
                    <a:pt x="2813" y="1271"/>
                    <a:pt x="2830" y="1286"/>
                    <a:pt x="2825" y="1286"/>
                  </a:cubicBezTo>
                  <a:cubicBezTo>
                    <a:pt x="2821" y="1286"/>
                    <a:pt x="2800" y="1275"/>
                    <a:pt x="2787" y="1268"/>
                  </a:cubicBezTo>
                  <a:lnTo>
                    <a:pt x="2787" y="1268"/>
                  </a:lnTo>
                  <a:cubicBezTo>
                    <a:pt x="2723" y="1210"/>
                    <a:pt x="2613" y="1154"/>
                    <a:pt x="2584" y="1125"/>
                  </a:cubicBezTo>
                  <a:cubicBezTo>
                    <a:pt x="2494" y="1081"/>
                    <a:pt x="2447" y="1065"/>
                    <a:pt x="2423" y="1065"/>
                  </a:cubicBezTo>
                  <a:cubicBezTo>
                    <a:pt x="2366" y="1065"/>
                    <a:pt x="2444" y="1156"/>
                    <a:pt x="2402" y="1156"/>
                  </a:cubicBezTo>
                  <a:cubicBezTo>
                    <a:pt x="2432" y="1156"/>
                    <a:pt x="2462" y="1216"/>
                    <a:pt x="2493" y="1247"/>
                  </a:cubicBezTo>
                  <a:cubicBezTo>
                    <a:pt x="2431" y="1216"/>
                    <a:pt x="2398" y="1205"/>
                    <a:pt x="2382" y="1205"/>
                  </a:cubicBezTo>
                  <a:cubicBezTo>
                    <a:pt x="2341" y="1205"/>
                    <a:pt x="2413" y="1281"/>
                    <a:pt x="2364" y="1281"/>
                  </a:cubicBezTo>
                  <a:cubicBezTo>
                    <a:pt x="2358" y="1281"/>
                    <a:pt x="2350" y="1280"/>
                    <a:pt x="2341" y="1277"/>
                  </a:cubicBezTo>
                  <a:lnTo>
                    <a:pt x="2341" y="1277"/>
                  </a:lnTo>
                  <a:cubicBezTo>
                    <a:pt x="2462" y="1368"/>
                    <a:pt x="2705" y="1551"/>
                    <a:pt x="2705" y="1551"/>
                  </a:cubicBezTo>
                  <a:cubicBezTo>
                    <a:pt x="2732" y="1572"/>
                    <a:pt x="2741" y="1581"/>
                    <a:pt x="2737" y="1581"/>
                  </a:cubicBezTo>
                  <a:cubicBezTo>
                    <a:pt x="2719" y="1581"/>
                    <a:pt x="2472" y="1422"/>
                    <a:pt x="2348" y="1335"/>
                  </a:cubicBezTo>
                  <a:lnTo>
                    <a:pt x="2348" y="1335"/>
                  </a:lnTo>
                  <a:cubicBezTo>
                    <a:pt x="2402" y="1378"/>
                    <a:pt x="2402" y="1399"/>
                    <a:pt x="2402" y="1399"/>
                  </a:cubicBezTo>
                  <a:lnTo>
                    <a:pt x="2341" y="1368"/>
                  </a:lnTo>
                  <a:lnTo>
                    <a:pt x="2341" y="1368"/>
                  </a:lnTo>
                  <a:cubicBezTo>
                    <a:pt x="2407" y="1413"/>
                    <a:pt x="2442" y="1441"/>
                    <a:pt x="2431" y="1441"/>
                  </a:cubicBezTo>
                  <a:cubicBezTo>
                    <a:pt x="2428" y="1441"/>
                    <a:pt x="2418" y="1437"/>
                    <a:pt x="2402" y="1429"/>
                  </a:cubicBezTo>
                  <a:lnTo>
                    <a:pt x="2280" y="1399"/>
                  </a:lnTo>
                  <a:lnTo>
                    <a:pt x="2280" y="1399"/>
                  </a:lnTo>
                  <a:cubicBezTo>
                    <a:pt x="2432" y="1551"/>
                    <a:pt x="2310" y="1460"/>
                    <a:pt x="2462" y="1581"/>
                  </a:cubicBezTo>
                  <a:cubicBezTo>
                    <a:pt x="2451" y="1581"/>
                    <a:pt x="2444" y="1581"/>
                    <a:pt x="2437" y="1579"/>
                  </a:cubicBezTo>
                  <a:lnTo>
                    <a:pt x="2437" y="1579"/>
                  </a:lnTo>
                  <a:lnTo>
                    <a:pt x="2553" y="1672"/>
                  </a:lnTo>
                  <a:lnTo>
                    <a:pt x="2553" y="1672"/>
                  </a:lnTo>
                  <a:lnTo>
                    <a:pt x="2462" y="1612"/>
                  </a:lnTo>
                  <a:cubicBezTo>
                    <a:pt x="2432" y="1581"/>
                    <a:pt x="2341" y="1551"/>
                    <a:pt x="2310" y="1490"/>
                  </a:cubicBezTo>
                  <a:cubicBezTo>
                    <a:pt x="2297" y="1487"/>
                    <a:pt x="2288" y="1485"/>
                    <a:pt x="2283" y="1485"/>
                  </a:cubicBezTo>
                  <a:cubicBezTo>
                    <a:pt x="2239" y="1485"/>
                    <a:pt x="2438" y="1588"/>
                    <a:pt x="2493" y="1642"/>
                  </a:cubicBezTo>
                  <a:cubicBezTo>
                    <a:pt x="2522" y="1671"/>
                    <a:pt x="2529" y="1681"/>
                    <a:pt x="2524" y="1681"/>
                  </a:cubicBezTo>
                  <a:cubicBezTo>
                    <a:pt x="2513" y="1681"/>
                    <a:pt x="2443" y="1632"/>
                    <a:pt x="2402" y="1612"/>
                  </a:cubicBezTo>
                  <a:cubicBezTo>
                    <a:pt x="2310" y="1551"/>
                    <a:pt x="2341" y="1581"/>
                    <a:pt x="2280" y="1551"/>
                  </a:cubicBezTo>
                  <a:lnTo>
                    <a:pt x="2280" y="1551"/>
                  </a:lnTo>
                  <a:cubicBezTo>
                    <a:pt x="2280" y="1551"/>
                    <a:pt x="2432" y="1642"/>
                    <a:pt x="2402" y="1642"/>
                  </a:cubicBezTo>
                  <a:cubicBezTo>
                    <a:pt x="2371" y="1642"/>
                    <a:pt x="2371" y="1657"/>
                    <a:pt x="2360" y="1657"/>
                  </a:cubicBezTo>
                  <a:cubicBezTo>
                    <a:pt x="2348" y="1657"/>
                    <a:pt x="2326" y="1642"/>
                    <a:pt x="2250" y="1581"/>
                  </a:cubicBezTo>
                  <a:lnTo>
                    <a:pt x="2250" y="1581"/>
                  </a:lnTo>
                  <a:cubicBezTo>
                    <a:pt x="2310" y="1642"/>
                    <a:pt x="2280" y="1642"/>
                    <a:pt x="2341" y="1703"/>
                  </a:cubicBezTo>
                  <a:cubicBezTo>
                    <a:pt x="2371" y="1703"/>
                    <a:pt x="2432" y="1703"/>
                    <a:pt x="2553" y="1764"/>
                  </a:cubicBezTo>
                  <a:cubicBezTo>
                    <a:pt x="2553" y="1764"/>
                    <a:pt x="2567" y="1777"/>
                    <a:pt x="2549" y="1777"/>
                  </a:cubicBezTo>
                  <a:cubicBezTo>
                    <a:pt x="2540" y="1777"/>
                    <a:pt x="2523" y="1774"/>
                    <a:pt x="2493" y="1764"/>
                  </a:cubicBezTo>
                  <a:lnTo>
                    <a:pt x="2462" y="1733"/>
                  </a:lnTo>
                  <a:lnTo>
                    <a:pt x="2462" y="1733"/>
                  </a:lnTo>
                  <a:cubicBezTo>
                    <a:pt x="2486" y="1757"/>
                    <a:pt x="2455" y="1762"/>
                    <a:pt x="2510" y="1805"/>
                  </a:cubicBezTo>
                  <a:lnTo>
                    <a:pt x="2510" y="1805"/>
                  </a:lnTo>
                  <a:lnTo>
                    <a:pt x="2402" y="1733"/>
                  </a:lnTo>
                  <a:lnTo>
                    <a:pt x="2402" y="1733"/>
                  </a:lnTo>
                  <a:cubicBezTo>
                    <a:pt x="2493" y="1794"/>
                    <a:pt x="2462" y="1794"/>
                    <a:pt x="2493" y="1855"/>
                  </a:cubicBezTo>
                  <a:cubicBezTo>
                    <a:pt x="2341" y="1764"/>
                    <a:pt x="2158" y="1612"/>
                    <a:pt x="2128" y="1612"/>
                  </a:cubicBezTo>
                  <a:lnTo>
                    <a:pt x="2280" y="1733"/>
                  </a:lnTo>
                  <a:cubicBezTo>
                    <a:pt x="2280" y="1733"/>
                    <a:pt x="2250" y="1733"/>
                    <a:pt x="2158" y="1642"/>
                  </a:cubicBezTo>
                  <a:cubicBezTo>
                    <a:pt x="2156" y="1641"/>
                    <a:pt x="2155" y="1640"/>
                    <a:pt x="2154" y="1640"/>
                  </a:cubicBezTo>
                  <a:cubicBezTo>
                    <a:pt x="2135" y="1640"/>
                    <a:pt x="2488" y="1929"/>
                    <a:pt x="2460" y="1929"/>
                  </a:cubicBezTo>
                  <a:cubicBezTo>
                    <a:pt x="2457" y="1929"/>
                    <a:pt x="2448" y="1925"/>
                    <a:pt x="2432" y="1916"/>
                  </a:cubicBezTo>
                  <a:cubicBezTo>
                    <a:pt x="2250" y="1794"/>
                    <a:pt x="2250" y="1794"/>
                    <a:pt x="2158" y="1764"/>
                  </a:cubicBezTo>
                  <a:lnTo>
                    <a:pt x="2158" y="1764"/>
                  </a:lnTo>
                  <a:cubicBezTo>
                    <a:pt x="2158" y="1779"/>
                    <a:pt x="2183" y="1803"/>
                    <a:pt x="2207" y="1823"/>
                  </a:cubicBezTo>
                  <a:lnTo>
                    <a:pt x="2207" y="1823"/>
                  </a:lnTo>
                  <a:cubicBezTo>
                    <a:pt x="2164" y="1797"/>
                    <a:pt x="2140" y="1789"/>
                    <a:pt x="2125" y="1789"/>
                  </a:cubicBezTo>
                  <a:cubicBezTo>
                    <a:pt x="2093" y="1789"/>
                    <a:pt x="2104" y="1827"/>
                    <a:pt x="2077" y="1827"/>
                  </a:cubicBezTo>
                  <a:cubicBezTo>
                    <a:pt x="2064" y="1827"/>
                    <a:pt x="2043" y="1819"/>
                    <a:pt x="2006" y="1794"/>
                  </a:cubicBezTo>
                  <a:lnTo>
                    <a:pt x="2006" y="1794"/>
                  </a:lnTo>
                  <a:cubicBezTo>
                    <a:pt x="2189" y="1946"/>
                    <a:pt x="2037" y="1855"/>
                    <a:pt x="2128" y="1916"/>
                  </a:cubicBezTo>
                  <a:cubicBezTo>
                    <a:pt x="2052" y="1868"/>
                    <a:pt x="2027" y="1853"/>
                    <a:pt x="2023" y="1853"/>
                  </a:cubicBezTo>
                  <a:cubicBezTo>
                    <a:pt x="2016" y="1853"/>
                    <a:pt x="2073" y="1898"/>
                    <a:pt x="2050" y="1898"/>
                  </a:cubicBezTo>
                  <a:cubicBezTo>
                    <a:pt x="2043" y="1898"/>
                    <a:pt x="2030" y="1894"/>
                    <a:pt x="2006" y="1885"/>
                  </a:cubicBezTo>
                  <a:lnTo>
                    <a:pt x="2006" y="1885"/>
                  </a:lnTo>
                  <a:lnTo>
                    <a:pt x="2250" y="2037"/>
                  </a:lnTo>
                  <a:cubicBezTo>
                    <a:pt x="2233" y="2027"/>
                    <a:pt x="2224" y="2023"/>
                    <a:pt x="2220" y="2023"/>
                  </a:cubicBezTo>
                  <a:cubicBezTo>
                    <a:pt x="2193" y="2023"/>
                    <a:pt x="2396" y="2207"/>
                    <a:pt x="2366" y="2207"/>
                  </a:cubicBezTo>
                  <a:cubicBezTo>
                    <a:pt x="2358" y="2207"/>
                    <a:pt x="2332" y="2194"/>
                    <a:pt x="2280" y="2159"/>
                  </a:cubicBezTo>
                  <a:cubicBezTo>
                    <a:pt x="2189" y="2098"/>
                    <a:pt x="2128" y="2037"/>
                    <a:pt x="2098" y="2007"/>
                  </a:cubicBezTo>
                  <a:cubicBezTo>
                    <a:pt x="2044" y="1977"/>
                    <a:pt x="2017" y="1966"/>
                    <a:pt x="2007" y="1966"/>
                  </a:cubicBezTo>
                  <a:cubicBezTo>
                    <a:pt x="1976" y="1966"/>
                    <a:pt x="2087" y="2063"/>
                    <a:pt x="2070" y="2063"/>
                  </a:cubicBezTo>
                  <a:cubicBezTo>
                    <a:pt x="2064" y="2063"/>
                    <a:pt x="2038" y="2048"/>
                    <a:pt x="1976" y="2007"/>
                  </a:cubicBezTo>
                  <a:lnTo>
                    <a:pt x="1976" y="2007"/>
                  </a:lnTo>
                  <a:cubicBezTo>
                    <a:pt x="2037" y="2067"/>
                    <a:pt x="2189" y="2189"/>
                    <a:pt x="2280" y="2250"/>
                  </a:cubicBezTo>
                  <a:cubicBezTo>
                    <a:pt x="2189" y="2219"/>
                    <a:pt x="2037" y="2159"/>
                    <a:pt x="2006" y="2098"/>
                  </a:cubicBezTo>
                  <a:lnTo>
                    <a:pt x="2006" y="2098"/>
                  </a:lnTo>
                  <a:cubicBezTo>
                    <a:pt x="2029" y="2142"/>
                    <a:pt x="2083" y="2171"/>
                    <a:pt x="2075" y="2171"/>
                  </a:cubicBezTo>
                  <a:cubicBezTo>
                    <a:pt x="2073" y="2171"/>
                    <a:pt x="2061" y="2167"/>
                    <a:pt x="2037" y="2159"/>
                  </a:cubicBezTo>
                  <a:lnTo>
                    <a:pt x="1976" y="2067"/>
                  </a:lnTo>
                  <a:cubicBezTo>
                    <a:pt x="1964" y="2063"/>
                    <a:pt x="1954" y="2061"/>
                    <a:pt x="1948" y="2061"/>
                  </a:cubicBezTo>
                  <a:cubicBezTo>
                    <a:pt x="1909" y="2061"/>
                    <a:pt x="1984" y="2137"/>
                    <a:pt x="2037" y="2189"/>
                  </a:cubicBezTo>
                  <a:cubicBezTo>
                    <a:pt x="1958" y="2136"/>
                    <a:pt x="1924" y="2124"/>
                    <a:pt x="1905" y="2124"/>
                  </a:cubicBezTo>
                  <a:cubicBezTo>
                    <a:pt x="1886" y="2124"/>
                    <a:pt x="1879" y="2135"/>
                    <a:pt x="1858" y="2135"/>
                  </a:cubicBezTo>
                  <a:cubicBezTo>
                    <a:pt x="1849" y="2135"/>
                    <a:pt x="1839" y="2133"/>
                    <a:pt x="1824" y="2128"/>
                  </a:cubicBezTo>
                  <a:lnTo>
                    <a:pt x="1824" y="2128"/>
                  </a:lnTo>
                  <a:cubicBezTo>
                    <a:pt x="1915" y="2219"/>
                    <a:pt x="1885" y="2219"/>
                    <a:pt x="1866" y="2219"/>
                  </a:cubicBezTo>
                  <a:cubicBezTo>
                    <a:pt x="1850" y="2219"/>
                    <a:pt x="1843" y="2219"/>
                    <a:pt x="1912" y="2267"/>
                  </a:cubicBezTo>
                  <a:lnTo>
                    <a:pt x="1912" y="2267"/>
                  </a:lnTo>
                  <a:cubicBezTo>
                    <a:pt x="1978" y="2356"/>
                    <a:pt x="2128" y="2463"/>
                    <a:pt x="2128" y="2463"/>
                  </a:cubicBezTo>
                  <a:lnTo>
                    <a:pt x="1915" y="2311"/>
                  </a:lnTo>
                  <a:cubicBezTo>
                    <a:pt x="1834" y="2253"/>
                    <a:pt x="1806" y="2239"/>
                    <a:pt x="1796" y="2239"/>
                  </a:cubicBezTo>
                  <a:cubicBezTo>
                    <a:pt x="1786" y="2239"/>
                    <a:pt x="1791" y="2251"/>
                    <a:pt x="1784" y="2251"/>
                  </a:cubicBezTo>
                  <a:cubicBezTo>
                    <a:pt x="1778" y="2251"/>
                    <a:pt x="1765" y="2244"/>
                    <a:pt x="1733" y="2219"/>
                  </a:cubicBezTo>
                  <a:lnTo>
                    <a:pt x="1733" y="2219"/>
                  </a:lnTo>
                  <a:cubicBezTo>
                    <a:pt x="1809" y="2280"/>
                    <a:pt x="1809" y="2280"/>
                    <a:pt x="1805" y="2280"/>
                  </a:cubicBezTo>
                  <a:cubicBezTo>
                    <a:pt x="1801" y="2280"/>
                    <a:pt x="1794" y="2280"/>
                    <a:pt x="1854" y="2341"/>
                  </a:cubicBezTo>
                  <a:lnTo>
                    <a:pt x="1885" y="2371"/>
                  </a:lnTo>
                  <a:cubicBezTo>
                    <a:pt x="1885" y="2463"/>
                    <a:pt x="1976" y="2463"/>
                    <a:pt x="1976" y="2493"/>
                  </a:cubicBezTo>
                  <a:cubicBezTo>
                    <a:pt x="1976" y="2493"/>
                    <a:pt x="1733" y="2341"/>
                    <a:pt x="1763" y="2341"/>
                  </a:cubicBezTo>
                  <a:cubicBezTo>
                    <a:pt x="1738" y="2331"/>
                    <a:pt x="1721" y="2327"/>
                    <a:pt x="1710" y="2327"/>
                  </a:cubicBezTo>
                  <a:cubicBezTo>
                    <a:pt x="1685" y="2327"/>
                    <a:pt x="1696" y="2351"/>
                    <a:pt x="1714" y="2376"/>
                  </a:cubicBezTo>
                  <a:lnTo>
                    <a:pt x="1714" y="2376"/>
                  </a:lnTo>
                  <a:cubicBezTo>
                    <a:pt x="1712" y="2374"/>
                    <a:pt x="1710" y="2374"/>
                    <a:pt x="1709" y="2374"/>
                  </a:cubicBezTo>
                  <a:cubicBezTo>
                    <a:pt x="1706" y="2374"/>
                    <a:pt x="1705" y="2378"/>
                    <a:pt x="1702" y="2378"/>
                  </a:cubicBezTo>
                  <a:cubicBezTo>
                    <a:pt x="1699" y="2378"/>
                    <a:pt x="1692" y="2371"/>
                    <a:pt x="1672" y="2341"/>
                  </a:cubicBezTo>
                  <a:lnTo>
                    <a:pt x="1520" y="2219"/>
                  </a:lnTo>
                  <a:lnTo>
                    <a:pt x="1520" y="2219"/>
                  </a:lnTo>
                  <a:cubicBezTo>
                    <a:pt x="1520" y="2219"/>
                    <a:pt x="1611" y="2371"/>
                    <a:pt x="1702" y="2432"/>
                  </a:cubicBezTo>
                  <a:cubicBezTo>
                    <a:pt x="1669" y="2412"/>
                    <a:pt x="1646" y="2404"/>
                    <a:pt x="1632" y="2404"/>
                  </a:cubicBezTo>
                  <a:cubicBezTo>
                    <a:pt x="1593" y="2404"/>
                    <a:pt x="1610" y="2460"/>
                    <a:pt x="1648" y="2517"/>
                  </a:cubicBezTo>
                  <a:lnTo>
                    <a:pt x="1648" y="2517"/>
                  </a:lnTo>
                  <a:cubicBezTo>
                    <a:pt x="1653" y="2518"/>
                    <a:pt x="1661" y="2520"/>
                    <a:pt x="1672" y="2523"/>
                  </a:cubicBezTo>
                  <a:cubicBezTo>
                    <a:pt x="1695" y="2570"/>
                    <a:pt x="1737" y="2635"/>
                    <a:pt x="1727" y="2635"/>
                  </a:cubicBezTo>
                  <a:cubicBezTo>
                    <a:pt x="1724" y="2635"/>
                    <a:pt x="1717" y="2629"/>
                    <a:pt x="1702" y="2615"/>
                  </a:cubicBezTo>
                  <a:lnTo>
                    <a:pt x="1702" y="2615"/>
                  </a:lnTo>
                  <a:cubicBezTo>
                    <a:pt x="1709" y="2618"/>
                    <a:pt x="1713" y="2619"/>
                    <a:pt x="1715" y="2619"/>
                  </a:cubicBezTo>
                  <a:cubicBezTo>
                    <a:pt x="1730" y="2619"/>
                    <a:pt x="1621" y="2534"/>
                    <a:pt x="1586" y="2524"/>
                  </a:cubicBezTo>
                  <a:lnTo>
                    <a:pt x="1586" y="2524"/>
                  </a:lnTo>
                  <a:cubicBezTo>
                    <a:pt x="1615" y="2545"/>
                    <a:pt x="1702" y="2615"/>
                    <a:pt x="1702" y="2615"/>
                  </a:cubicBezTo>
                  <a:cubicBezTo>
                    <a:pt x="1652" y="2583"/>
                    <a:pt x="1625" y="2571"/>
                    <a:pt x="1613" y="2571"/>
                  </a:cubicBezTo>
                  <a:cubicBezTo>
                    <a:pt x="1573" y="2571"/>
                    <a:pt x="1681" y="2693"/>
                    <a:pt x="1650" y="2693"/>
                  </a:cubicBezTo>
                  <a:cubicBezTo>
                    <a:pt x="1646" y="2693"/>
                    <a:pt x="1639" y="2690"/>
                    <a:pt x="1629" y="2685"/>
                  </a:cubicBezTo>
                  <a:lnTo>
                    <a:pt x="1629" y="2685"/>
                  </a:lnTo>
                  <a:cubicBezTo>
                    <a:pt x="1630" y="2682"/>
                    <a:pt x="1566" y="2628"/>
                    <a:pt x="1524" y="2593"/>
                  </a:cubicBezTo>
                  <a:lnTo>
                    <a:pt x="1524" y="2593"/>
                  </a:lnTo>
                  <a:cubicBezTo>
                    <a:pt x="1554" y="2654"/>
                    <a:pt x="1588" y="2744"/>
                    <a:pt x="1733" y="2888"/>
                  </a:cubicBezTo>
                  <a:cubicBezTo>
                    <a:pt x="1672" y="2827"/>
                    <a:pt x="1611" y="2797"/>
                    <a:pt x="1581" y="2767"/>
                  </a:cubicBezTo>
                  <a:lnTo>
                    <a:pt x="1581" y="2767"/>
                  </a:lnTo>
                  <a:cubicBezTo>
                    <a:pt x="1552" y="2796"/>
                    <a:pt x="1578" y="2825"/>
                    <a:pt x="1686" y="2933"/>
                  </a:cubicBezTo>
                  <a:lnTo>
                    <a:pt x="1686" y="2933"/>
                  </a:lnTo>
                  <a:cubicBezTo>
                    <a:pt x="1777" y="2994"/>
                    <a:pt x="1848" y="3071"/>
                    <a:pt x="1824" y="3071"/>
                  </a:cubicBezTo>
                  <a:lnTo>
                    <a:pt x="1763" y="3040"/>
                  </a:lnTo>
                  <a:lnTo>
                    <a:pt x="1763" y="3040"/>
                  </a:lnTo>
                  <a:cubicBezTo>
                    <a:pt x="1743" y="3060"/>
                    <a:pt x="1777" y="3094"/>
                    <a:pt x="1801" y="3114"/>
                  </a:cubicBezTo>
                  <a:lnTo>
                    <a:pt x="1801" y="3114"/>
                  </a:lnTo>
                  <a:lnTo>
                    <a:pt x="1702" y="3040"/>
                  </a:lnTo>
                  <a:cubicBezTo>
                    <a:pt x="1571" y="2926"/>
                    <a:pt x="1537" y="2899"/>
                    <a:pt x="1529" y="2899"/>
                  </a:cubicBezTo>
                  <a:cubicBezTo>
                    <a:pt x="1522" y="2899"/>
                    <a:pt x="1534" y="2919"/>
                    <a:pt x="1520" y="2919"/>
                  </a:cubicBezTo>
                  <a:cubicBezTo>
                    <a:pt x="1550" y="2949"/>
                    <a:pt x="1550" y="2979"/>
                    <a:pt x="1611" y="3040"/>
                  </a:cubicBezTo>
                  <a:lnTo>
                    <a:pt x="1611" y="3040"/>
                  </a:lnTo>
                  <a:cubicBezTo>
                    <a:pt x="1582" y="3011"/>
                    <a:pt x="1520" y="2949"/>
                    <a:pt x="1520" y="2949"/>
                  </a:cubicBezTo>
                  <a:lnTo>
                    <a:pt x="1520" y="2949"/>
                  </a:lnTo>
                  <a:lnTo>
                    <a:pt x="1819" y="3273"/>
                  </a:lnTo>
                  <a:lnTo>
                    <a:pt x="1819" y="3273"/>
                  </a:lnTo>
                  <a:cubicBezTo>
                    <a:pt x="1759" y="3222"/>
                    <a:pt x="1672" y="3161"/>
                    <a:pt x="1611" y="3101"/>
                  </a:cubicBezTo>
                  <a:lnTo>
                    <a:pt x="1611" y="3101"/>
                  </a:lnTo>
                  <a:cubicBezTo>
                    <a:pt x="1611" y="3131"/>
                    <a:pt x="1854" y="3374"/>
                    <a:pt x="1976" y="3496"/>
                  </a:cubicBezTo>
                  <a:cubicBezTo>
                    <a:pt x="1964" y="3484"/>
                    <a:pt x="1958" y="3479"/>
                    <a:pt x="1956" y="3479"/>
                  </a:cubicBezTo>
                  <a:cubicBezTo>
                    <a:pt x="1948" y="3479"/>
                    <a:pt x="2006" y="3557"/>
                    <a:pt x="2006" y="3557"/>
                  </a:cubicBezTo>
                  <a:cubicBezTo>
                    <a:pt x="1946" y="3526"/>
                    <a:pt x="1946" y="3526"/>
                    <a:pt x="1949" y="3526"/>
                  </a:cubicBezTo>
                  <a:cubicBezTo>
                    <a:pt x="1953" y="3526"/>
                    <a:pt x="1961" y="3526"/>
                    <a:pt x="1915" y="3496"/>
                  </a:cubicBezTo>
                  <a:lnTo>
                    <a:pt x="1763" y="3374"/>
                  </a:lnTo>
                  <a:cubicBezTo>
                    <a:pt x="1763" y="3344"/>
                    <a:pt x="1581" y="3192"/>
                    <a:pt x="1520" y="3101"/>
                  </a:cubicBezTo>
                  <a:lnTo>
                    <a:pt x="1520" y="3101"/>
                  </a:lnTo>
                  <a:cubicBezTo>
                    <a:pt x="1546" y="3140"/>
                    <a:pt x="1539" y="3151"/>
                    <a:pt x="1519" y="3151"/>
                  </a:cubicBezTo>
                  <a:cubicBezTo>
                    <a:pt x="1493" y="3151"/>
                    <a:pt x="1446" y="3131"/>
                    <a:pt x="1429" y="3131"/>
                  </a:cubicBezTo>
                  <a:cubicBezTo>
                    <a:pt x="1702" y="3344"/>
                    <a:pt x="1520" y="3253"/>
                    <a:pt x="1733" y="3435"/>
                  </a:cubicBezTo>
                  <a:cubicBezTo>
                    <a:pt x="1737" y="3443"/>
                    <a:pt x="1737" y="3446"/>
                    <a:pt x="1734" y="3446"/>
                  </a:cubicBezTo>
                  <a:cubicBezTo>
                    <a:pt x="1713" y="3446"/>
                    <a:pt x="1547" y="3280"/>
                    <a:pt x="1520" y="3253"/>
                  </a:cubicBezTo>
                  <a:lnTo>
                    <a:pt x="1520" y="3253"/>
                  </a:lnTo>
                  <a:cubicBezTo>
                    <a:pt x="1581" y="3374"/>
                    <a:pt x="1520" y="3344"/>
                    <a:pt x="1520" y="3374"/>
                  </a:cubicBezTo>
                  <a:lnTo>
                    <a:pt x="1459" y="3344"/>
                  </a:lnTo>
                  <a:lnTo>
                    <a:pt x="1459" y="3344"/>
                  </a:lnTo>
                  <a:cubicBezTo>
                    <a:pt x="1520" y="3405"/>
                    <a:pt x="1398" y="3374"/>
                    <a:pt x="1581" y="3557"/>
                  </a:cubicBezTo>
                  <a:lnTo>
                    <a:pt x="1459" y="3435"/>
                  </a:lnTo>
                  <a:cubicBezTo>
                    <a:pt x="1454" y="3434"/>
                    <a:pt x="1451" y="3433"/>
                    <a:pt x="1448" y="3433"/>
                  </a:cubicBezTo>
                  <a:cubicBezTo>
                    <a:pt x="1412" y="3433"/>
                    <a:pt x="1636" y="3606"/>
                    <a:pt x="1617" y="3606"/>
                  </a:cubicBezTo>
                  <a:cubicBezTo>
                    <a:pt x="1614" y="3606"/>
                    <a:pt x="1603" y="3600"/>
                    <a:pt x="1581" y="3587"/>
                  </a:cubicBezTo>
                  <a:lnTo>
                    <a:pt x="1459" y="3496"/>
                  </a:lnTo>
                  <a:lnTo>
                    <a:pt x="1459" y="3496"/>
                  </a:lnTo>
                  <a:cubicBezTo>
                    <a:pt x="1492" y="3521"/>
                    <a:pt x="1500" y="3528"/>
                    <a:pt x="1498" y="3528"/>
                  </a:cubicBezTo>
                  <a:cubicBezTo>
                    <a:pt x="1496" y="3528"/>
                    <a:pt x="1475" y="3516"/>
                    <a:pt x="1466" y="3516"/>
                  </a:cubicBezTo>
                  <a:cubicBezTo>
                    <a:pt x="1457" y="3516"/>
                    <a:pt x="1462" y="3530"/>
                    <a:pt x="1520" y="3587"/>
                  </a:cubicBezTo>
                  <a:lnTo>
                    <a:pt x="1398" y="3496"/>
                  </a:lnTo>
                  <a:lnTo>
                    <a:pt x="1398" y="3496"/>
                  </a:lnTo>
                  <a:cubicBezTo>
                    <a:pt x="1429" y="3526"/>
                    <a:pt x="1398" y="3526"/>
                    <a:pt x="1520" y="3678"/>
                  </a:cubicBezTo>
                  <a:lnTo>
                    <a:pt x="1368" y="3526"/>
                  </a:lnTo>
                  <a:cubicBezTo>
                    <a:pt x="1360" y="3524"/>
                    <a:pt x="1354" y="3523"/>
                    <a:pt x="1349" y="3523"/>
                  </a:cubicBezTo>
                  <a:cubicBezTo>
                    <a:pt x="1286" y="3523"/>
                    <a:pt x="1482" y="3681"/>
                    <a:pt x="1442" y="3681"/>
                  </a:cubicBezTo>
                  <a:cubicBezTo>
                    <a:pt x="1439" y="3681"/>
                    <a:pt x="1435" y="3680"/>
                    <a:pt x="1429" y="3678"/>
                  </a:cubicBezTo>
                  <a:lnTo>
                    <a:pt x="1307" y="3587"/>
                  </a:lnTo>
                  <a:lnTo>
                    <a:pt x="1307" y="3587"/>
                  </a:lnTo>
                  <a:cubicBezTo>
                    <a:pt x="1398" y="3678"/>
                    <a:pt x="1368" y="3709"/>
                    <a:pt x="1398" y="3739"/>
                  </a:cubicBezTo>
                  <a:cubicBezTo>
                    <a:pt x="1307" y="3678"/>
                    <a:pt x="1277" y="3678"/>
                    <a:pt x="1216" y="3587"/>
                  </a:cubicBezTo>
                  <a:cubicBezTo>
                    <a:pt x="1125" y="3709"/>
                    <a:pt x="1003" y="3739"/>
                    <a:pt x="1125" y="3982"/>
                  </a:cubicBezTo>
                  <a:cubicBezTo>
                    <a:pt x="1021" y="3893"/>
                    <a:pt x="990" y="3855"/>
                    <a:pt x="967" y="3825"/>
                  </a:cubicBezTo>
                  <a:lnTo>
                    <a:pt x="967" y="3825"/>
                  </a:lnTo>
                  <a:cubicBezTo>
                    <a:pt x="970" y="3842"/>
                    <a:pt x="925" y="3825"/>
                    <a:pt x="943" y="3861"/>
                  </a:cubicBezTo>
                  <a:lnTo>
                    <a:pt x="912" y="3831"/>
                  </a:lnTo>
                  <a:lnTo>
                    <a:pt x="912" y="3831"/>
                  </a:lnTo>
                  <a:cubicBezTo>
                    <a:pt x="916" y="3834"/>
                    <a:pt x="917" y="3835"/>
                    <a:pt x="917" y="3835"/>
                  </a:cubicBezTo>
                  <a:cubicBezTo>
                    <a:pt x="917" y="3835"/>
                    <a:pt x="874" y="3796"/>
                    <a:pt x="855" y="3796"/>
                  </a:cubicBezTo>
                  <a:cubicBezTo>
                    <a:pt x="846" y="3796"/>
                    <a:pt x="843" y="3805"/>
                    <a:pt x="851" y="3830"/>
                  </a:cubicBezTo>
                  <a:lnTo>
                    <a:pt x="912" y="3861"/>
                  </a:lnTo>
                  <a:cubicBezTo>
                    <a:pt x="924" y="3891"/>
                    <a:pt x="921" y="3902"/>
                    <a:pt x="909" y="3902"/>
                  </a:cubicBezTo>
                  <a:cubicBezTo>
                    <a:pt x="877" y="3902"/>
                    <a:pt x="783" y="3818"/>
                    <a:pt x="780" y="3818"/>
                  </a:cubicBezTo>
                  <a:cubicBezTo>
                    <a:pt x="778" y="3818"/>
                    <a:pt x="797" y="3837"/>
                    <a:pt x="851" y="3891"/>
                  </a:cubicBezTo>
                  <a:lnTo>
                    <a:pt x="763" y="3803"/>
                  </a:lnTo>
                  <a:lnTo>
                    <a:pt x="763" y="3803"/>
                  </a:lnTo>
                  <a:cubicBezTo>
                    <a:pt x="811" y="3851"/>
                    <a:pt x="826" y="3866"/>
                    <a:pt x="825" y="3866"/>
                  </a:cubicBezTo>
                  <a:cubicBezTo>
                    <a:pt x="824" y="3866"/>
                    <a:pt x="781" y="3825"/>
                    <a:pt x="774" y="3825"/>
                  </a:cubicBezTo>
                  <a:cubicBezTo>
                    <a:pt x="769" y="3825"/>
                    <a:pt x="779" y="3841"/>
                    <a:pt x="821" y="3891"/>
                  </a:cubicBezTo>
                  <a:lnTo>
                    <a:pt x="791" y="3861"/>
                  </a:lnTo>
                  <a:cubicBezTo>
                    <a:pt x="785" y="3859"/>
                    <a:pt x="780" y="3859"/>
                    <a:pt x="776" y="3859"/>
                  </a:cubicBezTo>
                  <a:cubicBezTo>
                    <a:pt x="712" y="3859"/>
                    <a:pt x="847" y="4025"/>
                    <a:pt x="837" y="4025"/>
                  </a:cubicBezTo>
                  <a:cubicBezTo>
                    <a:pt x="835" y="4025"/>
                    <a:pt x="821" y="4013"/>
                    <a:pt x="791" y="3982"/>
                  </a:cubicBezTo>
                  <a:lnTo>
                    <a:pt x="791" y="3982"/>
                  </a:lnTo>
                  <a:cubicBezTo>
                    <a:pt x="813" y="4005"/>
                    <a:pt x="819" y="4061"/>
                    <a:pt x="883" y="4151"/>
                  </a:cubicBezTo>
                  <a:lnTo>
                    <a:pt x="883" y="4151"/>
                  </a:lnTo>
                  <a:lnTo>
                    <a:pt x="791" y="4043"/>
                  </a:lnTo>
                  <a:lnTo>
                    <a:pt x="791" y="4043"/>
                  </a:lnTo>
                  <a:cubicBezTo>
                    <a:pt x="816" y="4171"/>
                    <a:pt x="734" y="4191"/>
                    <a:pt x="798" y="4358"/>
                  </a:cubicBezTo>
                  <a:lnTo>
                    <a:pt x="798" y="4358"/>
                  </a:lnTo>
                  <a:cubicBezTo>
                    <a:pt x="825" y="4397"/>
                    <a:pt x="830" y="4413"/>
                    <a:pt x="825" y="4418"/>
                  </a:cubicBezTo>
                  <a:lnTo>
                    <a:pt x="825" y="4418"/>
                  </a:lnTo>
                  <a:cubicBezTo>
                    <a:pt x="814" y="4396"/>
                    <a:pt x="805" y="4376"/>
                    <a:pt x="798" y="4358"/>
                  </a:cubicBezTo>
                  <a:lnTo>
                    <a:pt x="798" y="4358"/>
                  </a:lnTo>
                  <a:cubicBezTo>
                    <a:pt x="796" y="4355"/>
                    <a:pt x="793" y="4351"/>
                    <a:pt x="791" y="4347"/>
                  </a:cubicBezTo>
                  <a:lnTo>
                    <a:pt x="791" y="4347"/>
                  </a:lnTo>
                  <a:cubicBezTo>
                    <a:pt x="806" y="4378"/>
                    <a:pt x="813" y="4400"/>
                    <a:pt x="821" y="4419"/>
                  </a:cubicBezTo>
                  <a:lnTo>
                    <a:pt x="821" y="4419"/>
                  </a:lnTo>
                  <a:cubicBezTo>
                    <a:pt x="822" y="4419"/>
                    <a:pt x="824" y="4419"/>
                    <a:pt x="825" y="4418"/>
                  </a:cubicBezTo>
                  <a:lnTo>
                    <a:pt x="825" y="4418"/>
                  </a:lnTo>
                  <a:cubicBezTo>
                    <a:pt x="832" y="4434"/>
                    <a:pt x="841" y="4451"/>
                    <a:pt x="851" y="4469"/>
                  </a:cubicBezTo>
                  <a:cubicBezTo>
                    <a:pt x="836" y="4454"/>
                    <a:pt x="829" y="4438"/>
                    <a:pt x="821" y="4419"/>
                  </a:cubicBezTo>
                  <a:lnTo>
                    <a:pt x="821" y="4419"/>
                  </a:lnTo>
                  <a:cubicBezTo>
                    <a:pt x="820" y="4419"/>
                    <a:pt x="820" y="4420"/>
                    <a:pt x="819" y="4420"/>
                  </a:cubicBezTo>
                  <a:cubicBezTo>
                    <a:pt x="802" y="4420"/>
                    <a:pt x="762" y="4395"/>
                    <a:pt x="743" y="4395"/>
                  </a:cubicBezTo>
                  <a:cubicBezTo>
                    <a:pt x="720" y="4395"/>
                    <a:pt x="729" y="4431"/>
                    <a:pt x="851" y="4590"/>
                  </a:cubicBezTo>
                  <a:lnTo>
                    <a:pt x="973" y="4742"/>
                  </a:lnTo>
                  <a:cubicBezTo>
                    <a:pt x="912" y="4712"/>
                    <a:pt x="791" y="4590"/>
                    <a:pt x="760" y="4560"/>
                  </a:cubicBezTo>
                  <a:lnTo>
                    <a:pt x="760" y="4560"/>
                  </a:lnTo>
                  <a:cubicBezTo>
                    <a:pt x="821" y="4651"/>
                    <a:pt x="760" y="4590"/>
                    <a:pt x="851" y="4742"/>
                  </a:cubicBezTo>
                  <a:cubicBezTo>
                    <a:pt x="791" y="4712"/>
                    <a:pt x="791" y="4651"/>
                    <a:pt x="760" y="4621"/>
                  </a:cubicBezTo>
                  <a:cubicBezTo>
                    <a:pt x="706" y="4621"/>
                    <a:pt x="868" y="4813"/>
                    <a:pt x="841" y="4813"/>
                  </a:cubicBezTo>
                  <a:cubicBezTo>
                    <a:pt x="837" y="4813"/>
                    <a:pt x="831" y="4810"/>
                    <a:pt x="821" y="4803"/>
                  </a:cubicBezTo>
                  <a:lnTo>
                    <a:pt x="791" y="4742"/>
                  </a:lnTo>
                  <a:cubicBezTo>
                    <a:pt x="630" y="4646"/>
                    <a:pt x="478" y="4567"/>
                    <a:pt x="406" y="4567"/>
                  </a:cubicBezTo>
                  <a:cubicBezTo>
                    <a:pt x="342" y="4567"/>
                    <a:pt x="341" y="4631"/>
                    <a:pt x="456" y="4803"/>
                  </a:cubicBezTo>
                  <a:cubicBezTo>
                    <a:pt x="456" y="4816"/>
                    <a:pt x="452" y="4822"/>
                    <a:pt x="444" y="4822"/>
                  </a:cubicBezTo>
                  <a:cubicBezTo>
                    <a:pt x="402" y="4822"/>
                    <a:pt x="262" y="4649"/>
                    <a:pt x="245" y="4649"/>
                  </a:cubicBezTo>
                  <a:cubicBezTo>
                    <a:pt x="244" y="4649"/>
                    <a:pt x="243" y="4649"/>
                    <a:pt x="243" y="4651"/>
                  </a:cubicBezTo>
                  <a:cubicBezTo>
                    <a:pt x="456" y="5016"/>
                    <a:pt x="0" y="4621"/>
                    <a:pt x="304" y="5107"/>
                  </a:cubicBezTo>
                  <a:cubicBezTo>
                    <a:pt x="365" y="5259"/>
                    <a:pt x="760" y="5806"/>
                    <a:pt x="973" y="6171"/>
                  </a:cubicBezTo>
                  <a:cubicBezTo>
                    <a:pt x="959" y="6063"/>
                    <a:pt x="1006" y="6021"/>
                    <a:pt x="1091" y="6021"/>
                  </a:cubicBezTo>
                  <a:cubicBezTo>
                    <a:pt x="1198" y="6021"/>
                    <a:pt x="1365" y="6086"/>
                    <a:pt x="1550" y="6171"/>
                  </a:cubicBezTo>
                  <a:cubicBezTo>
                    <a:pt x="1578" y="6117"/>
                    <a:pt x="1556" y="6014"/>
                    <a:pt x="1638" y="6014"/>
                  </a:cubicBezTo>
                  <a:cubicBezTo>
                    <a:pt x="1647" y="6014"/>
                    <a:pt x="1659" y="6016"/>
                    <a:pt x="1672" y="6019"/>
                  </a:cubicBezTo>
                  <a:cubicBezTo>
                    <a:pt x="1706" y="5951"/>
                    <a:pt x="1800" y="5942"/>
                    <a:pt x="1904" y="5942"/>
                  </a:cubicBezTo>
                  <a:cubicBezTo>
                    <a:pt x="1939" y="5942"/>
                    <a:pt x="1975" y="5943"/>
                    <a:pt x="2010" y="5943"/>
                  </a:cubicBezTo>
                  <a:cubicBezTo>
                    <a:pt x="2151" y="5943"/>
                    <a:pt x="2280" y="5928"/>
                    <a:pt x="2280" y="5776"/>
                  </a:cubicBezTo>
                  <a:cubicBezTo>
                    <a:pt x="2234" y="5707"/>
                    <a:pt x="2171" y="5655"/>
                    <a:pt x="2142" y="5608"/>
                  </a:cubicBezTo>
                  <a:lnTo>
                    <a:pt x="2142" y="5608"/>
                  </a:lnTo>
                  <a:lnTo>
                    <a:pt x="2037" y="5502"/>
                  </a:lnTo>
                  <a:cubicBezTo>
                    <a:pt x="2037" y="5499"/>
                    <a:pt x="2038" y="5498"/>
                    <a:pt x="2040" y="5498"/>
                  </a:cubicBezTo>
                  <a:cubicBezTo>
                    <a:pt x="2052" y="5498"/>
                    <a:pt x="2093" y="5534"/>
                    <a:pt x="2129" y="5572"/>
                  </a:cubicBezTo>
                  <a:lnTo>
                    <a:pt x="2129" y="5572"/>
                  </a:lnTo>
                  <a:cubicBezTo>
                    <a:pt x="2128" y="5569"/>
                    <a:pt x="2128" y="5566"/>
                    <a:pt x="2128" y="5563"/>
                  </a:cubicBezTo>
                  <a:lnTo>
                    <a:pt x="2128" y="5563"/>
                  </a:lnTo>
                  <a:lnTo>
                    <a:pt x="2137" y="5580"/>
                  </a:lnTo>
                  <a:lnTo>
                    <a:pt x="2137" y="5580"/>
                  </a:lnTo>
                  <a:cubicBezTo>
                    <a:pt x="2165" y="5611"/>
                    <a:pt x="2189" y="5642"/>
                    <a:pt x="2189" y="5654"/>
                  </a:cubicBezTo>
                  <a:cubicBezTo>
                    <a:pt x="2280" y="5563"/>
                    <a:pt x="2280" y="5502"/>
                    <a:pt x="2341" y="5472"/>
                  </a:cubicBezTo>
                  <a:cubicBezTo>
                    <a:pt x="2189" y="5259"/>
                    <a:pt x="2371" y="5411"/>
                    <a:pt x="2189" y="5229"/>
                  </a:cubicBezTo>
                  <a:lnTo>
                    <a:pt x="2189" y="5229"/>
                  </a:lnTo>
                  <a:lnTo>
                    <a:pt x="2280" y="5320"/>
                  </a:lnTo>
                  <a:cubicBezTo>
                    <a:pt x="2234" y="5259"/>
                    <a:pt x="2212" y="5221"/>
                    <a:pt x="2234" y="5221"/>
                  </a:cubicBezTo>
                  <a:cubicBezTo>
                    <a:pt x="2257" y="5221"/>
                    <a:pt x="2326" y="5259"/>
                    <a:pt x="2462" y="5350"/>
                  </a:cubicBezTo>
                  <a:cubicBezTo>
                    <a:pt x="2766" y="5320"/>
                    <a:pt x="2797" y="5046"/>
                    <a:pt x="2979" y="4925"/>
                  </a:cubicBezTo>
                  <a:cubicBezTo>
                    <a:pt x="3101" y="4712"/>
                    <a:pt x="3101" y="4438"/>
                    <a:pt x="3192" y="4195"/>
                  </a:cubicBezTo>
                  <a:cubicBezTo>
                    <a:pt x="2918" y="3952"/>
                    <a:pt x="3070" y="4013"/>
                    <a:pt x="2827" y="3800"/>
                  </a:cubicBezTo>
                  <a:lnTo>
                    <a:pt x="2827" y="3800"/>
                  </a:lnTo>
                  <a:lnTo>
                    <a:pt x="2918" y="3861"/>
                  </a:lnTo>
                  <a:cubicBezTo>
                    <a:pt x="2879" y="3812"/>
                    <a:pt x="2868" y="3794"/>
                    <a:pt x="2877" y="3794"/>
                  </a:cubicBezTo>
                  <a:cubicBezTo>
                    <a:pt x="2895" y="3794"/>
                    <a:pt x="2998" y="3871"/>
                    <a:pt x="3101" y="3891"/>
                  </a:cubicBezTo>
                  <a:lnTo>
                    <a:pt x="3101" y="3891"/>
                  </a:lnTo>
                  <a:cubicBezTo>
                    <a:pt x="3027" y="3854"/>
                    <a:pt x="3043" y="3851"/>
                    <a:pt x="3026" y="3827"/>
                  </a:cubicBezTo>
                  <a:lnTo>
                    <a:pt x="3026" y="3827"/>
                  </a:lnTo>
                  <a:cubicBezTo>
                    <a:pt x="3068" y="3855"/>
                    <a:pt x="3105" y="3878"/>
                    <a:pt x="3112" y="3878"/>
                  </a:cubicBezTo>
                  <a:cubicBezTo>
                    <a:pt x="3116" y="3878"/>
                    <a:pt x="3113" y="3873"/>
                    <a:pt x="3101" y="3861"/>
                  </a:cubicBezTo>
                  <a:lnTo>
                    <a:pt x="3101" y="3861"/>
                  </a:lnTo>
                  <a:cubicBezTo>
                    <a:pt x="3114" y="3865"/>
                    <a:pt x="3122" y="3867"/>
                    <a:pt x="3126" y="3867"/>
                  </a:cubicBezTo>
                  <a:cubicBezTo>
                    <a:pt x="3147" y="3867"/>
                    <a:pt x="3077" y="3824"/>
                    <a:pt x="3067" y="3824"/>
                  </a:cubicBezTo>
                  <a:cubicBezTo>
                    <a:pt x="3067" y="3824"/>
                    <a:pt x="3067" y="3824"/>
                    <a:pt x="3066" y="3824"/>
                  </a:cubicBezTo>
                  <a:lnTo>
                    <a:pt x="3066" y="3824"/>
                  </a:lnTo>
                  <a:cubicBezTo>
                    <a:pt x="3028" y="3762"/>
                    <a:pt x="3014" y="3738"/>
                    <a:pt x="3021" y="3738"/>
                  </a:cubicBezTo>
                  <a:cubicBezTo>
                    <a:pt x="3037" y="3738"/>
                    <a:pt x="3198" y="3916"/>
                    <a:pt x="3374" y="3982"/>
                  </a:cubicBezTo>
                  <a:cubicBezTo>
                    <a:pt x="3374" y="3830"/>
                    <a:pt x="3253" y="3648"/>
                    <a:pt x="3405" y="3648"/>
                  </a:cubicBezTo>
                  <a:lnTo>
                    <a:pt x="3253" y="3526"/>
                  </a:lnTo>
                  <a:lnTo>
                    <a:pt x="3253" y="3526"/>
                  </a:lnTo>
                  <a:cubicBezTo>
                    <a:pt x="3335" y="3584"/>
                    <a:pt x="3370" y="3604"/>
                    <a:pt x="3381" y="3604"/>
                  </a:cubicBezTo>
                  <a:cubicBezTo>
                    <a:pt x="3404" y="3604"/>
                    <a:pt x="3306" y="3509"/>
                    <a:pt x="3317" y="3509"/>
                  </a:cubicBezTo>
                  <a:cubicBezTo>
                    <a:pt x="3319" y="3509"/>
                    <a:pt x="3327" y="3514"/>
                    <a:pt x="3344" y="3526"/>
                  </a:cubicBezTo>
                  <a:lnTo>
                    <a:pt x="3405" y="3587"/>
                  </a:lnTo>
                  <a:cubicBezTo>
                    <a:pt x="3436" y="3606"/>
                    <a:pt x="3454" y="3613"/>
                    <a:pt x="3465" y="3613"/>
                  </a:cubicBezTo>
                  <a:cubicBezTo>
                    <a:pt x="3499" y="3613"/>
                    <a:pt x="3459" y="3544"/>
                    <a:pt x="3507" y="3544"/>
                  </a:cubicBezTo>
                  <a:cubicBezTo>
                    <a:pt x="3518" y="3544"/>
                    <a:pt x="3534" y="3548"/>
                    <a:pt x="3557" y="3557"/>
                  </a:cubicBezTo>
                  <a:lnTo>
                    <a:pt x="3587" y="3587"/>
                  </a:lnTo>
                  <a:cubicBezTo>
                    <a:pt x="3511" y="3512"/>
                    <a:pt x="3525" y="3499"/>
                    <a:pt x="3555" y="3499"/>
                  </a:cubicBezTo>
                  <a:cubicBezTo>
                    <a:pt x="3571" y="3499"/>
                    <a:pt x="3591" y="3502"/>
                    <a:pt x="3606" y="3502"/>
                  </a:cubicBezTo>
                  <a:cubicBezTo>
                    <a:pt x="3633" y="3502"/>
                    <a:pt x="3643" y="3492"/>
                    <a:pt x="3587" y="3435"/>
                  </a:cubicBezTo>
                  <a:lnTo>
                    <a:pt x="3587" y="3435"/>
                  </a:lnTo>
                  <a:cubicBezTo>
                    <a:pt x="3709" y="3526"/>
                    <a:pt x="3678" y="3496"/>
                    <a:pt x="3739" y="3526"/>
                  </a:cubicBezTo>
                  <a:cubicBezTo>
                    <a:pt x="3633" y="3431"/>
                    <a:pt x="3619" y="3406"/>
                    <a:pt x="3639" y="3406"/>
                  </a:cubicBezTo>
                  <a:cubicBezTo>
                    <a:pt x="3661" y="3406"/>
                    <a:pt x="3723" y="3437"/>
                    <a:pt x="3745" y="3437"/>
                  </a:cubicBezTo>
                  <a:cubicBezTo>
                    <a:pt x="3760" y="3437"/>
                    <a:pt x="3757" y="3423"/>
                    <a:pt x="3709" y="3374"/>
                  </a:cubicBezTo>
                  <a:lnTo>
                    <a:pt x="3709" y="3374"/>
                  </a:lnTo>
                  <a:lnTo>
                    <a:pt x="3800" y="3405"/>
                  </a:lnTo>
                  <a:cubicBezTo>
                    <a:pt x="3830" y="3283"/>
                    <a:pt x="3982" y="3253"/>
                    <a:pt x="3860" y="3071"/>
                  </a:cubicBezTo>
                  <a:cubicBezTo>
                    <a:pt x="3860" y="3046"/>
                    <a:pt x="3885" y="3039"/>
                    <a:pt x="3918" y="3039"/>
                  </a:cubicBezTo>
                  <a:cubicBezTo>
                    <a:pt x="3962" y="3039"/>
                    <a:pt x="4022" y="3051"/>
                    <a:pt x="4065" y="3051"/>
                  </a:cubicBezTo>
                  <a:cubicBezTo>
                    <a:pt x="4112" y="3051"/>
                    <a:pt x="4138" y="3037"/>
                    <a:pt x="4104" y="2979"/>
                  </a:cubicBezTo>
                  <a:cubicBezTo>
                    <a:pt x="4043" y="2949"/>
                    <a:pt x="3982" y="2919"/>
                    <a:pt x="3952" y="2888"/>
                  </a:cubicBezTo>
                  <a:lnTo>
                    <a:pt x="3952" y="2888"/>
                  </a:lnTo>
                  <a:cubicBezTo>
                    <a:pt x="3952" y="2888"/>
                    <a:pt x="4043" y="2949"/>
                    <a:pt x="4104" y="2979"/>
                  </a:cubicBezTo>
                  <a:cubicBezTo>
                    <a:pt x="4028" y="2934"/>
                    <a:pt x="4035" y="2926"/>
                    <a:pt x="4066" y="2926"/>
                  </a:cubicBezTo>
                  <a:cubicBezTo>
                    <a:pt x="4081" y="2926"/>
                    <a:pt x="4102" y="2928"/>
                    <a:pt x="4121" y="2928"/>
                  </a:cubicBezTo>
                  <a:cubicBezTo>
                    <a:pt x="4140" y="2928"/>
                    <a:pt x="4157" y="2926"/>
                    <a:pt x="4164" y="2919"/>
                  </a:cubicBezTo>
                  <a:cubicBezTo>
                    <a:pt x="4138" y="2893"/>
                    <a:pt x="4113" y="2844"/>
                    <a:pt x="4049" y="2812"/>
                  </a:cubicBezTo>
                  <a:lnTo>
                    <a:pt x="4049" y="2812"/>
                  </a:lnTo>
                  <a:cubicBezTo>
                    <a:pt x="4080" y="2824"/>
                    <a:pt x="4101" y="2829"/>
                    <a:pt x="4115" y="2829"/>
                  </a:cubicBezTo>
                  <a:cubicBezTo>
                    <a:pt x="4184" y="2829"/>
                    <a:pt x="4094" y="2717"/>
                    <a:pt x="4141" y="2717"/>
                  </a:cubicBezTo>
                  <a:cubicBezTo>
                    <a:pt x="4151" y="2717"/>
                    <a:pt x="4168" y="2723"/>
                    <a:pt x="4195" y="2736"/>
                  </a:cubicBezTo>
                  <a:cubicBezTo>
                    <a:pt x="3860" y="2523"/>
                    <a:pt x="4043" y="2615"/>
                    <a:pt x="3982" y="2523"/>
                  </a:cubicBezTo>
                  <a:cubicBezTo>
                    <a:pt x="4004" y="2523"/>
                    <a:pt x="4071" y="2569"/>
                    <a:pt x="4119" y="2607"/>
                  </a:cubicBezTo>
                  <a:lnTo>
                    <a:pt x="4119" y="2607"/>
                  </a:lnTo>
                  <a:cubicBezTo>
                    <a:pt x="4112" y="2580"/>
                    <a:pt x="4116" y="2559"/>
                    <a:pt x="4137" y="2559"/>
                  </a:cubicBezTo>
                  <a:cubicBezTo>
                    <a:pt x="4149" y="2559"/>
                    <a:pt x="4168" y="2566"/>
                    <a:pt x="4195" y="2584"/>
                  </a:cubicBezTo>
                  <a:cubicBezTo>
                    <a:pt x="4195" y="2523"/>
                    <a:pt x="4012" y="2432"/>
                    <a:pt x="4104" y="2432"/>
                  </a:cubicBezTo>
                  <a:cubicBezTo>
                    <a:pt x="4155" y="2454"/>
                    <a:pt x="4184" y="2462"/>
                    <a:pt x="4198" y="2462"/>
                  </a:cubicBezTo>
                  <a:cubicBezTo>
                    <a:pt x="4232" y="2462"/>
                    <a:pt x="4185" y="2417"/>
                    <a:pt x="4182" y="2417"/>
                  </a:cubicBezTo>
                  <a:cubicBezTo>
                    <a:pt x="4181" y="2417"/>
                    <a:pt x="4184" y="2422"/>
                    <a:pt x="4195" y="2432"/>
                  </a:cubicBezTo>
                  <a:cubicBezTo>
                    <a:pt x="4032" y="2323"/>
                    <a:pt x="3917" y="2215"/>
                    <a:pt x="3960" y="2215"/>
                  </a:cubicBezTo>
                  <a:cubicBezTo>
                    <a:pt x="3965" y="2215"/>
                    <a:pt x="3972" y="2216"/>
                    <a:pt x="3982" y="2219"/>
                  </a:cubicBezTo>
                  <a:lnTo>
                    <a:pt x="4256" y="2371"/>
                  </a:lnTo>
                  <a:cubicBezTo>
                    <a:pt x="4104" y="2219"/>
                    <a:pt x="4468" y="2311"/>
                    <a:pt x="4164" y="2037"/>
                  </a:cubicBezTo>
                  <a:lnTo>
                    <a:pt x="4164" y="2037"/>
                  </a:lnTo>
                  <a:lnTo>
                    <a:pt x="4316" y="2128"/>
                  </a:lnTo>
                  <a:cubicBezTo>
                    <a:pt x="4195" y="1976"/>
                    <a:pt x="4438" y="2007"/>
                    <a:pt x="4164" y="1733"/>
                  </a:cubicBezTo>
                  <a:lnTo>
                    <a:pt x="4164" y="1733"/>
                  </a:lnTo>
                  <a:cubicBezTo>
                    <a:pt x="4225" y="1748"/>
                    <a:pt x="4271" y="1756"/>
                    <a:pt x="4301" y="1756"/>
                  </a:cubicBezTo>
                  <a:cubicBezTo>
                    <a:pt x="4332" y="1756"/>
                    <a:pt x="4347" y="1748"/>
                    <a:pt x="4347" y="1733"/>
                  </a:cubicBezTo>
                  <a:cubicBezTo>
                    <a:pt x="4256" y="1672"/>
                    <a:pt x="4256" y="1672"/>
                    <a:pt x="4043" y="1520"/>
                  </a:cubicBezTo>
                  <a:lnTo>
                    <a:pt x="4043" y="1520"/>
                  </a:lnTo>
                  <a:cubicBezTo>
                    <a:pt x="4043" y="1520"/>
                    <a:pt x="4164" y="1551"/>
                    <a:pt x="4256" y="1581"/>
                  </a:cubicBezTo>
                  <a:cubicBezTo>
                    <a:pt x="4289" y="1581"/>
                    <a:pt x="4376" y="1608"/>
                    <a:pt x="4409" y="1608"/>
                  </a:cubicBezTo>
                  <a:cubicBezTo>
                    <a:pt x="4437" y="1608"/>
                    <a:pt x="4427" y="1589"/>
                    <a:pt x="4316" y="1520"/>
                  </a:cubicBezTo>
                  <a:lnTo>
                    <a:pt x="4316" y="1520"/>
                  </a:lnTo>
                  <a:lnTo>
                    <a:pt x="4468" y="1581"/>
                  </a:lnTo>
                  <a:cubicBezTo>
                    <a:pt x="4336" y="1476"/>
                    <a:pt x="4227" y="1393"/>
                    <a:pt x="4301" y="1393"/>
                  </a:cubicBezTo>
                  <a:cubicBezTo>
                    <a:pt x="4312" y="1393"/>
                    <a:pt x="4327" y="1395"/>
                    <a:pt x="4347" y="1399"/>
                  </a:cubicBezTo>
                  <a:cubicBezTo>
                    <a:pt x="4256" y="1308"/>
                    <a:pt x="4195" y="1277"/>
                    <a:pt x="4043" y="1216"/>
                  </a:cubicBezTo>
                  <a:lnTo>
                    <a:pt x="4043" y="1216"/>
                  </a:lnTo>
                  <a:cubicBezTo>
                    <a:pt x="4043" y="1216"/>
                    <a:pt x="4143" y="1250"/>
                    <a:pt x="4188" y="1263"/>
                  </a:cubicBezTo>
                  <a:lnTo>
                    <a:pt x="4188" y="1263"/>
                  </a:lnTo>
                  <a:lnTo>
                    <a:pt x="4347" y="1368"/>
                  </a:lnTo>
                  <a:cubicBezTo>
                    <a:pt x="4438" y="1308"/>
                    <a:pt x="4347" y="1216"/>
                    <a:pt x="4286" y="1095"/>
                  </a:cubicBezTo>
                  <a:lnTo>
                    <a:pt x="4286" y="1095"/>
                  </a:lnTo>
                  <a:cubicBezTo>
                    <a:pt x="4335" y="1123"/>
                    <a:pt x="4361" y="1133"/>
                    <a:pt x="4375" y="1133"/>
                  </a:cubicBezTo>
                  <a:cubicBezTo>
                    <a:pt x="4413" y="1133"/>
                    <a:pt x="4350" y="1053"/>
                    <a:pt x="4396" y="1053"/>
                  </a:cubicBezTo>
                  <a:cubicBezTo>
                    <a:pt x="4405" y="1053"/>
                    <a:pt x="4418" y="1057"/>
                    <a:pt x="4438" y="1064"/>
                  </a:cubicBezTo>
                  <a:cubicBezTo>
                    <a:pt x="4346" y="995"/>
                    <a:pt x="4464" y="996"/>
                    <a:pt x="4393" y="934"/>
                  </a:cubicBezTo>
                  <a:lnTo>
                    <a:pt x="4393" y="934"/>
                  </a:lnTo>
                  <a:lnTo>
                    <a:pt x="4408" y="943"/>
                  </a:lnTo>
                  <a:cubicBezTo>
                    <a:pt x="4438" y="912"/>
                    <a:pt x="4468" y="852"/>
                    <a:pt x="4560" y="852"/>
                  </a:cubicBezTo>
                  <a:cubicBezTo>
                    <a:pt x="4576" y="852"/>
                    <a:pt x="4529" y="824"/>
                    <a:pt x="4467" y="789"/>
                  </a:cubicBezTo>
                  <a:lnTo>
                    <a:pt x="4467" y="789"/>
                  </a:lnTo>
                  <a:cubicBezTo>
                    <a:pt x="4405" y="699"/>
                    <a:pt x="4194" y="608"/>
                    <a:pt x="4043" y="517"/>
                  </a:cubicBezTo>
                  <a:cubicBezTo>
                    <a:pt x="4124" y="517"/>
                    <a:pt x="4097" y="504"/>
                    <a:pt x="4106" y="504"/>
                  </a:cubicBezTo>
                  <a:cubicBezTo>
                    <a:pt x="4110" y="504"/>
                    <a:pt x="4124" y="507"/>
                    <a:pt x="4164" y="517"/>
                  </a:cubicBezTo>
                  <a:cubicBezTo>
                    <a:pt x="4195" y="548"/>
                    <a:pt x="4347" y="639"/>
                    <a:pt x="4560" y="760"/>
                  </a:cubicBezTo>
                  <a:cubicBezTo>
                    <a:pt x="4610" y="760"/>
                    <a:pt x="4392" y="616"/>
                    <a:pt x="4432" y="616"/>
                  </a:cubicBezTo>
                  <a:cubicBezTo>
                    <a:pt x="4441" y="616"/>
                    <a:pt x="4461" y="623"/>
                    <a:pt x="4499" y="639"/>
                  </a:cubicBezTo>
                  <a:cubicBezTo>
                    <a:pt x="4510" y="644"/>
                    <a:pt x="4517" y="647"/>
                    <a:pt x="4520" y="647"/>
                  </a:cubicBezTo>
                  <a:cubicBezTo>
                    <a:pt x="4534" y="647"/>
                    <a:pt x="4467" y="592"/>
                    <a:pt x="4316" y="517"/>
                  </a:cubicBezTo>
                  <a:cubicBezTo>
                    <a:pt x="4347" y="517"/>
                    <a:pt x="4438" y="548"/>
                    <a:pt x="4499" y="608"/>
                  </a:cubicBezTo>
                  <a:cubicBezTo>
                    <a:pt x="4499" y="548"/>
                    <a:pt x="4499" y="548"/>
                    <a:pt x="4408" y="487"/>
                  </a:cubicBezTo>
                  <a:cubicBezTo>
                    <a:pt x="4256" y="396"/>
                    <a:pt x="4286" y="396"/>
                    <a:pt x="4043" y="305"/>
                  </a:cubicBezTo>
                  <a:lnTo>
                    <a:pt x="4043" y="305"/>
                  </a:lnTo>
                  <a:cubicBezTo>
                    <a:pt x="4079" y="317"/>
                    <a:pt x="4106" y="324"/>
                    <a:pt x="4123" y="328"/>
                  </a:cubicBezTo>
                  <a:lnTo>
                    <a:pt x="4123" y="328"/>
                  </a:lnTo>
                  <a:cubicBezTo>
                    <a:pt x="4017" y="264"/>
                    <a:pt x="3976" y="232"/>
                    <a:pt x="4023" y="232"/>
                  </a:cubicBezTo>
                  <a:cubicBezTo>
                    <a:pt x="4039" y="232"/>
                    <a:pt x="4066" y="236"/>
                    <a:pt x="4104" y="244"/>
                  </a:cubicBezTo>
                  <a:cubicBezTo>
                    <a:pt x="4256" y="305"/>
                    <a:pt x="4316" y="365"/>
                    <a:pt x="4438" y="396"/>
                  </a:cubicBezTo>
                  <a:lnTo>
                    <a:pt x="4148" y="211"/>
                  </a:lnTo>
                  <a:lnTo>
                    <a:pt x="4148" y="211"/>
                  </a:lnTo>
                  <a:cubicBezTo>
                    <a:pt x="4160" y="214"/>
                    <a:pt x="4168" y="216"/>
                    <a:pt x="4172" y="216"/>
                  </a:cubicBezTo>
                  <a:cubicBezTo>
                    <a:pt x="4180" y="216"/>
                    <a:pt x="4162" y="206"/>
                    <a:pt x="4104" y="183"/>
                  </a:cubicBezTo>
                  <a:lnTo>
                    <a:pt x="4104" y="183"/>
                  </a:lnTo>
                  <a:lnTo>
                    <a:pt x="4148" y="211"/>
                  </a:lnTo>
                  <a:lnTo>
                    <a:pt x="4148" y="211"/>
                  </a:lnTo>
                  <a:cubicBezTo>
                    <a:pt x="4114" y="202"/>
                    <a:pt x="4051" y="180"/>
                    <a:pt x="3982" y="153"/>
                  </a:cubicBezTo>
                  <a:lnTo>
                    <a:pt x="3982" y="153"/>
                  </a:lnTo>
                  <a:lnTo>
                    <a:pt x="4043" y="213"/>
                  </a:lnTo>
                  <a:lnTo>
                    <a:pt x="3891" y="153"/>
                  </a:lnTo>
                  <a:lnTo>
                    <a:pt x="3891" y="153"/>
                  </a:lnTo>
                  <a:cubicBezTo>
                    <a:pt x="3952" y="183"/>
                    <a:pt x="3800" y="153"/>
                    <a:pt x="3891" y="213"/>
                  </a:cubicBezTo>
                  <a:lnTo>
                    <a:pt x="4043" y="305"/>
                  </a:lnTo>
                  <a:cubicBezTo>
                    <a:pt x="4043" y="305"/>
                    <a:pt x="4043" y="305"/>
                    <a:pt x="4043" y="305"/>
                  </a:cubicBezTo>
                  <a:lnTo>
                    <a:pt x="4043" y="305"/>
                  </a:lnTo>
                  <a:cubicBezTo>
                    <a:pt x="4043" y="327"/>
                    <a:pt x="4158" y="399"/>
                    <a:pt x="4134" y="399"/>
                  </a:cubicBezTo>
                  <a:cubicBezTo>
                    <a:pt x="4126" y="399"/>
                    <a:pt x="4099" y="389"/>
                    <a:pt x="4043" y="365"/>
                  </a:cubicBezTo>
                  <a:lnTo>
                    <a:pt x="3909" y="289"/>
                  </a:lnTo>
                  <a:lnTo>
                    <a:pt x="3909" y="289"/>
                  </a:lnTo>
                  <a:cubicBezTo>
                    <a:pt x="3915" y="298"/>
                    <a:pt x="3911" y="305"/>
                    <a:pt x="3891" y="305"/>
                  </a:cubicBezTo>
                  <a:lnTo>
                    <a:pt x="3826" y="264"/>
                  </a:lnTo>
                  <a:lnTo>
                    <a:pt x="3826" y="264"/>
                  </a:lnTo>
                  <a:cubicBezTo>
                    <a:pt x="3835" y="276"/>
                    <a:pt x="3820" y="277"/>
                    <a:pt x="3806" y="279"/>
                  </a:cubicBezTo>
                  <a:lnTo>
                    <a:pt x="3806" y="279"/>
                  </a:lnTo>
                  <a:cubicBezTo>
                    <a:pt x="3725" y="232"/>
                    <a:pt x="3606" y="173"/>
                    <a:pt x="3526" y="153"/>
                  </a:cubicBezTo>
                  <a:lnTo>
                    <a:pt x="3526" y="153"/>
                  </a:lnTo>
                  <a:cubicBezTo>
                    <a:pt x="3526" y="153"/>
                    <a:pt x="3634" y="242"/>
                    <a:pt x="3587" y="242"/>
                  </a:cubicBezTo>
                  <a:cubicBezTo>
                    <a:pt x="3573" y="242"/>
                    <a:pt x="3545" y="234"/>
                    <a:pt x="3496" y="213"/>
                  </a:cubicBezTo>
                  <a:lnTo>
                    <a:pt x="3496" y="213"/>
                  </a:lnTo>
                  <a:cubicBezTo>
                    <a:pt x="3523" y="241"/>
                    <a:pt x="3576" y="318"/>
                    <a:pt x="3675" y="377"/>
                  </a:cubicBezTo>
                  <a:lnTo>
                    <a:pt x="3675" y="377"/>
                  </a:lnTo>
                  <a:cubicBezTo>
                    <a:pt x="3627" y="351"/>
                    <a:pt x="3541" y="306"/>
                    <a:pt x="3527" y="306"/>
                  </a:cubicBezTo>
                  <a:cubicBezTo>
                    <a:pt x="3521" y="306"/>
                    <a:pt x="3528" y="314"/>
                    <a:pt x="3557" y="335"/>
                  </a:cubicBezTo>
                  <a:cubicBezTo>
                    <a:pt x="3404" y="233"/>
                    <a:pt x="3188" y="132"/>
                    <a:pt x="3085" y="65"/>
                  </a:cubicBezTo>
                  <a:lnTo>
                    <a:pt x="3085" y="65"/>
                  </a:lnTo>
                  <a:cubicBezTo>
                    <a:pt x="3110" y="86"/>
                    <a:pt x="3112" y="93"/>
                    <a:pt x="3104" y="93"/>
                  </a:cubicBezTo>
                  <a:cubicBezTo>
                    <a:pt x="3089" y="93"/>
                    <a:pt x="3045" y="74"/>
                    <a:pt x="3020" y="60"/>
                  </a:cubicBezTo>
                  <a:lnTo>
                    <a:pt x="3020" y="60"/>
                  </a:lnTo>
                  <a:cubicBezTo>
                    <a:pt x="3026" y="61"/>
                    <a:pt x="3033" y="61"/>
                    <a:pt x="3040" y="61"/>
                  </a:cubicBezTo>
                  <a:cubicBezTo>
                    <a:pt x="3017" y="52"/>
                    <a:pt x="3005" y="48"/>
                    <a:pt x="3002" y="48"/>
                  </a:cubicBezTo>
                  <a:cubicBezTo>
                    <a:pt x="2999" y="48"/>
                    <a:pt x="3007" y="54"/>
                    <a:pt x="3020" y="60"/>
                  </a:cubicBezTo>
                  <a:lnTo>
                    <a:pt x="3020" y="60"/>
                  </a:lnTo>
                  <a:cubicBezTo>
                    <a:pt x="2940" y="53"/>
                    <a:pt x="2883" y="1"/>
                    <a:pt x="28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0"/>
            <p:cNvSpPr/>
            <p:nvPr/>
          </p:nvSpPr>
          <p:spPr>
            <a:xfrm>
              <a:off x="-837125" y="4525425"/>
              <a:ext cx="8375" cy="3825"/>
            </a:xfrm>
            <a:custGeom>
              <a:avLst/>
              <a:gdLst/>
              <a:ahLst/>
              <a:cxnLst/>
              <a:rect l="l" t="t" r="r" b="b"/>
              <a:pathLst>
                <a:path w="335" h="153" extrusionOk="0">
                  <a:moveTo>
                    <a:pt x="0" y="1"/>
                  </a:moveTo>
                  <a:lnTo>
                    <a:pt x="0" y="1"/>
                  </a:lnTo>
                  <a:cubicBezTo>
                    <a:pt x="41" y="31"/>
                    <a:pt x="85" y="55"/>
                    <a:pt x="127" y="74"/>
                  </a:cubicBezTo>
                  <a:lnTo>
                    <a:pt x="127" y="74"/>
                  </a:lnTo>
                  <a:cubicBezTo>
                    <a:pt x="91" y="55"/>
                    <a:pt x="51" y="31"/>
                    <a:pt x="0" y="1"/>
                  </a:cubicBezTo>
                  <a:close/>
                  <a:moveTo>
                    <a:pt x="127" y="74"/>
                  </a:moveTo>
                  <a:cubicBezTo>
                    <a:pt x="199" y="112"/>
                    <a:pt x="253" y="133"/>
                    <a:pt x="334" y="153"/>
                  </a:cubicBezTo>
                  <a:cubicBezTo>
                    <a:pt x="294" y="133"/>
                    <a:pt x="213" y="112"/>
                    <a:pt x="127" y="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0"/>
            <p:cNvSpPr/>
            <p:nvPr/>
          </p:nvSpPr>
          <p:spPr>
            <a:xfrm>
              <a:off x="-865675" y="4523700"/>
              <a:ext cx="4375" cy="1750"/>
            </a:xfrm>
            <a:custGeom>
              <a:avLst/>
              <a:gdLst/>
              <a:ahLst/>
              <a:cxnLst/>
              <a:rect l="l" t="t" r="r" b="b"/>
              <a:pathLst>
                <a:path w="175" h="70" extrusionOk="0">
                  <a:moveTo>
                    <a:pt x="16" y="0"/>
                  </a:moveTo>
                  <a:cubicBezTo>
                    <a:pt x="0" y="0"/>
                    <a:pt x="78" y="39"/>
                    <a:pt x="78" y="39"/>
                  </a:cubicBezTo>
                  <a:cubicBezTo>
                    <a:pt x="91" y="52"/>
                    <a:pt x="114" y="59"/>
                    <a:pt x="133" y="64"/>
                  </a:cubicBezTo>
                  <a:lnTo>
                    <a:pt x="133" y="64"/>
                  </a:lnTo>
                  <a:cubicBezTo>
                    <a:pt x="101" y="36"/>
                    <a:pt x="48" y="9"/>
                    <a:pt x="48" y="9"/>
                  </a:cubicBezTo>
                  <a:cubicBezTo>
                    <a:pt x="30" y="3"/>
                    <a:pt x="20" y="0"/>
                    <a:pt x="16" y="0"/>
                  </a:cubicBezTo>
                  <a:close/>
                  <a:moveTo>
                    <a:pt x="133" y="64"/>
                  </a:moveTo>
                  <a:cubicBezTo>
                    <a:pt x="135" y="66"/>
                    <a:pt x="137" y="68"/>
                    <a:pt x="139" y="70"/>
                  </a:cubicBezTo>
                  <a:cubicBezTo>
                    <a:pt x="174" y="70"/>
                    <a:pt x="158" y="70"/>
                    <a:pt x="133"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0"/>
            <p:cNvSpPr/>
            <p:nvPr/>
          </p:nvSpPr>
          <p:spPr>
            <a:xfrm>
              <a:off x="-869800" y="4523925"/>
              <a:ext cx="5325" cy="3050"/>
            </a:xfrm>
            <a:custGeom>
              <a:avLst/>
              <a:gdLst/>
              <a:ahLst/>
              <a:cxnLst/>
              <a:rect l="l" t="t" r="r" b="b"/>
              <a:pathLst>
                <a:path w="213" h="122" extrusionOk="0">
                  <a:moveTo>
                    <a:pt x="0" y="0"/>
                  </a:moveTo>
                  <a:lnTo>
                    <a:pt x="150" y="86"/>
                  </a:lnTo>
                  <a:lnTo>
                    <a:pt x="150" y="86"/>
                  </a:lnTo>
                  <a:cubicBezTo>
                    <a:pt x="78" y="39"/>
                    <a:pt x="49" y="0"/>
                    <a:pt x="0" y="0"/>
                  </a:cubicBezTo>
                  <a:close/>
                  <a:moveTo>
                    <a:pt x="150" y="86"/>
                  </a:moveTo>
                  <a:cubicBezTo>
                    <a:pt x="168" y="97"/>
                    <a:pt x="189" y="109"/>
                    <a:pt x="213" y="122"/>
                  </a:cubicBezTo>
                  <a:lnTo>
                    <a:pt x="150" y="8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0"/>
            <p:cNvSpPr/>
            <p:nvPr/>
          </p:nvSpPr>
          <p:spPr>
            <a:xfrm>
              <a:off x="-878925" y="4521625"/>
              <a:ext cx="3050" cy="2300"/>
            </a:xfrm>
            <a:custGeom>
              <a:avLst/>
              <a:gdLst/>
              <a:ahLst/>
              <a:cxnLst/>
              <a:rect l="l" t="t" r="r" b="b"/>
              <a:pathLst>
                <a:path w="122" h="92" extrusionOk="0">
                  <a:moveTo>
                    <a:pt x="0" y="1"/>
                  </a:moveTo>
                  <a:lnTo>
                    <a:pt x="0" y="1"/>
                  </a:lnTo>
                  <a:cubicBezTo>
                    <a:pt x="20" y="41"/>
                    <a:pt x="41" y="55"/>
                    <a:pt x="70" y="68"/>
                  </a:cubicBezTo>
                  <a:lnTo>
                    <a:pt x="70" y="68"/>
                  </a:lnTo>
                  <a:cubicBezTo>
                    <a:pt x="19" y="38"/>
                    <a:pt x="0" y="1"/>
                    <a:pt x="0" y="1"/>
                  </a:cubicBezTo>
                  <a:close/>
                  <a:moveTo>
                    <a:pt x="70" y="68"/>
                  </a:moveTo>
                  <a:lnTo>
                    <a:pt x="70" y="68"/>
                  </a:lnTo>
                  <a:cubicBezTo>
                    <a:pt x="84" y="77"/>
                    <a:pt x="102" y="85"/>
                    <a:pt x="122" y="92"/>
                  </a:cubicBezTo>
                  <a:cubicBezTo>
                    <a:pt x="101" y="82"/>
                    <a:pt x="84" y="75"/>
                    <a:pt x="70" y="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0"/>
            <p:cNvSpPr/>
            <p:nvPr/>
          </p:nvSpPr>
          <p:spPr>
            <a:xfrm>
              <a:off x="-873600" y="4525425"/>
              <a:ext cx="3050" cy="1550"/>
            </a:xfrm>
            <a:custGeom>
              <a:avLst/>
              <a:gdLst/>
              <a:ahLst/>
              <a:cxnLst/>
              <a:rect l="l" t="t" r="r" b="b"/>
              <a:pathLst>
                <a:path w="122" h="62" extrusionOk="0">
                  <a:moveTo>
                    <a:pt x="0" y="1"/>
                  </a:moveTo>
                  <a:cubicBezTo>
                    <a:pt x="61" y="62"/>
                    <a:pt x="122" y="62"/>
                    <a:pt x="122" y="62"/>
                  </a:cubicBezTo>
                  <a:cubicBezTo>
                    <a:pt x="63" y="26"/>
                    <a:pt x="45" y="18"/>
                    <a:pt x="40" y="18"/>
                  </a:cubicBezTo>
                  <a:cubicBezTo>
                    <a:pt x="36" y="18"/>
                    <a:pt x="40" y="24"/>
                    <a:pt x="38" y="24"/>
                  </a:cubicBezTo>
                  <a:cubicBezTo>
                    <a:pt x="35" y="24"/>
                    <a:pt x="27" y="1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0"/>
            <p:cNvSpPr/>
            <p:nvPr/>
          </p:nvSpPr>
          <p:spPr>
            <a:xfrm>
              <a:off x="-881325" y="4526850"/>
              <a:ext cx="1775" cy="1000"/>
            </a:xfrm>
            <a:custGeom>
              <a:avLst/>
              <a:gdLst/>
              <a:ahLst/>
              <a:cxnLst/>
              <a:rect l="l" t="t" r="r" b="b"/>
              <a:pathLst>
                <a:path w="71" h="40" extrusionOk="0">
                  <a:moveTo>
                    <a:pt x="5" y="0"/>
                  </a:moveTo>
                  <a:cubicBezTo>
                    <a:pt x="1" y="0"/>
                    <a:pt x="62" y="40"/>
                    <a:pt x="69" y="40"/>
                  </a:cubicBezTo>
                  <a:cubicBezTo>
                    <a:pt x="70" y="40"/>
                    <a:pt x="69" y="39"/>
                    <a:pt x="66" y="35"/>
                  </a:cubicBezTo>
                  <a:lnTo>
                    <a:pt x="66" y="35"/>
                  </a:lnTo>
                  <a:cubicBezTo>
                    <a:pt x="66" y="35"/>
                    <a:pt x="66" y="35"/>
                    <a:pt x="66" y="35"/>
                  </a:cubicBezTo>
                  <a:cubicBezTo>
                    <a:pt x="23" y="9"/>
                    <a:pt x="7" y="0"/>
                    <a:pt x="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0"/>
            <p:cNvSpPr/>
            <p:nvPr/>
          </p:nvSpPr>
          <p:spPr>
            <a:xfrm>
              <a:off x="-881200" y="4529225"/>
              <a:ext cx="3050" cy="2300"/>
            </a:xfrm>
            <a:custGeom>
              <a:avLst/>
              <a:gdLst/>
              <a:ahLst/>
              <a:cxnLst/>
              <a:rect l="l" t="t" r="r" b="b"/>
              <a:pathLst>
                <a:path w="122" h="92" extrusionOk="0">
                  <a:moveTo>
                    <a:pt x="0" y="1"/>
                  </a:moveTo>
                  <a:cubicBezTo>
                    <a:pt x="0" y="62"/>
                    <a:pt x="91" y="92"/>
                    <a:pt x="122" y="92"/>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0"/>
            <p:cNvSpPr/>
            <p:nvPr/>
          </p:nvSpPr>
          <p:spPr>
            <a:xfrm>
              <a:off x="-894125" y="4574075"/>
              <a:ext cx="3050" cy="2300"/>
            </a:xfrm>
            <a:custGeom>
              <a:avLst/>
              <a:gdLst/>
              <a:ahLst/>
              <a:cxnLst/>
              <a:rect l="l" t="t" r="r" b="b"/>
              <a:pathLst>
                <a:path w="122" h="92" extrusionOk="0">
                  <a:moveTo>
                    <a:pt x="0" y="0"/>
                  </a:moveTo>
                  <a:lnTo>
                    <a:pt x="31" y="31"/>
                  </a:lnTo>
                  <a:lnTo>
                    <a:pt x="122" y="91"/>
                  </a:lnTo>
                  <a:lnTo>
                    <a:pt x="122" y="9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0"/>
            <p:cNvSpPr/>
            <p:nvPr/>
          </p:nvSpPr>
          <p:spPr>
            <a:xfrm>
              <a:off x="-907800" y="4589275"/>
              <a:ext cx="3325" cy="2425"/>
            </a:xfrm>
            <a:custGeom>
              <a:avLst/>
              <a:gdLst/>
              <a:ahLst/>
              <a:cxnLst/>
              <a:rect l="l" t="t" r="r" b="b"/>
              <a:pathLst>
                <a:path w="133" h="97" extrusionOk="0">
                  <a:moveTo>
                    <a:pt x="0" y="0"/>
                  </a:moveTo>
                  <a:cubicBezTo>
                    <a:pt x="0" y="0"/>
                    <a:pt x="96" y="96"/>
                    <a:pt x="118" y="96"/>
                  </a:cubicBezTo>
                  <a:cubicBezTo>
                    <a:pt x="120" y="96"/>
                    <a:pt x="122" y="95"/>
                    <a:pt x="122" y="91"/>
                  </a:cubicBezTo>
                  <a:cubicBezTo>
                    <a:pt x="125" y="95"/>
                    <a:pt x="127" y="96"/>
                    <a:pt x="128" y="96"/>
                  </a:cubicBezTo>
                  <a:cubicBezTo>
                    <a:pt x="132" y="96"/>
                    <a:pt x="54"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0"/>
            <p:cNvSpPr/>
            <p:nvPr/>
          </p:nvSpPr>
          <p:spPr>
            <a:xfrm>
              <a:off x="-901725" y="4608250"/>
              <a:ext cx="3825" cy="3825"/>
            </a:xfrm>
            <a:custGeom>
              <a:avLst/>
              <a:gdLst/>
              <a:ahLst/>
              <a:cxnLst/>
              <a:rect l="l" t="t" r="r" b="b"/>
              <a:pathLst>
                <a:path w="153" h="153" extrusionOk="0">
                  <a:moveTo>
                    <a:pt x="0" y="1"/>
                  </a:moveTo>
                  <a:lnTo>
                    <a:pt x="0" y="1"/>
                  </a:lnTo>
                  <a:lnTo>
                    <a:pt x="152" y="15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0"/>
            <p:cNvSpPr/>
            <p:nvPr/>
          </p:nvSpPr>
          <p:spPr>
            <a:xfrm>
              <a:off x="-1384200" y="4634650"/>
              <a:ext cx="3725" cy="2800"/>
            </a:xfrm>
            <a:custGeom>
              <a:avLst/>
              <a:gdLst/>
              <a:ahLst/>
              <a:cxnLst/>
              <a:rect l="l" t="t" r="r" b="b"/>
              <a:pathLst>
                <a:path w="149" h="112" extrusionOk="0">
                  <a:moveTo>
                    <a:pt x="9" y="1"/>
                  </a:moveTo>
                  <a:cubicBezTo>
                    <a:pt x="0" y="1"/>
                    <a:pt x="70" y="50"/>
                    <a:pt x="120" y="100"/>
                  </a:cubicBezTo>
                  <a:cubicBezTo>
                    <a:pt x="135" y="108"/>
                    <a:pt x="143" y="111"/>
                    <a:pt x="144" y="111"/>
                  </a:cubicBezTo>
                  <a:cubicBezTo>
                    <a:pt x="148" y="111"/>
                    <a:pt x="97" y="77"/>
                    <a:pt x="29" y="9"/>
                  </a:cubicBezTo>
                  <a:cubicBezTo>
                    <a:pt x="17" y="3"/>
                    <a:pt x="11" y="1"/>
                    <a:pt x="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0"/>
            <p:cNvSpPr/>
            <p:nvPr/>
          </p:nvSpPr>
          <p:spPr>
            <a:xfrm>
              <a:off x="-1495200" y="4620425"/>
              <a:ext cx="115225" cy="143625"/>
            </a:xfrm>
            <a:custGeom>
              <a:avLst/>
              <a:gdLst/>
              <a:ahLst/>
              <a:cxnLst/>
              <a:rect l="l" t="t" r="r" b="b"/>
              <a:pathLst>
                <a:path w="4609" h="5745" extrusionOk="0">
                  <a:moveTo>
                    <a:pt x="2827" y="91"/>
                  </a:moveTo>
                  <a:cubicBezTo>
                    <a:pt x="2827" y="91"/>
                    <a:pt x="2949" y="213"/>
                    <a:pt x="2949" y="243"/>
                  </a:cubicBezTo>
                  <a:cubicBezTo>
                    <a:pt x="2976" y="261"/>
                    <a:pt x="2997" y="274"/>
                    <a:pt x="3016" y="285"/>
                  </a:cubicBezTo>
                  <a:lnTo>
                    <a:pt x="3016" y="285"/>
                  </a:lnTo>
                  <a:cubicBezTo>
                    <a:pt x="2967" y="231"/>
                    <a:pt x="2961" y="201"/>
                    <a:pt x="2986" y="201"/>
                  </a:cubicBezTo>
                  <a:cubicBezTo>
                    <a:pt x="3002" y="201"/>
                    <a:pt x="3031" y="214"/>
                    <a:pt x="3070" y="243"/>
                  </a:cubicBezTo>
                  <a:cubicBezTo>
                    <a:pt x="2979" y="167"/>
                    <a:pt x="2972" y="167"/>
                    <a:pt x="2960" y="167"/>
                  </a:cubicBezTo>
                  <a:cubicBezTo>
                    <a:pt x="2949" y="167"/>
                    <a:pt x="2934" y="167"/>
                    <a:pt x="2827" y="91"/>
                  </a:cubicBezTo>
                  <a:close/>
                  <a:moveTo>
                    <a:pt x="3192" y="304"/>
                  </a:moveTo>
                  <a:cubicBezTo>
                    <a:pt x="3206" y="318"/>
                    <a:pt x="3225" y="334"/>
                    <a:pt x="3246" y="351"/>
                  </a:cubicBezTo>
                  <a:lnTo>
                    <a:pt x="3246" y="351"/>
                  </a:lnTo>
                  <a:cubicBezTo>
                    <a:pt x="3230" y="336"/>
                    <a:pt x="3212" y="320"/>
                    <a:pt x="3192" y="304"/>
                  </a:cubicBezTo>
                  <a:close/>
                  <a:moveTo>
                    <a:pt x="3016" y="285"/>
                  </a:moveTo>
                  <a:lnTo>
                    <a:pt x="3016" y="285"/>
                  </a:lnTo>
                  <a:cubicBezTo>
                    <a:pt x="3036" y="308"/>
                    <a:pt x="3064" y="335"/>
                    <a:pt x="3101" y="365"/>
                  </a:cubicBezTo>
                  <a:cubicBezTo>
                    <a:pt x="3107" y="369"/>
                    <a:pt x="3113" y="373"/>
                    <a:pt x="3118" y="377"/>
                  </a:cubicBezTo>
                  <a:lnTo>
                    <a:pt x="3118" y="377"/>
                  </a:lnTo>
                  <a:cubicBezTo>
                    <a:pt x="3082" y="327"/>
                    <a:pt x="3056" y="309"/>
                    <a:pt x="3016" y="285"/>
                  </a:cubicBezTo>
                  <a:close/>
                  <a:moveTo>
                    <a:pt x="3709" y="243"/>
                  </a:moveTo>
                  <a:lnTo>
                    <a:pt x="3899" y="387"/>
                  </a:lnTo>
                  <a:lnTo>
                    <a:pt x="3899" y="387"/>
                  </a:lnTo>
                  <a:cubicBezTo>
                    <a:pt x="3903" y="377"/>
                    <a:pt x="3868" y="345"/>
                    <a:pt x="3709" y="243"/>
                  </a:cubicBezTo>
                  <a:close/>
                  <a:moveTo>
                    <a:pt x="2546" y="388"/>
                  </a:moveTo>
                  <a:lnTo>
                    <a:pt x="2546" y="388"/>
                  </a:lnTo>
                  <a:cubicBezTo>
                    <a:pt x="2554" y="403"/>
                    <a:pt x="2554" y="411"/>
                    <a:pt x="2584" y="426"/>
                  </a:cubicBezTo>
                  <a:lnTo>
                    <a:pt x="2546" y="388"/>
                  </a:lnTo>
                  <a:close/>
                  <a:moveTo>
                    <a:pt x="3930" y="410"/>
                  </a:moveTo>
                  <a:lnTo>
                    <a:pt x="3952" y="426"/>
                  </a:lnTo>
                  <a:cubicBezTo>
                    <a:pt x="3968" y="426"/>
                    <a:pt x="3950" y="417"/>
                    <a:pt x="3930" y="410"/>
                  </a:cubicBezTo>
                  <a:close/>
                  <a:moveTo>
                    <a:pt x="4165" y="426"/>
                  </a:moveTo>
                  <a:lnTo>
                    <a:pt x="4215" y="471"/>
                  </a:lnTo>
                  <a:lnTo>
                    <a:pt x="4215" y="471"/>
                  </a:lnTo>
                  <a:cubicBezTo>
                    <a:pt x="4218" y="469"/>
                    <a:pt x="4204" y="455"/>
                    <a:pt x="4165" y="426"/>
                  </a:cubicBezTo>
                  <a:close/>
                  <a:moveTo>
                    <a:pt x="4087" y="449"/>
                  </a:moveTo>
                  <a:cubicBezTo>
                    <a:pt x="4092" y="455"/>
                    <a:pt x="4098" y="463"/>
                    <a:pt x="4107" y="471"/>
                  </a:cubicBezTo>
                  <a:lnTo>
                    <a:pt x="4107" y="471"/>
                  </a:lnTo>
                  <a:cubicBezTo>
                    <a:pt x="4105" y="466"/>
                    <a:pt x="4104" y="461"/>
                    <a:pt x="4104" y="456"/>
                  </a:cubicBezTo>
                  <a:lnTo>
                    <a:pt x="4087" y="449"/>
                  </a:lnTo>
                  <a:close/>
                  <a:moveTo>
                    <a:pt x="2584" y="426"/>
                  </a:moveTo>
                  <a:lnTo>
                    <a:pt x="2584" y="426"/>
                  </a:lnTo>
                  <a:cubicBezTo>
                    <a:pt x="2660" y="491"/>
                    <a:pt x="2681" y="509"/>
                    <a:pt x="2682" y="509"/>
                  </a:cubicBezTo>
                  <a:cubicBezTo>
                    <a:pt x="2683" y="509"/>
                    <a:pt x="2666" y="493"/>
                    <a:pt x="2657" y="483"/>
                  </a:cubicBezTo>
                  <a:lnTo>
                    <a:pt x="2657" y="483"/>
                  </a:lnTo>
                  <a:cubicBezTo>
                    <a:pt x="2659" y="484"/>
                    <a:pt x="2661" y="485"/>
                    <a:pt x="2662" y="485"/>
                  </a:cubicBezTo>
                  <a:cubicBezTo>
                    <a:pt x="2663" y="485"/>
                    <a:pt x="2661" y="481"/>
                    <a:pt x="2655" y="474"/>
                  </a:cubicBezTo>
                  <a:lnTo>
                    <a:pt x="2655" y="474"/>
                  </a:lnTo>
                  <a:cubicBezTo>
                    <a:pt x="2654" y="474"/>
                    <a:pt x="2653" y="474"/>
                    <a:pt x="2652" y="474"/>
                  </a:cubicBezTo>
                  <a:cubicBezTo>
                    <a:pt x="2650" y="474"/>
                    <a:pt x="2652" y="478"/>
                    <a:pt x="2657" y="483"/>
                  </a:cubicBezTo>
                  <a:lnTo>
                    <a:pt x="2657" y="483"/>
                  </a:lnTo>
                  <a:cubicBezTo>
                    <a:pt x="2648" y="477"/>
                    <a:pt x="2625" y="460"/>
                    <a:pt x="2584" y="426"/>
                  </a:cubicBezTo>
                  <a:close/>
                  <a:moveTo>
                    <a:pt x="2523" y="0"/>
                  </a:moveTo>
                  <a:cubicBezTo>
                    <a:pt x="2497" y="0"/>
                    <a:pt x="2703" y="163"/>
                    <a:pt x="2694" y="163"/>
                  </a:cubicBezTo>
                  <a:cubicBezTo>
                    <a:pt x="2692" y="163"/>
                    <a:pt x="2687" y="160"/>
                    <a:pt x="2675" y="152"/>
                  </a:cubicBezTo>
                  <a:lnTo>
                    <a:pt x="2584" y="91"/>
                  </a:lnTo>
                  <a:lnTo>
                    <a:pt x="2584" y="91"/>
                  </a:lnTo>
                  <a:lnTo>
                    <a:pt x="2614" y="152"/>
                  </a:lnTo>
                  <a:cubicBezTo>
                    <a:pt x="2599" y="145"/>
                    <a:pt x="2591" y="141"/>
                    <a:pt x="2587" y="141"/>
                  </a:cubicBezTo>
                  <a:cubicBezTo>
                    <a:pt x="2564" y="141"/>
                    <a:pt x="2793" y="304"/>
                    <a:pt x="2766" y="304"/>
                  </a:cubicBezTo>
                  <a:cubicBezTo>
                    <a:pt x="2754" y="296"/>
                    <a:pt x="2747" y="292"/>
                    <a:pt x="2745" y="292"/>
                  </a:cubicBezTo>
                  <a:cubicBezTo>
                    <a:pt x="2732" y="292"/>
                    <a:pt x="2897" y="430"/>
                    <a:pt x="2949" y="456"/>
                  </a:cubicBezTo>
                  <a:cubicBezTo>
                    <a:pt x="2953" y="460"/>
                    <a:pt x="2957" y="464"/>
                    <a:pt x="2961" y="467"/>
                  </a:cubicBezTo>
                  <a:lnTo>
                    <a:pt x="2961" y="467"/>
                  </a:lnTo>
                  <a:cubicBezTo>
                    <a:pt x="2961" y="462"/>
                    <a:pt x="2963" y="459"/>
                    <a:pt x="2967" y="459"/>
                  </a:cubicBezTo>
                  <a:cubicBezTo>
                    <a:pt x="2976" y="459"/>
                    <a:pt x="2999" y="476"/>
                    <a:pt x="3040" y="517"/>
                  </a:cubicBezTo>
                  <a:lnTo>
                    <a:pt x="3040" y="517"/>
                  </a:lnTo>
                  <a:cubicBezTo>
                    <a:pt x="2888" y="365"/>
                    <a:pt x="2736" y="274"/>
                    <a:pt x="2614" y="152"/>
                  </a:cubicBezTo>
                  <a:lnTo>
                    <a:pt x="2614" y="152"/>
                  </a:lnTo>
                  <a:cubicBezTo>
                    <a:pt x="2713" y="226"/>
                    <a:pt x="2832" y="321"/>
                    <a:pt x="2873" y="321"/>
                  </a:cubicBezTo>
                  <a:cubicBezTo>
                    <a:pt x="2879" y="321"/>
                    <a:pt x="2884" y="319"/>
                    <a:pt x="2886" y="314"/>
                  </a:cubicBezTo>
                  <a:lnTo>
                    <a:pt x="2886" y="314"/>
                  </a:lnTo>
                  <a:cubicBezTo>
                    <a:pt x="2903" y="328"/>
                    <a:pt x="2922" y="344"/>
                    <a:pt x="2945" y="362"/>
                  </a:cubicBezTo>
                  <a:lnTo>
                    <a:pt x="2945" y="362"/>
                  </a:lnTo>
                  <a:cubicBezTo>
                    <a:pt x="2930" y="346"/>
                    <a:pt x="2911" y="327"/>
                    <a:pt x="2888" y="304"/>
                  </a:cubicBezTo>
                  <a:cubicBezTo>
                    <a:pt x="2888" y="308"/>
                    <a:pt x="2887" y="312"/>
                    <a:pt x="2886" y="314"/>
                  </a:cubicBezTo>
                  <a:lnTo>
                    <a:pt x="2886" y="314"/>
                  </a:lnTo>
                  <a:cubicBezTo>
                    <a:pt x="2686" y="149"/>
                    <a:pt x="2906" y="292"/>
                    <a:pt x="2766" y="152"/>
                  </a:cubicBezTo>
                  <a:lnTo>
                    <a:pt x="2523" y="0"/>
                  </a:lnTo>
                  <a:close/>
                  <a:moveTo>
                    <a:pt x="2462" y="456"/>
                  </a:moveTo>
                  <a:cubicBezTo>
                    <a:pt x="2479" y="473"/>
                    <a:pt x="2534" y="509"/>
                    <a:pt x="2595" y="548"/>
                  </a:cubicBezTo>
                  <a:lnTo>
                    <a:pt x="2595" y="548"/>
                  </a:lnTo>
                  <a:cubicBezTo>
                    <a:pt x="2559" y="520"/>
                    <a:pt x="2516" y="489"/>
                    <a:pt x="2462" y="456"/>
                  </a:cubicBezTo>
                  <a:close/>
                  <a:moveTo>
                    <a:pt x="2961" y="467"/>
                  </a:moveTo>
                  <a:lnTo>
                    <a:pt x="2961" y="467"/>
                  </a:lnTo>
                  <a:cubicBezTo>
                    <a:pt x="2961" y="477"/>
                    <a:pt x="2968" y="495"/>
                    <a:pt x="2979" y="517"/>
                  </a:cubicBezTo>
                  <a:lnTo>
                    <a:pt x="2979" y="517"/>
                  </a:lnTo>
                  <a:cubicBezTo>
                    <a:pt x="2979" y="517"/>
                    <a:pt x="2979" y="517"/>
                    <a:pt x="2980" y="517"/>
                  </a:cubicBezTo>
                  <a:lnTo>
                    <a:pt x="2980" y="517"/>
                  </a:lnTo>
                  <a:cubicBezTo>
                    <a:pt x="3005" y="530"/>
                    <a:pt x="3032" y="546"/>
                    <a:pt x="3059" y="562"/>
                  </a:cubicBezTo>
                  <a:lnTo>
                    <a:pt x="3059" y="562"/>
                  </a:lnTo>
                  <a:cubicBezTo>
                    <a:pt x="3044" y="546"/>
                    <a:pt x="3013" y="516"/>
                    <a:pt x="2961" y="467"/>
                  </a:cubicBezTo>
                  <a:close/>
                  <a:moveTo>
                    <a:pt x="4165" y="456"/>
                  </a:moveTo>
                  <a:lnTo>
                    <a:pt x="4165" y="456"/>
                  </a:lnTo>
                  <a:cubicBezTo>
                    <a:pt x="4215" y="497"/>
                    <a:pt x="4259" y="534"/>
                    <a:pt x="4297" y="566"/>
                  </a:cubicBezTo>
                  <a:lnTo>
                    <a:pt x="4297" y="566"/>
                  </a:lnTo>
                  <a:cubicBezTo>
                    <a:pt x="4266" y="541"/>
                    <a:pt x="4225" y="507"/>
                    <a:pt x="4165" y="456"/>
                  </a:cubicBezTo>
                  <a:close/>
                  <a:moveTo>
                    <a:pt x="2432" y="578"/>
                  </a:moveTo>
                  <a:lnTo>
                    <a:pt x="2432" y="578"/>
                  </a:lnTo>
                  <a:cubicBezTo>
                    <a:pt x="2454" y="592"/>
                    <a:pt x="2471" y="604"/>
                    <a:pt x="2484" y="613"/>
                  </a:cubicBezTo>
                  <a:lnTo>
                    <a:pt x="2484" y="613"/>
                  </a:lnTo>
                  <a:cubicBezTo>
                    <a:pt x="2464" y="597"/>
                    <a:pt x="2447" y="585"/>
                    <a:pt x="2432" y="578"/>
                  </a:cubicBezTo>
                  <a:close/>
                  <a:moveTo>
                    <a:pt x="2484" y="613"/>
                  </a:moveTo>
                  <a:lnTo>
                    <a:pt x="2484" y="613"/>
                  </a:lnTo>
                  <a:cubicBezTo>
                    <a:pt x="2496" y="622"/>
                    <a:pt x="2507" y="632"/>
                    <a:pt x="2520" y="642"/>
                  </a:cubicBezTo>
                  <a:lnTo>
                    <a:pt x="2520" y="642"/>
                  </a:lnTo>
                  <a:cubicBezTo>
                    <a:pt x="2512" y="640"/>
                    <a:pt x="2495" y="632"/>
                    <a:pt x="2490" y="632"/>
                  </a:cubicBezTo>
                  <a:cubicBezTo>
                    <a:pt x="2488" y="632"/>
                    <a:pt x="2488" y="634"/>
                    <a:pt x="2493" y="639"/>
                  </a:cubicBezTo>
                  <a:cubicBezTo>
                    <a:pt x="2541" y="677"/>
                    <a:pt x="2556" y="688"/>
                    <a:pt x="2557" y="688"/>
                  </a:cubicBezTo>
                  <a:cubicBezTo>
                    <a:pt x="2559" y="688"/>
                    <a:pt x="2537" y="668"/>
                    <a:pt x="2540" y="668"/>
                  </a:cubicBezTo>
                  <a:cubicBezTo>
                    <a:pt x="2541" y="668"/>
                    <a:pt x="2550" y="674"/>
                    <a:pt x="2575" y="693"/>
                  </a:cubicBezTo>
                  <a:lnTo>
                    <a:pt x="2575" y="693"/>
                  </a:lnTo>
                  <a:cubicBezTo>
                    <a:pt x="2557" y="675"/>
                    <a:pt x="2538" y="658"/>
                    <a:pt x="2520" y="642"/>
                  </a:cubicBezTo>
                  <a:lnTo>
                    <a:pt x="2520" y="642"/>
                  </a:lnTo>
                  <a:cubicBezTo>
                    <a:pt x="2521" y="643"/>
                    <a:pt x="2522" y="643"/>
                    <a:pt x="2523" y="643"/>
                  </a:cubicBezTo>
                  <a:cubicBezTo>
                    <a:pt x="2526" y="643"/>
                    <a:pt x="2518" y="636"/>
                    <a:pt x="2484" y="613"/>
                  </a:cubicBezTo>
                  <a:close/>
                  <a:moveTo>
                    <a:pt x="2575" y="693"/>
                  </a:moveTo>
                  <a:lnTo>
                    <a:pt x="2575" y="693"/>
                  </a:lnTo>
                  <a:cubicBezTo>
                    <a:pt x="2578" y="696"/>
                    <a:pt x="2581" y="698"/>
                    <a:pt x="2584" y="701"/>
                  </a:cubicBezTo>
                  <a:lnTo>
                    <a:pt x="2584" y="701"/>
                  </a:lnTo>
                  <a:cubicBezTo>
                    <a:pt x="2584" y="701"/>
                    <a:pt x="2584" y="700"/>
                    <a:pt x="2584" y="699"/>
                  </a:cubicBezTo>
                  <a:cubicBezTo>
                    <a:pt x="2581" y="697"/>
                    <a:pt x="2578" y="695"/>
                    <a:pt x="2575" y="693"/>
                  </a:cubicBezTo>
                  <a:close/>
                  <a:moveTo>
                    <a:pt x="2493" y="684"/>
                  </a:moveTo>
                  <a:lnTo>
                    <a:pt x="2493" y="684"/>
                  </a:lnTo>
                  <a:cubicBezTo>
                    <a:pt x="2524" y="709"/>
                    <a:pt x="2555" y="734"/>
                    <a:pt x="2540" y="734"/>
                  </a:cubicBezTo>
                  <a:cubicBezTo>
                    <a:pt x="2537" y="734"/>
                    <a:pt x="2532" y="733"/>
                    <a:pt x="2523" y="730"/>
                  </a:cubicBezTo>
                  <a:lnTo>
                    <a:pt x="2493" y="684"/>
                  </a:lnTo>
                  <a:close/>
                  <a:moveTo>
                    <a:pt x="2645" y="730"/>
                  </a:moveTo>
                  <a:cubicBezTo>
                    <a:pt x="2635" y="730"/>
                    <a:pt x="2664" y="756"/>
                    <a:pt x="2709" y="794"/>
                  </a:cubicBezTo>
                  <a:lnTo>
                    <a:pt x="2709" y="794"/>
                  </a:lnTo>
                  <a:cubicBezTo>
                    <a:pt x="2706" y="783"/>
                    <a:pt x="2705" y="775"/>
                    <a:pt x="2645" y="730"/>
                  </a:cubicBezTo>
                  <a:close/>
                  <a:moveTo>
                    <a:pt x="3035" y="623"/>
                  </a:moveTo>
                  <a:cubicBezTo>
                    <a:pt x="3119" y="698"/>
                    <a:pt x="3211" y="772"/>
                    <a:pt x="3344" y="851"/>
                  </a:cubicBezTo>
                  <a:cubicBezTo>
                    <a:pt x="3374" y="882"/>
                    <a:pt x="3435" y="912"/>
                    <a:pt x="3405" y="912"/>
                  </a:cubicBezTo>
                  <a:cubicBezTo>
                    <a:pt x="3253" y="791"/>
                    <a:pt x="3253" y="851"/>
                    <a:pt x="3101" y="699"/>
                  </a:cubicBezTo>
                  <a:lnTo>
                    <a:pt x="3035" y="623"/>
                  </a:lnTo>
                  <a:close/>
                  <a:moveTo>
                    <a:pt x="2371" y="912"/>
                  </a:moveTo>
                  <a:cubicBezTo>
                    <a:pt x="2398" y="932"/>
                    <a:pt x="2420" y="948"/>
                    <a:pt x="2440" y="961"/>
                  </a:cubicBezTo>
                  <a:lnTo>
                    <a:pt x="2440" y="961"/>
                  </a:lnTo>
                  <a:cubicBezTo>
                    <a:pt x="2417" y="940"/>
                    <a:pt x="2392" y="923"/>
                    <a:pt x="2371" y="912"/>
                  </a:cubicBezTo>
                  <a:close/>
                  <a:moveTo>
                    <a:pt x="2481" y="1165"/>
                  </a:moveTo>
                  <a:lnTo>
                    <a:pt x="2481" y="1165"/>
                  </a:lnTo>
                  <a:cubicBezTo>
                    <a:pt x="2488" y="1169"/>
                    <a:pt x="2491" y="1171"/>
                    <a:pt x="2491" y="1171"/>
                  </a:cubicBezTo>
                  <a:cubicBezTo>
                    <a:pt x="2491" y="1171"/>
                    <a:pt x="2487" y="1169"/>
                    <a:pt x="2481" y="1165"/>
                  </a:cubicBezTo>
                  <a:close/>
                  <a:moveTo>
                    <a:pt x="2037" y="1672"/>
                  </a:moveTo>
                  <a:lnTo>
                    <a:pt x="2037" y="1672"/>
                  </a:lnTo>
                  <a:cubicBezTo>
                    <a:pt x="2070" y="1705"/>
                    <a:pt x="2083" y="1714"/>
                    <a:pt x="2091" y="1717"/>
                  </a:cubicBezTo>
                  <a:lnTo>
                    <a:pt x="2091" y="1717"/>
                  </a:lnTo>
                  <a:cubicBezTo>
                    <a:pt x="2063" y="1692"/>
                    <a:pt x="2037" y="1672"/>
                    <a:pt x="2037" y="1672"/>
                  </a:cubicBezTo>
                  <a:close/>
                  <a:moveTo>
                    <a:pt x="2189" y="1672"/>
                  </a:moveTo>
                  <a:lnTo>
                    <a:pt x="2189" y="1672"/>
                  </a:lnTo>
                  <a:cubicBezTo>
                    <a:pt x="2213" y="1720"/>
                    <a:pt x="2218" y="1730"/>
                    <a:pt x="2249" y="1732"/>
                  </a:cubicBezTo>
                  <a:lnTo>
                    <a:pt x="2249" y="1732"/>
                  </a:lnTo>
                  <a:lnTo>
                    <a:pt x="2189" y="1672"/>
                  </a:lnTo>
                  <a:close/>
                  <a:moveTo>
                    <a:pt x="1976" y="1946"/>
                  </a:moveTo>
                  <a:cubicBezTo>
                    <a:pt x="1985" y="1959"/>
                    <a:pt x="1989" y="1967"/>
                    <a:pt x="1989" y="1972"/>
                  </a:cubicBezTo>
                  <a:lnTo>
                    <a:pt x="1989" y="1972"/>
                  </a:lnTo>
                  <a:cubicBezTo>
                    <a:pt x="1985" y="1964"/>
                    <a:pt x="1981" y="1955"/>
                    <a:pt x="1976" y="1946"/>
                  </a:cubicBezTo>
                  <a:close/>
                  <a:moveTo>
                    <a:pt x="1672" y="2098"/>
                  </a:moveTo>
                  <a:cubicBezTo>
                    <a:pt x="1716" y="2142"/>
                    <a:pt x="1740" y="2164"/>
                    <a:pt x="1752" y="2171"/>
                  </a:cubicBezTo>
                  <a:lnTo>
                    <a:pt x="1752" y="2171"/>
                  </a:lnTo>
                  <a:cubicBezTo>
                    <a:pt x="1724" y="2147"/>
                    <a:pt x="1697" y="2122"/>
                    <a:pt x="1672" y="2098"/>
                  </a:cubicBezTo>
                  <a:close/>
                  <a:moveTo>
                    <a:pt x="1520" y="2250"/>
                  </a:moveTo>
                  <a:lnTo>
                    <a:pt x="1520" y="2250"/>
                  </a:lnTo>
                  <a:cubicBezTo>
                    <a:pt x="1546" y="2275"/>
                    <a:pt x="1552" y="2282"/>
                    <a:pt x="1553" y="2282"/>
                  </a:cubicBezTo>
                  <a:cubicBezTo>
                    <a:pt x="1554" y="2282"/>
                    <a:pt x="1549" y="2275"/>
                    <a:pt x="1551" y="2275"/>
                  </a:cubicBezTo>
                  <a:cubicBezTo>
                    <a:pt x="1552" y="2275"/>
                    <a:pt x="1552" y="2275"/>
                    <a:pt x="1553" y="2276"/>
                  </a:cubicBezTo>
                  <a:lnTo>
                    <a:pt x="1553" y="2276"/>
                  </a:lnTo>
                  <a:cubicBezTo>
                    <a:pt x="1544" y="2269"/>
                    <a:pt x="1533" y="2260"/>
                    <a:pt x="1520" y="2250"/>
                  </a:cubicBezTo>
                  <a:close/>
                  <a:moveTo>
                    <a:pt x="1368" y="2280"/>
                  </a:moveTo>
                  <a:lnTo>
                    <a:pt x="1459" y="2401"/>
                  </a:lnTo>
                  <a:cubicBezTo>
                    <a:pt x="1489" y="2432"/>
                    <a:pt x="1500" y="2438"/>
                    <a:pt x="1504" y="2439"/>
                  </a:cubicBezTo>
                  <a:lnTo>
                    <a:pt x="1504" y="2439"/>
                  </a:lnTo>
                  <a:lnTo>
                    <a:pt x="1368" y="2280"/>
                  </a:lnTo>
                  <a:close/>
                  <a:moveTo>
                    <a:pt x="1512" y="2434"/>
                  </a:moveTo>
                  <a:cubicBezTo>
                    <a:pt x="1508" y="2434"/>
                    <a:pt x="1508" y="2439"/>
                    <a:pt x="1504" y="2439"/>
                  </a:cubicBezTo>
                  <a:cubicBezTo>
                    <a:pt x="1504" y="2439"/>
                    <a:pt x="1504" y="2439"/>
                    <a:pt x="1504" y="2439"/>
                  </a:cubicBezTo>
                  <a:lnTo>
                    <a:pt x="1504" y="2439"/>
                  </a:lnTo>
                  <a:lnTo>
                    <a:pt x="1543" y="2484"/>
                  </a:lnTo>
                  <a:lnTo>
                    <a:pt x="1543" y="2484"/>
                  </a:lnTo>
                  <a:cubicBezTo>
                    <a:pt x="1532" y="2466"/>
                    <a:pt x="1526" y="2452"/>
                    <a:pt x="1532" y="2452"/>
                  </a:cubicBezTo>
                  <a:cubicBezTo>
                    <a:pt x="1537" y="2452"/>
                    <a:pt x="1552" y="2463"/>
                    <a:pt x="1581" y="2493"/>
                  </a:cubicBezTo>
                  <a:lnTo>
                    <a:pt x="1581" y="2493"/>
                  </a:lnTo>
                  <a:cubicBezTo>
                    <a:pt x="1532" y="2444"/>
                    <a:pt x="1518" y="2434"/>
                    <a:pt x="1512" y="2434"/>
                  </a:cubicBezTo>
                  <a:close/>
                  <a:moveTo>
                    <a:pt x="1522" y="2416"/>
                  </a:moveTo>
                  <a:cubicBezTo>
                    <a:pt x="1518" y="2416"/>
                    <a:pt x="1532" y="2436"/>
                    <a:pt x="1581" y="2493"/>
                  </a:cubicBezTo>
                  <a:cubicBezTo>
                    <a:pt x="1581" y="2493"/>
                    <a:pt x="1554" y="2459"/>
                    <a:pt x="1538" y="2430"/>
                  </a:cubicBezTo>
                  <a:lnTo>
                    <a:pt x="1538" y="2430"/>
                  </a:lnTo>
                  <a:cubicBezTo>
                    <a:pt x="1530" y="2422"/>
                    <a:pt x="1523" y="2416"/>
                    <a:pt x="1522" y="2416"/>
                  </a:cubicBezTo>
                  <a:close/>
                  <a:moveTo>
                    <a:pt x="3998" y="2667"/>
                  </a:moveTo>
                  <a:cubicBezTo>
                    <a:pt x="4001" y="2679"/>
                    <a:pt x="4006" y="2692"/>
                    <a:pt x="4013" y="2705"/>
                  </a:cubicBezTo>
                  <a:lnTo>
                    <a:pt x="4043" y="2705"/>
                  </a:lnTo>
                  <a:cubicBezTo>
                    <a:pt x="4034" y="2697"/>
                    <a:pt x="4018" y="2683"/>
                    <a:pt x="3998" y="2667"/>
                  </a:cubicBezTo>
                  <a:close/>
                  <a:moveTo>
                    <a:pt x="1338" y="2656"/>
                  </a:moveTo>
                  <a:cubicBezTo>
                    <a:pt x="1330" y="2656"/>
                    <a:pt x="1360" y="2690"/>
                    <a:pt x="1393" y="2726"/>
                  </a:cubicBezTo>
                  <a:lnTo>
                    <a:pt x="1393" y="2726"/>
                  </a:lnTo>
                  <a:cubicBezTo>
                    <a:pt x="1383" y="2707"/>
                    <a:pt x="1376" y="2690"/>
                    <a:pt x="1368" y="2675"/>
                  </a:cubicBezTo>
                  <a:cubicBezTo>
                    <a:pt x="1351" y="2662"/>
                    <a:pt x="1341" y="2656"/>
                    <a:pt x="1338" y="2656"/>
                  </a:cubicBezTo>
                  <a:close/>
                  <a:moveTo>
                    <a:pt x="1353" y="3541"/>
                  </a:moveTo>
                  <a:lnTo>
                    <a:pt x="1353" y="3541"/>
                  </a:lnTo>
                  <a:cubicBezTo>
                    <a:pt x="1353" y="3541"/>
                    <a:pt x="1357" y="3545"/>
                    <a:pt x="1368" y="3557"/>
                  </a:cubicBezTo>
                  <a:lnTo>
                    <a:pt x="1390" y="3573"/>
                  </a:lnTo>
                  <a:lnTo>
                    <a:pt x="1390" y="3573"/>
                  </a:lnTo>
                  <a:cubicBezTo>
                    <a:pt x="1369" y="3554"/>
                    <a:pt x="1355" y="3541"/>
                    <a:pt x="1353" y="3541"/>
                  </a:cubicBezTo>
                  <a:close/>
                  <a:moveTo>
                    <a:pt x="2817" y="3574"/>
                  </a:moveTo>
                  <a:cubicBezTo>
                    <a:pt x="2821" y="3578"/>
                    <a:pt x="2824" y="3582"/>
                    <a:pt x="2827" y="3587"/>
                  </a:cubicBezTo>
                  <a:lnTo>
                    <a:pt x="2841" y="3594"/>
                  </a:lnTo>
                  <a:lnTo>
                    <a:pt x="2841" y="3594"/>
                  </a:lnTo>
                  <a:cubicBezTo>
                    <a:pt x="2834" y="3588"/>
                    <a:pt x="2826" y="3581"/>
                    <a:pt x="2817" y="3574"/>
                  </a:cubicBezTo>
                  <a:close/>
                  <a:moveTo>
                    <a:pt x="2841" y="3594"/>
                  </a:moveTo>
                  <a:cubicBezTo>
                    <a:pt x="2868" y="3616"/>
                    <a:pt x="2888" y="3632"/>
                    <a:pt x="2894" y="3632"/>
                  </a:cubicBezTo>
                  <a:cubicBezTo>
                    <a:pt x="2896" y="3632"/>
                    <a:pt x="2895" y="3628"/>
                    <a:pt x="2888" y="3617"/>
                  </a:cubicBezTo>
                  <a:lnTo>
                    <a:pt x="2841" y="3594"/>
                  </a:lnTo>
                  <a:close/>
                  <a:moveTo>
                    <a:pt x="1399" y="3587"/>
                  </a:moveTo>
                  <a:lnTo>
                    <a:pt x="1434" y="3634"/>
                  </a:lnTo>
                  <a:lnTo>
                    <a:pt x="1434" y="3634"/>
                  </a:lnTo>
                  <a:cubicBezTo>
                    <a:pt x="1435" y="3628"/>
                    <a:pt x="1426" y="3614"/>
                    <a:pt x="1399" y="3587"/>
                  </a:cubicBezTo>
                  <a:close/>
                  <a:moveTo>
                    <a:pt x="1416" y="3668"/>
                  </a:moveTo>
                  <a:lnTo>
                    <a:pt x="1416" y="3668"/>
                  </a:lnTo>
                  <a:cubicBezTo>
                    <a:pt x="1430" y="3692"/>
                    <a:pt x="1453" y="3724"/>
                    <a:pt x="1490" y="3769"/>
                  </a:cubicBezTo>
                  <a:cubicBezTo>
                    <a:pt x="1445" y="3740"/>
                    <a:pt x="1415" y="3703"/>
                    <a:pt x="1393" y="3669"/>
                  </a:cubicBezTo>
                  <a:lnTo>
                    <a:pt x="1393" y="3669"/>
                  </a:lnTo>
                  <a:cubicBezTo>
                    <a:pt x="1401" y="3679"/>
                    <a:pt x="1413" y="3692"/>
                    <a:pt x="1429" y="3709"/>
                  </a:cubicBezTo>
                  <a:cubicBezTo>
                    <a:pt x="1424" y="3693"/>
                    <a:pt x="1419" y="3679"/>
                    <a:pt x="1416" y="3668"/>
                  </a:cubicBezTo>
                  <a:close/>
                  <a:moveTo>
                    <a:pt x="882" y="3739"/>
                  </a:moveTo>
                  <a:cubicBezTo>
                    <a:pt x="944" y="3801"/>
                    <a:pt x="960" y="3822"/>
                    <a:pt x="973" y="3841"/>
                  </a:cubicBezTo>
                  <a:lnTo>
                    <a:pt x="973" y="3841"/>
                  </a:lnTo>
                  <a:cubicBezTo>
                    <a:pt x="968" y="3829"/>
                    <a:pt x="945" y="3802"/>
                    <a:pt x="882" y="3739"/>
                  </a:cubicBezTo>
                  <a:close/>
                  <a:moveTo>
                    <a:pt x="805" y="3848"/>
                  </a:moveTo>
                  <a:cubicBezTo>
                    <a:pt x="807" y="3848"/>
                    <a:pt x="823" y="3863"/>
                    <a:pt x="866" y="3906"/>
                  </a:cubicBezTo>
                  <a:lnTo>
                    <a:pt x="866" y="3906"/>
                  </a:lnTo>
                  <a:cubicBezTo>
                    <a:pt x="835" y="3881"/>
                    <a:pt x="803" y="3848"/>
                    <a:pt x="805" y="3848"/>
                  </a:cubicBezTo>
                  <a:close/>
                  <a:moveTo>
                    <a:pt x="807" y="4367"/>
                  </a:moveTo>
                  <a:lnTo>
                    <a:pt x="807" y="4367"/>
                  </a:lnTo>
                  <a:cubicBezTo>
                    <a:pt x="827" y="4392"/>
                    <a:pt x="830" y="4403"/>
                    <a:pt x="825" y="4405"/>
                  </a:cubicBezTo>
                  <a:lnTo>
                    <a:pt x="825" y="4405"/>
                  </a:lnTo>
                  <a:cubicBezTo>
                    <a:pt x="819" y="4390"/>
                    <a:pt x="814" y="4378"/>
                    <a:pt x="807" y="4367"/>
                  </a:cubicBezTo>
                  <a:close/>
                  <a:moveTo>
                    <a:pt x="1885" y="5167"/>
                  </a:moveTo>
                  <a:cubicBezTo>
                    <a:pt x="1885" y="5177"/>
                    <a:pt x="1887" y="5186"/>
                    <a:pt x="1891" y="5196"/>
                  </a:cubicBezTo>
                  <a:lnTo>
                    <a:pt x="1891" y="5196"/>
                  </a:lnTo>
                  <a:lnTo>
                    <a:pt x="1915" y="5228"/>
                  </a:lnTo>
                  <a:lnTo>
                    <a:pt x="1915" y="5228"/>
                  </a:lnTo>
                  <a:lnTo>
                    <a:pt x="1885" y="5167"/>
                  </a:lnTo>
                  <a:close/>
                  <a:moveTo>
                    <a:pt x="2888" y="0"/>
                  </a:moveTo>
                  <a:cubicBezTo>
                    <a:pt x="2979" y="91"/>
                    <a:pt x="3131" y="213"/>
                    <a:pt x="3222" y="243"/>
                  </a:cubicBezTo>
                  <a:cubicBezTo>
                    <a:pt x="3435" y="365"/>
                    <a:pt x="3222" y="274"/>
                    <a:pt x="3496" y="426"/>
                  </a:cubicBezTo>
                  <a:cubicBezTo>
                    <a:pt x="3414" y="426"/>
                    <a:pt x="3381" y="426"/>
                    <a:pt x="3397" y="491"/>
                  </a:cubicBezTo>
                  <a:lnTo>
                    <a:pt x="3397" y="491"/>
                  </a:lnTo>
                  <a:cubicBezTo>
                    <a:pt x="3374" y="448"/>
                    <a:pt x="3303" y="396"/>
                    <a:pt x="3246" y="351"/>
                  </a:cubicBezTo>
                  <a:lnTo>
                    <a:pt x="3246" y="351"/>
                  </a:lnTo>
                  <a:cubicBezTo>
                    <a:pt x="3351" y="448"/>
                    <a:pt x="3370" y="517"/>
                    <a:pt x="3344" y="517"/>
                  </a:cubicBezTo>
                  <a:lnTo>
                    <a:pt x="3648" y="730"/>
                  </a:lnTo>
                  <a:lnTo>
                    <a:pt x="3709" y="821"/>
                  </a:lnTo>
                  <a:cubicBezTo>
                    <a:pt x="3557" y="699"/>
                    <a:pt x="3344" y="547"/>
                    <a:pt x="3283" y="547"/>
                  </a:cubicBezTo>
                  <a:cubicBezTo>
                    <a:pt x="3177" y="456"/>
                    <a:pt x="3200" y="456"/>
                    <a:pt x="3215" y="456"/>
                  </a:cubicBezTo>
                  <a:cubicBezTo>
                    <a:pt x="3229" y="456"/>
                    <a:pt x="3237" y="456"/>
                    <a:pt x="3118" y="377"/>
                  </a:cubicBezTo>
                  <a:lnTo>
                    <a:pt x="3118" y="377"/>
                  </a:lnTo>
                  <a:cubicBezTo>
                    <a:pt x="3122" y="382"/>
                    <a:pt x="3127" y="389"/>
                    <a:pt x="3131" y="395"/>
                  </a:cubicBezTo>
                  <a:cubicBezTo>
                    <a:pt x="3184" y="441"/>
                    <a:pt x="3200" y="458"/>
                    <a:pt x="3192" y="458"/>
                  </a:cubicBezTo>
                  <a:cubicBezTo>
                    <a:pt x="3171" y="458"/>
                    <a:pt x="2949" y="304"/>
                    <a:pt x="2949" y="304"/>
                  </a:cubicBezTo>
                  <a:lnTo>
                    <a:pt x="2918" y="274"/>
                  </a:lnTo>
                  <a:cubicBezTo>
                    <a:pt x="2908" y="270"/>
                    <a:pt x="2901" y="269"/>
                    <a:pt x="2896" y="269"/>
                  </a:cubicBezTo>
                  <a:cubicBezTo>
                    <a:pt x="2859" y="269"/>
                    <a:pt x="2976" y="365"/>
                    <a:pt x="2949" y="365"/>
                  </a:cubicBezTo>
                  <a:cubicBezTo>
                    <a:pt x="2947" y="364"/>
                    <a:pt x="2946" y="363"/>
                    <a:pt x="2945" y="362"/>
                  </a:cubicBezTo>
                  <a:lnTo>
                    <a:pt x="2945" y="362"/>
                  </a:lnTo>
                  <a:cubicBezTo>
                    <a:pt x="3001" y="419"/>
                    <a:pt x="3011" y="435"/>
                    <a:pt x="3004" y="435"/>
                  </a:cubicBezTo>
                  <a:cubicBezTo>
                    <a:pt x="2996" y="435"/>
                    <a:pt x="2962" y="413"/>
                    <a:pt x="2950" y="413"/>
                  </a:cubicBezTo>
                  <a:cubicBezTo>
                    <a:pt x="2945" y="413"/>
                    <a:pt x="2944" y="416"/>
                    <a:pt x="2949" y="426"/>
                  </a:cubicBezTo>
                  <a:cubicBezTo>
                    <a:pt x="3011" y="488"/>
                    <a:pt x="3022" y="499"/>
                    <a:pt x="3024" y="499"/>
                  </a:cubicBezTo>
                  <a:cubicBezTo>
                    <a:pt x="3026" y="499"/>
                    <a:pt x="3024" y="495"/>
                    <a:pt x="3027" y="495"/>
                  </a:cubicBezTo>
                  <a:cubicBezTo>
                    <a:pt x="3031" y="495"/>
                    <a:pt x="3047" y="504"/>
                    <a:pt x="3101" y="547"/>
                  </a:cubicBezTo>
                  <a:cubicBezTo>
                    <a:pt x="3253" y="669"/>
                    <a:pt x="3253" y="669"/>
                    <a:pt x="3253" y="699"/>
                  </a:cubicBezTo>
                  <a:cubicBezTo>
                    <a:pt x="3253" y="699"/>
                    <a:pt x="3158" y="624"/>
                    <a:pt x="3059" y="562"/>
                  </a:cubicBezTo>
                  <a:lnTo>
                    <a:pt x="3059" y="562"/>
                  </a:lnTo>
                  <a:cubicBezTo>
                    <a:pt x="3069" y="573"/>
                    <a:pt x="3072" y="578"/>
                    <a:pt x="3069" y="578"/>
                  </a:cubicBezTo>
                  <a:cubicBezTo>
                    <a:pt x="3063" y="578"/>
                    <a:pt x="3027" y="553"/>
                    <a:pt x="2980" y="517"/>
                  </a:cubicBezTo>
                  <a:lnTo>
                    <a:pt x="2980" y="517"/>
                  </a:lnTo>
                  <a:cubicBezTo>
                    <a:pt x="2979" y="517"/>
                    <a:pt x="2979" y="517"/>
                    <a:pt x="2979" y="517"/>
                  </a:cubicBezTo>
                  <a:cubicBezTo>
                    <a:pt x="2979" y="517"/>
                    <a:pt x="2979" y="517"/>
                    <a:pt x="2979" y="517"/>
                  </a:cubicBezTo>
                  <a:lnTo>
                    <a:pt x="2979" y="517"/>
                  </a:lnTo>
                  <a:cubicBezTo>
                    <a:pt x="2869" y="435"/>
                    <a:pt x="2695" y="300"/>
                    <a:pt x="2676" y="300"/>
                  </a:cubicBezTo>
                  <a:cubicBezTo>
                    <a:pt x="2674" y="300"/>
                    <a:pt x="2674" y="301"/>
                    <a:pt x="2675" y="304"/>
                  </a:cubicBezTo>
                  <a:cubicBezTo>
                    <a:pt x="2742" y="356"/>
                    <a:pt x="2797" y="404"/>
                    <a:pt x="2848" y="450"/>
                  </a:cubicBezTo>
                  <a:lnTo>
                    <a:pt x="2848" y="450"/>
                  </a:lnTo>
                  <a:cubicBezTo>
                    <a:pt x="2743" y="393"/>
                    <a:pt x="2634" y="323"/>
                    <a:pt x="2584" y="274"/>
                  </a:cubicBezTo>
                  <a:lnTo>
                    <a:pt x="2584" y="274"/>
                  </a:lnTo>
                  <a:cubicBezTo>
                    <a:pt x="2645" y="335"/>
                    <a:pt x="2766" y="426"/>
                    <a:pt x="2797" y="456"/>
                  </a:cubicBezTo>
                  <a:cubicBezTo>
                    <a:pt x="2676" y="396"/>
                    <a:pt x="2615" y="335"/>
                    <a:pt x="2614" y="335"/>
                  </a:cubicBezTo>
                  <a:lnTo>
                    <a:pt x="2614" y="335"/>
                  </a:lnTo>
                  <a:cubicBezTo>
                    <a:pt x="2675" y="395"/>
                    <a:pt x="2888" y="547"/>
                    <a:pt x="2918" y="578"/>
                  </a:cubicBezTo>
                  <a:cubicBezTo>
                    <a:pt x="2918" y="578"/>
                    <a:pt x="2736" y="456"/>
                    <a:pt x="2675" y="426"/>
                  </a:cubicBezTo>
                  <a:lnTo>
                    <a:pt x="2523" y="304"/>
                  </a:lnTo>
                  <a:lnTo>
                    <a:pt x="2523" y="304"/>
                  </a:lnTo>
                  <a:cubicBezTo>
                    <a:pt x="2559" y="340"/>
                    <a:pt x="2568" y="352"/>
                    <a:pt x="2565" y="352"/>
                  </a:cubicBezTo>
                  <a:cubicBezTo>
                    <a:pt x="2557" y="352"/>
                    <a:pt x="2493" y="300"/>
                    <a:pt x="2489" y="300"/>
                  </a:cubicBezTo>
                  <a:cubicBezTo>
                    <a:pt x="2489" y="300"/>
                    <a:pt x="2490" y="301"/>
                    <a:pt x="2493" y="304"/>
                  </a:cubicBezTo>
                  <a:cubicBezTo>
                    <a:pt x="2614" y="395"/>
                    <a:pt x="2766" y="487"/>
                    <a:pt x="2888" y="608"/>
                  </a:cubicBezTo>
                  <a:cubicBezTo>
                    <a:pt x="2892" y="613"/>
                    <a:pt x="2893" y="614"/>
                    <a:pt x="2891" y="614"/>
                  </a:cubicBezTo>
                  <a:cubicBezTo>
                    <a:pt x="2880" y="614"/>
                    <a:pt x="2805" y="571"/>
                    <a:pt x="2794" y="571"/>
                  </a:cubicBezTo>
                  <a:cubicBezTo>
                    <a:pt x="2792" y="571"/>
                    <a:pt x="2792" y="573"/>
                    <a:pt x="2797" y="578"/>
                  </a:cubicBezTo>
                  <a:lnTo>
                    <a:pt x="2675" y="456"/>
                  </a:lnTo>
                  <a:lnTo>
                    <a:pt x="2675" y="456"/>
                  </a:lnTo>
                  <a:cubicBezTo>
                    <a:pt x="2679" y="458"/>
                    <a:pt x="2681" y="459"/>
                    <a:pt x="2682" y="459"/>
                  </a:cubicBezTo>
                  <a:cubicBezTo>
                    <a:pt x="2691" y="459"/>
                    <a:pt x="2519" y="342"/>
                    <a:pt x="2464" y="305"/>
                  </a:cubicBezTo>
                  <a:lnTo>
                    <a:pt x="2464" y="305"/>
                  </a:lnTo>
                  <a:cubicBezTo>
                    <a:pt x="2478" y="316"/>
                    <a:pt x="2490" y="325"/>
                    <a:pt x="2499" y="334"/>
                  </a:cubicBezTo>
                  <a:lnTo>
                    <a:pt x="2499" y="334"/>
                  </a:lnTo>
                  <a:lnTo>
                    <a:pt x="2464" y="305"/>
                  </a:lnTo>
                  <a:lnTo>
                    <a:pt x="2464" y="305"/>
                  </a:lnTo>
                  <a:cubicBezTo>
                    <a:pt x="2464" y="305"/>
                    <a:pt x="2464" y="305"/>
                    <a:pt x="2464" y="305"/>
                  </a:cubicBezTo>
                  <a:lnTo>
                    <a:pt x="2464" y="305"/>
                  </a:lnTo>
                  <a:cubicBezTo>
                    <a:pt x="2464" y="305"/>
                    <a:pt x="2463" y="305"/>
                    <a:pt x="2462" y="304"/>
                  </a:cubicBezTo>
                  <a:cubicBezTo>
                    <a:pt x="2452" y="297"/>
                    <a:pt x="2448" y="294"/>
                    <a:pt x="2448" y="294"/>
                  </a:cubicBezTo>
                  <a:lnTo>
                    <a:pt x="2448" y="294"/>
                  </a:lnTo>
                  <a:cubicBezTo>
                    <a:pt x="2448" y="294"/>
                    <a:pt x="2453" y="298"/>
                    <a:pt x="2463" y="305"/>
                  </a:cubicBezTo>
                  <a:lnTo>
                    <a:pt x="2463" y="305"/>
                  </a:lnTo>
                  <a:cubicBezTo>
                    <a:pt x="2474" y="315"/>
                    <a:pt x="2491" y="329"/>
                    <a:pt x="2512" y="345"/>
                  </a:cubicBezTo>
                  <a:lnTo>
                    <a:pt x="2512" y="345"/>
                  </a:lnTo>
                  <a:cubicBezTo>
                    <a:pt x="2508" y="341"/>
                    <a:pt x="2504" y="338"/>
                    <a:pt x="2499" y="334"/>
                  </a:cubicBezTo>
                  <a:lnTo>
                    <a:pt x="2499" y="334"/>
                  </a:lnTo>
                  <a:lnTo>
                    <a:pt x="2538" y="365"/>
                  </a:lnTo>
                  <a:cubicBezTo>
                    <a:pt x="2529" y="358"/>
                    <a:pt x="2520" y="351"/>
                    <a:pt x="2512" y="345"/>
                  </a:cubicBezTo>
                  <a:lnTo>
                    <a:pt x="2512" y="345"/>
                  </a:lnTo>
                  <a:cubicBezTo>
                    <a:pt x="2516" y="349"/>
                    <a:pt x="2520" y="353"/>
                    <a:pt x="2524" y="357"/>
                  </a:cubicBezTo>
                  <a:lnTo>
                    <a:pt x="2524" y="357"/>
                  </a:lnTo>
                  <a:cubicBezTo>
                    <a:pt x="2513" y="349"/>
                    <a:pt x="2502" y="341"/>
                    <a:pt x="2493" y="335"/>
                  </a:cubicBezTo>
                  <a:lnTo>
                    <a:pt x="2493" y="335"/>
                  </a:lnTo>
                  <a:lnTo>
                    <a:pt x="2546" y="388"/>
                  </a:lnTo>
                  <a:lnTo>
                    <a:pt x="2546" y="388"/>
                  </a:lnTo>
                  <a:cubicBezTo>
                    <a:pt x="2542" y="380"/>
                    <a:pt x="2536" y="371"/>
                    <a:pt x="2524" y="357"/>
                  </a:cubicBezTo>
                  <a:lnTo>
                    <a:pt x="2524" y="357"/>
                  </a:lnTo>
                  <a:cubicBezTo>
                    <a:pt x="2574" y="396"/>
                    <a:pt x="2634" y="451"/>
                    <a:pt x="2655" y="474"/>
                  </a:cubicBezTo>
                  <a:lnTo>
                    <a:pt x="2655" y="474"/>
                  </a:lnTo>
                  <a:cubicBezTo>
                    <a:pt x="2658" y="476"/>
                    <a:pt x="2665" y="480"/>
                    <a:pt x="2675" y="487"/>
                  </a:cubicBezTo>
                  <a:cubicBezTo>
                    <a:pt x="2827" y="608"/>
                    <a:pt x="2797" y="608"/>
                    <a:pt x="2827" y="639"/>
                  </a:cubicBezTo>
                  <a:cubicBezTo>
                    <a:pt x="2756" y="578"/>
                    <a:pt x="2729" y="557"/>
                    <a:pt x="2725" y="557"/>
                  </a:cubicBezTo>
                  <a:cubicBezTo>
                    <a:pt x="2716" y="557"/>
                    <a:pt x="2797" y="639"/>
                    <a:pt x="2797" y="639"/>
                  </a:cubicBezTo>
                  <a:cubicBezTo>
                    <a:pt x="2771" y="626"/>
                    <a:pt x="2741" y="613"/>
                    <a:pt x="2712" y="601"/>
                  </a:cubicBezTo>
                  <a:lnTo>
                    <a:pt x="2712" y="601"/>
                  </a:lnTo>
                  <a:cubicBezTo>
                    <a:pt x="2670" y="572"/>
                    <a:pt x="2652" y="561"/>
                    <a:pt x="2649" y="561"/>
                  </a:cubicBezTo>
                  <a:cubicBezTo>
                    <a:pt x="2647" y="561"/>
                    <a:pt x="2654" y="568"/>
                    <a:pt x="2665" y="577"/>
                  </a:cubicBezTo>
                  <a:lnTo>
                    <a:pt x="2665" y="577"/>
                  </a:lnTo>
                  <a:lnTo>
                    <a:pt x="2614" y="547"/>
                  </a:lnTo>
                  <a:lnTo>
                    <a:pt x="2614" y="547"/>
                  </a:lnTo>
                  <a:cubicBezTo>
                    <a:pt x="2626" y="559"/>
                    <a:pt x="2646" y="570"/>
                    <a:pt x="2669" y="581"/>
                  </a:cubicBezTo>
                  <a:lnTo>
                    <a:pt x="2669" y="581"/>
                  </a:lnTo>
                  <a:cubicBezTo>
                    <a:pt x="2668" y="580"/>
                    <a:pt x="2666" y="579"/>
                    <a:pt x="2665" y="577"/>
                  </a:cubicBezTo>
                  <a:lnTo>
                    <a:pt x="2665" y="577"/>
                  </a:lnTo>
                  <a:lnTo>
                    <a:pt x="2679" y="586"/>
                  </a:lnTo>
                  <a:lnTo>
                    <a:pt x="2679" y="586"/>
                  </a:lnTo>
                  <a:cubicBezTo>
                    <a:pt x="2675" y="584"/>
                    <a:pt x="2672" y="583"/>
                    <a:pt x="2669" y="581"/>
                  </a:cubicBezTo>
                  <a:lnTo>
                    <a:pt x="2669" y="581"/>
                  </a:lnTo>
                  <a:cubicBezTo>
                    <a:pt x="2702" y="609"/>
                    <a:pt x="2761" y="656"/>
                    <a:pt x="2760" y="656"/>
                  </a:cubicBezTo>
                  <a:cubicBezTo>
                    <a:pt x="2760" y="656"/>
                    <a:pt x="2753" y="651"/>
                    <a:pt x="2736" y="639"/>
                  </a:cubicBezTo>
                  <a:cubicBezTo>
                    <a:pt x="2696" y="612"/>
                    <a:pt x="2644" y="579"/>
                    <a:pt x="2595" y="548"/>
                  </a:cubicBezTo>
                  <a:lnTo>
                    <a:pt x="2595" y="548"/>
                  </a:lnTo>
                  <a:cubicBezTo>
                    <a:pt x="2725" y="648"/>
                    <a:pt x="2769" y="719"/>
                    <a:pt x="2888" y="791"/>
                  </a:cubicBezTo>
                  <a:cubicBezTo>
                    <a:pt x="2766" y="760"/>
                    <a:pt x="2584" y="578"/>
                    <a:pt x="2432" y="456"/>
                  </a:cubicBezTo>
                  <a:lnTo>
                    <a:pt x="2432" y="456"/>
                  </a:lnTo>
                  <a:cubicBezTo>
                    <a:pt x="2479" y="503"/>
                    <a:pt x="2482" y="515"/>
                    <a:pt x="2471" y="515"/>
                  </a:cubicBezTo>
                  <a:cubicBezTo>
                    <a:pt x="2459" y="515"/>
                    <a:pt x="2427" y="499"/>
                    <a:pt x="2417" y="499"/>
                  </a:cubicBezTo>
                  <a:cubicBezTo>
                    <a:pt x="2407" y="499"/>
                    <a:pt x="2419" y="515"/>
                    <a:pt x="2493" y="578"/>
                  </a:cubicBezTo>
                  <a:cubicBezTo>
                    <a:pt x="2584" y="608"/>
                    <a:pt x="2614" y="699"/>
                    <a:pt x="2736" y="760"/>
                  </a:cubicBezTo>
                  <a:cubicBezTo>
                    <a:pt x="2706" y="760"/>
                    <a:pt x="2614" y="669"/>
                    <a:pt x="2523" y="608"/>
                  </a:cubicBezTo>
                  <a:lnTo>
                    <a:pt x="2523" y="608"/>
                  </a:lnTo>
                  <a:cubicBezTo>
                    <a:pt x="2584" y="669"/>
                    <a:pt x="2736" y="791"/>
                    <a:pt x="2797" y="851"/>
                  </a:cubicBezTo>
                  <a:cubicBezTo>
                    <a:pt x="2792" y="849"/>
                    <a:pt x="2789" y="848"/>
                    <a:pt x="2787" y="848"/>
                  </a:cubicBezTo>
                  <a:cubicBezTo>
                    <a:pt x="2783" y="848"/>
                    <a:pt x="2787" y="855"/>
                    <a:pt x="2796" y="864"/>
                  </a:cubicBezTo>
                  <a:lnTo>
                    <a:pt x="2796" y="864"/>
                  </a:lnTo>
                  <a:cubicBezTo>
                    <a:pt x="2764" y="839"/>
                    <a:pt x="2734" y="814"/>
                    <a:pt x="2709" y="794"/>
                  </a:cubicBezTo>
                  <a:lnTo>
                    <a:pt x="2709" y="794"/>
                  </a:lnTo>
                  <a:cubicBezTo>
                    <a:pt x="2710" y="797"/>
                    <a:pt x="2712" y="801"/>
                    <a:pt x="2716" y="807"/>
                  </a:cubicBezTo>
                  <a:lnTo>
                    <a:pt x="2716" y="807"/>
                  </a:lnTo>
                  <a:cubicBezTo>
                    <a:pt x="2763" y="846"/>
                    <a:pt x="2808" y="884"/>
                    <a:pt x="2853" y="924"/>
                  </a:cubicBezTo>
                  <a:lnTo>
                    <a:pt x="2853" y="924"/>
                  </a:lnTo>
                  <a:cubicBezTo>
                    <a:pt x="2853" y="921"/>
                    <a:pt x="2815" y="886"/>
                    <a:pt x="2796" y="864"/>
                  </a:cubicBezTo>
                  <a:lnTo>
                    <a:pt x="2796" y="864"/>
                  </a:lnTo>
                  <a:cubicBezTo>
                    <a:pt x="2894" y="943"/>
                    <a:pt x="3008" y="1032"/>
                    <a:pt x="3040" y="1064"/>
                  </a:cubicBezTo>
                  <a:cubicBezTo>
                    <a:pt x="3131" y="1094"/>
                    <a:pt x="3374" y="1338"/>
                    <a:pt x="3435" y="1429"/>
                  </a:cubicBezTo>
                  <a:cubicBezTo>
                    <a:pt x="3374" y="1368"/>
                    <a:pt x="3374" y="1338"/>
                    <a:pt x="3192" y="1186"/>
                  </a:cubicBezTo>
                  <a:lnTo>
                    <a:pt x="3192" y="1186"/>
                  </a:lnTo>
                  <a:lnTo>
                    <a:pt x="3222" y="1216"/>
                  </a:lnTo>
                  <a:cubicBezTo>
                    <a:pt x="3064" y="1110"/>
                    <a:pt x="2956" y="1015"/>
                    <a:pt x="2853" y="924"/>
                  </a:cubicBezTo>
                  <a:lnTo>
                    <a:pt x="2853" y="924"/>
                  </a:lnTo>
                  <a:cubicBezTo>
                    <a:pt x="2853" y="924"/>
                    <a:pt x="2853" y="924"/>
                    <a:pt x="2853" y="924"/>
                  </a:cubicBezTo>
                  <a:cubicBezTo>
                    <a:pt x="2851" y="924"/>
                    <a:pt x="2836" y="913"/>
                    <a:pt x="2797" y="882"/>
                  </a:cubicBezTo>
                  <a:cubicBezTo>
                    <a:pt x="2744" y="840"/>
                    <a:pt x="2724" y="819"/>
                    <a:pt x="2716" y="807"/>
                  </a:cubicBezTo>
                  <a:lnTo>
                    <a:pt x="2716" y="807"/>
                  </a:lnTo>
                  <a:cubicBezTo>
                    <a:pt x="2684" y="781"/>
                    <a:pt x="2650" y="755"/>
                    <a:pt x="2614" y="730"/>
                  </a:cubicBezTo>
                  <a:lnTo>
                    <a:pt x="2614" y="730"/>
                  </a:lnTo>
                  <a:lnTo>
                    <a:pt x="2675" y="791"/>
                  </a:lnTo>
                  <a:cubicBezTo>
                    <a:pt x="2652" y="767"/>
                    <a:pt x="2619" y="734"/>
                    <a:pt x="2584" y="701"/>
                  </a:cubicBezTo>
                  <a:lnTo>
                    <a:pt x="2584" y="701"/>
                  </a:lnTo>
                  <a:cubicBezTo>
                    <a:pt x="2593" y="734"/>
                    <a:pt x="2791" y="885"/>
                    <a:pt x="2751" y="885"/>
                  </a:cubicBezTo>
                  <a:cubicBezTo>
                    <a:pt x="2748" y="885"/>
                    <a:pt x="2743" y="884"/>
                    <a:pt x="2736" y="882"/>
                  </a:cubicBezTo>
                  <a:cubicBezTo>
                    <a:pt x="2645" y="791"/>
                    <a:pt x="2523" y="730"/>
                    <a:pt x="2462" y="639"/>
                  </a:cubicBezTo>
                  <a:lnTo>
                    <a:pt x="2462" y="639"/>
                  </a:lnTo>
                  <a:cubicBezTo>
                    <a:pt x="2462" y="639"/>
                    <a:pt x="2462" y="639"/>
                    <a:pt x="2462" y="639"/>
                  </a:cubicBezTo>
                  <a:cubicBezTo>
                    <a:pt x="2454" y="636"/>
                    <a:pt x="2449" y="635"/>
                    <a:pt x="2445" y="635"/>
                  </a:cubicBezTo>
                  <a:cubicBezTo>
                    <a:pt x="2439" y="635"/>
                    <a:pt x="2441" y="640"/>
                    <a:pt x="2449" y="647"/>
                  </a:cubicBezTo>
                  <a:lnTo>
                    <a:pt x="2449" y="647"/>
                  </a:lnTo>
                  <a:cubicBezTo>
                    <a:pt x="2369" y="703"/>
                    <a:pt x="2357" y="746"/>
                    <a:pt x="2675" y="1064"/>
                  </a:cubicBezTo>
                  <a:cubicBezTo>
                    <a:pt x="2557" y="1017"/>
                    <a:pt x="2512" y="1006"/>
                    <a:pt x="2440" y="961"/>
                  </a:cubicBezTo>
                  <a:lnTo>
                    <a:pt x="2440" y="961"/>
                  </a:lnTo>
                  <a:cubicBezTo>
                    <a:pt x="2484" y="998"/>
                    <a:pt x="2523" y="1044"/>
                    <a:pt x="2523" y="1064"/>
                  </a:cubicBezTo>
                  <a:lnTo>
                    <a:pt x="2341" y="943"/>
                  </a:lnTo>
                  <a:cubicBezTo>
                    <a:pt x="2321" y="933"/>
                    <a:pt x="2309" y="928"/>
                    <a:pt x="2302" y="928"/>
                  </a:cubicBezTo>
                  <a:cubicBezTo>
                    <a:pt x="2279" y="928"/>
                    <a:pt x="2323" y="979"/>
                    <a:pt x="2378" y="1028"/>
                  </a:cubicBezTo>
                  <a:lnTo>
                    <a:pt x="2378" y="1028"/>
                  </a:lnTo>
                  <a:cubicBezTo>
                    <a:pt x="2340" y="1000"/>
                    <a:pt x="2305" y="975"/>
                    <a:pt x="2304" y="975"/>
                  </a:cubicBezTo>
                  <a:lnTo>
                    <a:pt x="2304" y="975"/>
                  </a:lnTo>
                  <a:cubicBezTo>
                    <a:pt x="2303" y="975"/>
                    <a:pt x="2313" y="983"/>
                    <a:pt x="2341" y="1003"/>
                  </a:cubicBezTo>
                  <a:lnTo>
                    <a:pt x="2410" y="1055"/>
                  </a:lnTo>
                  <a:lnTo>
                    <a:pt x="2410" y="1055"/>
                  </a:lnTo>
                  <a:cubicBezTo>
                    <a:pt x="2399" y="1046"/>
                    <a:pt x="2388" y="1037"/>
                    <a:pt x="2378" y="1028"/>
                  </a:cubicBezTo>
                  <a:lnTo>
                    <a:pt x="2378" y="1028"/>
                  </a:lnTo>
                  <a:cubicBezTo>
                    <a:pt x="2413" y="1054"/>
                    <a:pt x="2451" y="1083"/>
                    <a:pt x="2462" y="1094"/>
                  </a:cubicBezTo>
                  <a:lnTo>
                    <a:pt x="2410" y="1055"/>
                  </a:lnTo>
                  <a:lnTo>
                    <a:pt x="2410" y="1055"/>
                  </a:lnTo>
                  <a:cubicBezTo>
                    <a:pt x="2428" y="1070"/>
                    <a:pt x="2446" y="1084"/>
                    <a:pt x="2462" y="1094"/>
                  </a:cubicBezTo>
                  <a:lnTo>
                    <a:pt x="2341" y="1034"/>
                  </a:lnTo>
                  <a:lnTo>
                    <a:pt x="2453" y="1145"/>
                  </a:lnTo>
                  <a:lnTo>
                    <a:pt x="2453" y="1145"/>
                  </a:lnTo>
                  <a:cubicBezTo>
                    <a:pt x="2424" y="1125"/>
                    <a:pt x="2377" y="1089"/>
                    <a:pt x="2310" y="1034"/>
                  </a:cubicBezTo>
                  <a:lnTo>
                    <a:pt x="2310" y="1034"/>
                  </a:lnTo>
                  <a:cubicBezTo>
                    <a:pt x="2341" y="1064"/>
                    <a:pt x="2341" y="1094"/>
                    <a:pt x="2432" y="1155"/>
                  </a:cubicBezTo>
                  <a:cubicBezTo>
                    <a:pt x="2368" y="1117"/>
                    <a:pt x="2331" y="1100"/>
                    <a:pt x="2312" y="1100"/>
                  </a:cubicBezTo>
                  <a:cubicBezTo>
                    <a:pt x="2285" y="1100"/>
                    <a:pt x="2293" y="1133"/>
                    <a:pt x="2310" y="1186"/>
                  </a:cubicBezTo>
                  <a:cubicBezTo>
                    <a:pt x="2341" y="1216"/>
                    <a:pt x="2432" y="1246"/>
                    <a:pt x="2523" y="1368"/>
                  </a:cubicBezTo>
                  <a:cubicBezTo>
                    <a:pt x="2594" y="1419"/>
                    <a:pt x="2614" y="1432"/>
                    <a:pt x="2614" y="1432"/>
                  </a:cubicBezTo>
                  <a:cubicBezTo>
                    <a:pt x="2614" y="1432"/>
                    <a:pt x="2588" y="1415"/>
                    <a:pt x="2580" y="1415"/>
                  </a:cubicBezTo>
                  <a:cubicBezTo>
                    <a:pt x="2575" y="1415"/>
                    <a:pt x="2580" y="1424"/>
                    <a:pt x="2614" y="1459"/>
                  </a:cubicBezTo>
                  <a:cubicBezTo>
                    <a:pt x="2523" y="1429"/>
                    <a:pt x="2462" y="1338"/>
                    <a:pt x="2432" y="1307"/>
                  </a:cubicBezTo>
                  <a:cubicBezTo>
                    <a:pt x="2331" y="1236"/>
                    <a:pt x="2283" y="1213"/>
                    <a:pt x="2262" y="1213"/>
                  </a:cubicBezTo>
                  <a:cubicBezTo>
                    <a:pt x="2219" y="1213"/>
                    <a:pt x="2280" y="1307"/>
                    <a:pt x="2219" y="1307"/>
                  </a:cubicBezTo>
                  <a:lnTo>
                    <a:pt x="2341" y="1429"/>
                  </a:lnTo>
                  <a:cubicBezTo>
                    <a:pt x="2277" y="1383"/>
                    <a:pt x="2248" y="1368"/>
                    <a:pt x="2237" y="1368"/>
                  </a:cubicBezTo>
                  <a:cubicBezTo>
                    <a:pt x="2214" y="1368"/>
                    <a:pt x="2261" y="1432"/>
                    <a:pt x="2212" y="1432"/>
                  </a:cubicBezTo>
                  <a:cubicBezTo>
                    <a:pt x="2206" y="1432"/>
                    <a:pt x="2199" y="1431"/>
                    <a:pt x="2189" y="1429"/>
                  </a:cubicBezTo>
                  <a:lnTo>
                    <a:pt x="2189" y="1429"/>
                  </a:lnTo>
                  <a:lnTo>
                    <a:pt x="2493" y="1733"/>
                  </a:lnTo>
                  <a:cubicBezTo>
                    <a:pt x="2519" y="1759"/>
                    <a:pt x="2530" y="1770"/>
                    <a:pt x="2529" y="1770"/>
                  </a:cubicBezTo>
                  <a:cubicBezTo>
                    <a:pt x="2528" y="1770"/>
                    <a:pt x="2259" y="1510"/>
                    <a:pt x="2158" y="1459"/>
                  </a:cubicBezTo>
                  <a:lnTo>
                    <a:pt x="2158" y="1459"/>
                  </a:lnTo>
                  <a:cubicBezTo>
                    <a:pt x="2189" y="1490"/>
                    <a:pt x="2204" y="1520"/>
                    <a:pt x="2212" y="1543"/>
                  </a:cubicBezTo>
                  <a:lnTo>
                    <a:pt x="2212" y="1543"/>
                  </a:lnTo>
                  <a:cubicBezTo>
                    <a:pt x="2205" y="1536"/>
                    <a:pt x="2197" y="1528"/>
                    <a:pt x="2189" y="1520"/>
                  </a:cubicBezTo>
                  <a:lnTo>
                    <a:pt x="2189" y="1520"/>
                  </a:lnTo>
                  <a:lnTo>
                    <a:pt x="2219" y="1581"/>
                  </a:lnTo>
                  <a:cubicBezTo>
                    <a:pt x="2219" y="1581"/>
                    <a:pt x="2219" y="1566"/>
                    <a:pt x="2212" y="1543"/>
                  </a:cubicBezTo>
                  <a:lnTo>
                    <a:pt x="2212" y="1543"/>
                  </a:lnTo>
                  <a:cubicBezTo>
                    <a:pt x="2265" y="1596"/>
                    <a:pt x="2288" y="1623"/>
                    <a:pt x="2266" y="1623"/>
                  </a:cubicBezTo>
                  <a:cubicBezTo>
                    <a:pt x="2257" y="1623"/>
                    <a:pt x="2242" y="1619"/>
                    <a:pt x="2219" y="1611"/>
                  </a:cubicBezTo>
                  <a:lnTo>
                    <a:pt x="2128" y="1520"/>
                  </a:lnTo>
                  <a:lnTo>
                    <a:pt x="2128" y="1520"/>
                  </a:lnTo>
                  <a:cubicBezTo>
                    <a:pt x="2219" y="1642"/>
                    <a:pt x="2158" y="1611"/>
                    <a:pt x="2280" y="1733"/>
                  </a:cubicBezTo>
                  <a:cubicBezTo>
                    <a:pt x="2267" y="1733"/>
                    <a:pt x="2257" y="1733"/>
                    <a:pt x="2249" y="1732"/>
                  </a:cubicBezTo>
                  <a:lnTo>
                    <a:pt x="2249" y="1732"/>
                  </a:lnTo>
                  <a:lnTo>
                    <a:pt x="2310" y="1794"/>
                  </a:lnTo>
                  <a:lnTo>
                    <a:pt x="2219" y="1763"/>
                  </a:lnTo>
                  <a:cubicBezTo>
                    <a:pt x="2158" y="1702"/>
                    <a:pt x="2128" y="1672"/>
                    <a:pt x="2067" y="1642"/>
                  </a:cubicBezTo>
                  <a:cubicBezTo>
                    <a:pt x="2062" y="1639"/>
                    <a:pt x="2058" y="1638"/>
                    <a:pt x="2057" y="1638"/>
                  </a:cubicBezTo>
                  <a:cubicBezTo>
                    <a:pt x="2038" y="1638"/>
                    <a:pt x="2197" y="1769"/>
                    <a:pt x="2280" y="1824"/>
                  </a:cubicBezTo>
                  <a:cubicBezTo>
                    <a:pt x="2296" y="1848"/>
                    <a:pt x="2299" y="1857"/>
                    <a:pt x="2295" y="1857"/>
                  </a:cubicBezTo>
                  <a:cubicBezTo>
                    <a:pt x="2281" y="1857"/>
                    <a:pt x="2203" y="1786"/>
                    <a:pt x="2158" y="1763"/>
                  </a:cubicBezTo>
                  <a:cubicBezTo>
                    <a:pt x="2113" y="1718"/>
                    <a:pt x="2105" y="1718"/>
                    <a:pt x="2098" y="1718"/>
                  </a:cubicBezTo>
                  <a:cubicBezTo>
                    <a:pt x="2096" y="1718"/>
                    <a:pt x="2094" y="1718"/>
                    <a:pt x="2091" y="1717"/>
                  </a:cubicBezTo>
                  <a:lnTo>
                    <a:pt x="2091" y="1717"/>
                  </a:lnTo>
                  <a:cubicBezTo>
                    <a:pt x="2131" y="1751"/>
                    <a:pt x="2176" y="1794"/>
                    <a:pt x="2158" y="1794"/>
                  </a:cubicBezTo>
                  <a:cubicBezTo>
                    <a:pt x="2146" y="1794"/>
                    <a:pt x="2144" y="1798"/>
                    <a:pt x="2136" y="1798"/>
                  </a:cubicBezTo>
                  <a:cubicBezTo>
                    <a:pt x="2123" y="1798"/>
                    <a:pt x="2098" y="1788"/>
                    <a:pt x="2007" y="1733"/>
                  </a:cubicBezTo>
                  <a:lnTo>
                    <a:pt x="2007" y="1733"/>
                  </a:lnTo>
                  <a:lnTo>
                    <a:pt x="2128" y="1824"/>
                  </a:lnTo>
                  <a:cubicBezTo>
                    <a:pt x="2128" y="1824"/>
                    <a:pt x="2189" y="1885"/>
                    <a:pt x="2280" y="1946"/>
                  </a:cubicBezTo>
                  <a:cubicBezTo>
                    <a:pt x="2280" y="1946"/>
                    <a:pt x="2294" y="1959"/>
                    <a:pt x="2276" y="1959"/>
                  </a:cubicBezTo>
                  <a:cubicBezTo>
                    <a:pt x="2270" y="1959"/>
                    <a:pt x="2260" y="1958"/>
                    <a:pt x="2246" y="1954"/>
                  </a:cubicBezTo>
                  <a:lnTo>
                    <a:pt x="2246" y="1954"/>
                  </a:lnTo>
                  <a:cubicBezTo>
                    <a:pt x="2250" y="1960"/>
                    <a:pt x="2250" y="1967"/>
                    <a:pt x="2250" y="1976"/>
                  </a:cubicBezTo>
                  <a:cubicBezTo>
                    <a:pt x="2243" y="1972"/>
                    <a:pt x="2236" y="1968"/>
                    <a:pt x="2229" y="1963"/>
                  </a:cubicBezTo>
                  <a:lnTo>
                    <a:pt x="2229" y="1963"/>
                  </a:lnTo>
                  <a:cubicBezTo>
                    <a:pt x="2237" y="1973"/>
                    <a:pt x="2250" y="1985"/>
                    <a:pt x="2269" y="2002"/>
                  </a:cubicBezTo>
                  <a:lnTo>
                    <a:pt x="2269" y="2002"/>
                  </a:lnTo>
                  <a:lnTo>
                    <a:pt x="2197" y="1942"/>
                  </a:lnTo>
                  <a:lnTo>
                    <a:pt x="2197" y="1942"/>
                  </a:lnTo>
                  <a:cubicBezTo>
                    <a:pt x="2208" y="1949"/>
                    <a:pt x="2218" y="1956"/>
                    <a:pt x="2229" y="1963"/>
                  </a:cubicBezTo>
                  <a:lnTo>
                    <a:pt x="2229" y="1963"/>
                  </a:lnTo>
                  <a:cubicBezTo>
                    <a:pt x="2221" y="1953"/>
                    <a:pt x="2217" y="1946"/>
                    <a:pt x="2215" y="1942"/>
                  </a:cubicBezTo>
                  <a:lnTo>
                    <a:pt x="2215" y="1942"/>
                  </a:lnTo>
                  <a:lnTo>
                    <a:pt x="2219" y="1946"/>
                  </a:lnTo>
                  <a:cubicBezTo>
                    <a:pt x="2230" y="1949"/>
                    <a:pt x="2239" y="1952"/>
                    <a:pt x="2246" y="1954"/>
                  </a:cubicBezTo>
                  <a:lnTo>
                    <a:pt x="2246" y="1954"/>
                  </a:lnTo>
                  <a:cubicBezTo>
                    <a:pt x="2241" y="1945"/>
                    <a:pt x="2230" y="1938"/>
                    <a:pt x="2205" y="1924"/>
                  </a:cubicBezTo>
                  <a:lnTo>
                    <a:pt x="2205" y="1924"/>
                  </a:lnTo>
                  <a:cubicBezTo>
                    <a:pt x="2201" y="1922"/>
                    <a:pt x="2196" y="1919"/>
                    <a:pt x="2189" y="1915"/>
                  </a:cubicBezTo>
                  <a:lnTo>
                    <a:pt x="2189" y="1915"/>
                  </a:lnTo>
                  <a:lnTo>
                    <a:pt x="2189" y="1916"/>
                  </a:lnTo>
                  <a:lnTo>
                    <a:pt x="2189" y="1916"/>
                  </a:lnTo>
                  <a:cubicBezTo>
                    <a:pt x="2174" y="1907"/>
                    <a:pt x="2153" y="1897"/>
                    <a:pt x="2128" y="1885"/>
                  </a:cubicBezTo>
                  <a:lnTo>
                    <a:pt x="2128" y="1885"/>
                  </a:lnTo>
                  <a:lnTo>
                    <a:pt x="2197" y="1942"/>
                  </a:lnTo>
                  <a:lnTo>
                    <a:pt x="2197" y="1942"/>
                  </a:lnTo>
                  <a:cubicBezTo>
                    <a:pt x="2064" y="1851"/>
                    <a:pt x="1939" y="1733"/>
                    <a:pt x="1885" y="1733"/>
                  </a:cubicBezTo>
                  <a:lnTo>
                    <a:pt x="2007" y="1885"/>
                  </a:lnTo>
                  <a:cubicBezTo>
                    <a:pt x="2007" y="1892"/>
                    <a:pt x="2005" y="1896"/>
                    <a:pt x="2000" y="1896"/>
                  </a:cubicBezTo>
                  <a:cubicBezTo>
                    <a:pt x="1988" y="1896"/>
                    <a:pt x="1953" y="1862"/>
                    <a:pt x="1885" y="1794"/>
                  </a:cubicBezTo>
                  <a:cubicBezTo>
                    <a:pt x="1876" y="1789"/>
                    <a:pt x="1871" y="1787"/>
                    <a:pt x="1868" y="1787"/>
                  </a:cubicBezTo>
                  <a:cubicBezTo>
                    <a:pt x="1837" y="1787"/>
                    <a:pt x="2205" y="2074"/>
                    <a:pt x="2151" y="2074"/>
                  </a:cubicBezTo>
                  <a:cubicBezTo>
                    <a:pt x="2146" y="2074"/>
                    <a:pt x="2139" y="2072"/>
                    <a:pt x="2128" y="2067"/>
                  </a:cubicBezTo>
                  <a:cubicBezTo>
                    <a:pt x="1976" y="1915"/>
                    <a:pt x="1946" y="1915"/>
                    <a:pt x="1885" y="1885"/>
                  </a:cubicBezTo>
                  <a:lnTo>
                    <a:pt x="1885" y="1885"/>
                  </a:lnTo>
                  <a:lnTo>
                    <a:pt x="1976" y="1946"/>
                  </a:lnTo>
                  <a:cubicBezTo>
                    <a:pt x="1955" y="1935"/>
                    <a:pt x="1943" y="1931"/>
                    <a:pt x="1937" y="1931"/>
                  </a:cubicBezTo>
                  <a:cubicBezTo>
                    <a:pt x="1919" y="1931"/>
                    <a:pt x="1971" y="1975"/>
                    <a:pt x="1985" y="1975"/>
                  </a:cubicBezTo>
                  <a:cubicBezTo>
                    <a:pt x="1988" y="1975"/>
                    <a:pt x="1989" y="1974"/>
                    <a:pt x="1989" y="1972"/>
                  </a:cubicBezTo>
                  <a:lnTo>
                    <a:pt x="1989" y="1972"/>
                  </a:lnTo>
                  <a:cubicBezTo>
                    <a:pt x="2032" y="2063"/>
                    <a:pt x="2009" y="2039"/>
                    <a:pt x="2037" y="2067"/>
                  </a:cubicBezTo>
                  <a:cubicBezTo>
                    <a:pt x="1893" y="1947"/>
                    <a:pt x="1839" y="1917"/>
                    <a:pt x="1815" y="1917"/>
                  </a:cubicBezTo>
                  <a:cubicBezTo>
                    <a:pt x="1791" y="1917"/>
                    <a:pt x="1798" y="1948"/>
                    <a:pt x="1773" y="1948"/>
                  </a:cubicBezTo>
                  <a:cubicBezTo>
                    <a:pt x="1761" y="1948"/>
                    <a:pt x="1740" y="1940"/>
                    <a:pt x="1703" y="1915"/>
                  </a:cubicBezTo>
                  <a:lnTo>
                    <a:pt x="1703" y="1915"/>
                  </a:lnTo>
                  <a:cubicBezTo>
                    <a:pt x="1885" y="2098"/>
                    <a:pt x="1733" y="1976"/>
                    <a:pt x="1824" y="2067"/>
                  </a:cubicBezTo>
                  <a:cubicBezTo>
                    <a:pt x="1762" y="2021"/>
                    <a:pt x="1734" y="2000"/>
                    <a:pt x="1723" y="1993"/>
                  </a:cubicBezTo>
                  <a:lnTo>
                    <a:pt x="1723" y="1993"/>
                  </a:lnTo>
                  <a:cubicBezTo>
                    <a:pt x="1718" y="1988"/>
                    <a:pt x="1711" y="1982"/>
                    <a:pt x="1703" y="1976"/>
                  </a:cubicBezTo>
                  <a:lnTo>
                    <a:pt x="1703" y="1976"/>
                  </a:lnTo>
                  <a:lnTo>
                    <a:pt x="1915" y="2189"/>
                  </a:lnTo>
                  <a:cubicBezTo>
                    <a:pt x="1906" y="2180"/>
                    <a:pt x="1902" y="2176"/>
                    <a:pt x="1901" y="2176"/>
                  </a:cubicBezTo>
                  <a:lnTo>
                    <a:pt x="1901" y="2176"/>
                  </a:lnTo>
                  <a:cubicBezTo>
                    <a:pt x="1898" y="2176"/>
                    <a:pt x="2063" y="2356"/>
                    <a:pt x="2056" y="2356"/>
                  </a:cubicBezTo>
                  <a:cubicBezTo>
                    <a:pt x="2054" y="2356"/>
                    <a:pt x="2032" y="2335"/>
                    <a:pt x="1976" y="2280"/>
                  </a:cubicBezTo>
                  <a:lnTo>
                    <a:pt x="1763" y="2098"/>
                  </a:lnTo>
                  <a:cubicBezTo>
                    <a:pt x="1724" y="2064"/>
                    <a:pt x="1704" y="2051"/>
                    <a:pt x="1697" y="2051"/>
                  </a:cubicBezTo>
                  <a:cubicBezTo>
                    <a:pt x="1675" y="2051"/>
                    <a:pt x="1772" y="2175"/>
                    <a:pt x="1758" y="2175"/>
                  </a:cubicBezTo>
                  <a:cubicBezTo>
                    <a:pt x="1757" y="2175"/>
                    <a:pt x="1755" y="2174"/>
                    <a:pt x="1752" y="2171"/>
                  </a:cubicBezTo>
                  <a:lnTo>
                    <a:pt x="1752" y="2171"/>
                  </a:lnTo>
                  <a:cubicBezTo>
                    <a:pt x="1827" y="2238"/>
                    <a:pt x="1910" y="2305"/>
                    <a:pt x="1976" y="2371"/>
                  </a:cubicBezTo>
                  <a:cubicBezTo>
                    <a:pt x="1855" y="2280"/>
                    <a:pt x="1733" y="2219"/>
                    <a:pt x="1703" y="2189"/>
                  </a:cubicBezTo>
                  <a:lnTo>
                    <a:pt x="1703" y="2189"/>
                  </a:lnTo>
                  <a:cubicBezTo>
                    <a:pt x="1703" y="2210"/>
                    <a:pt x="1731" y="2245"/>
                    <a:pt x="1729" y="2245"/>
                  </a:cubicBezTo>
                  <a:cubicBezTo>
                    <a:pt x="1729" y="2245"/>
                    <a:pt x="1721" y="2238"/>
                    <a:pt x="1703" y="2219"/>
                  </a:cubicBezTo>
                  <a:lnTo>
                    <a:pt x="1611" y="2128"/>
                  </a:lnTo>
                  <a:cubicBezTo>
                    <a:pt x="1605" y="2125"/>
                    <a:pt x="1600" y="2123"/>
                    <a:pt x="1596" y="2123"/>
                  </a:cubicBezTo>
                  <a:cubicBezTo>
                    <a:pt x="1574" y="2123"/>
                    <a:pt x="1594" y="2171"/>
                    <a:pt x="1634" y="2218"/>
                  </a:cubicBezTo>
                  <a:lnTo>
                    <a:pt x="1634" y="2218"/>
                  </a:lnTo>
                  <a:cubicBezTo>
                    <a:pt x="1615" y="2204"/>
                    <a:pt x="1603" y="2199"/>
                    <a:pt x="1595" y="2199"/>
                  </a:cubicBezTo>
                  <a:cubicBezTo>
                    <a:pt x="1583" y="2199"/>
                    <a:pt x="1577" y="2207"/>
                    <a:pt x="1564" y="2207"/>
                  </a:cubicBezTo>
                  <a:cubicBezTo>
                    <a:pt x="1555" y="2207"/>
                    <a:pt x="1542" y="2203"/>
                    <a:pt x="1520" y="2189"/>
                  </a:cubicBezTo>
                  <a:lnTo>
                    <a:pt x="1520" y="2189"/>
                  </a:lnTo>
                  <a:cubicBezTo>
                    <a:pt x="1581" y="2250"/>
                    <a:pt x="1588" y="2263"/>
                    <a:pt x="1580" y="2263"/>
                  </a:cubicBezTo>
                  <a:cubicBezTo>
                    <a:pt x="1574" y="2263"/>
                    <a:pt x="1558" y="2254"/>
                    <a:pt x="1553" y="2254"/>
                  </a:cubicBezTo>
                  <a:cubicBezTo>
                    <a:pt x="1546" y="2254"/>
                    <a:pt x="1563" y="2274"/>
                    <a:pt x="1672" y="2371"/>
                  </a:cubicBezTo>
                  <a:lnTo>
                    <a:pt x="1595" y="2294"/>
                  </a:lnTo>
                  <a:lnTo>
                    <a:pt x="1824" y="2523"/>
                  </a:lnTo>
                  <a:lnTo>
                    <a:pt x="1672" y="2371"/>
                  </a:lnTo>
                  <a:cubicBezTo>
                    <a:pt x="1587" y="2298"/>
                    <a:pt x="1560" y="2279"/>
                    <a:pt x="1553" y="2276"/>
                  </a:cubicBezTo>
                  <a:lnTo>
                    <a:pt x="1553" y="2276"/>
                  </a:lnTo>
                  <a:cubicBezTo>
                    <a:pt x="1596" y="2310"/>
                    <a:pt x="1595" y="2310"/>
                    <a:pt x="1589" y="2310"/>
                  </a:cubicBezTo>
                  <a:cubicBezTo>
                    <a:pt x="1581" y="2310"/>
                    <a:pt x="1566" y="2310"/>
                    <a:pt x="1611" y="2371"/>
                  </a:cubicBezTo>
                  <a:lnTo>
                    <a:pt x="1672" y="2432"/>
                  </a:lnTo>
                  <a:cubicBezTo>
                    <a:pt x="1703" y="2493"/>
                    <a:pt x="1733" y="2523"/>
                    <a:pt x="1733" y="2553"/>
                  </a:cubicBezTo>
                  <a:cubicBezTo>
                    <a:pt x="1733" y="2556"/>
                    <a:pt x="1732" y="2557"/>
                    <a:pt x="1730" y="2557"/>
                  </a:cubicBezTo>
                  <a:cubicBezTo>
                    <a:pt x="1706" y="2557"/>
                    <a:pt x="1553" y="2401"/>
                    <a:pt x="1581" y="2401"/>
                  </a:cubicBezTo>
                  <a:cubicBezTo>
                    <a:pt x="1561" y="2391"/>
                    <a:pt x="1547" y="2387"/>
                    <a:pt x="1539" y="2387"/>
                  </a:cubicBezTo>
                  <a:cubicBezTo>
                    <a:pt x="1520" y="2387"/>
                    <a:pt x="1526" y="2407"/>
                    <a:pt x="1538" y="2430"/>
                  </a:cubicBezTo>
                  <a:lnTo>
                    <a:pt x="1538" y="2430"/>
                  </a:lnTo>
                  <a:cubicBezTo>
                    <a:pt x="1570" y="2461"/>
                    <a:pt x="1630" y="2531"/>
                    <a:pt x="1605" y="2531"/>
                  </a:cubicBezTo>
                  <a:cubicBezTo>
                    <a:pt x="1600" y="2531"/>
                    <a:pt x="1592" y="2529"/>
                    <a:pt x="1581" y="2523"/>
                  </a:cubicBezTo>
                  <a:lnTo>
                    <a:pt x="1581" y="2523"/>
                  </a:lnTo>
                  <a:cubicBezTo>
                    <a:pt x="1599" y="2553"/>
                    <a:pt x="1604" y="2564"/>
                    <a:pt x="1602" y="2564"/>
                  </a:cubicBezTo>
                  <a:cubicBezTo>
                    <a:pt x="1598" y="2564"/>
                    <a:pt x="1567" y="2523"/>
                    <a:pt x="1547" y="2491"/>
                  </a:cubicBezTo>
                  <a:lnTo>
                    <a:pt x="1547" y="2491"/>
                  </a:lnTo>
                  <a:cubicBezTo>
                    <a:pt x="1548" y="2491"/>
                    <a:pt x="1549" y="2492"/>
                    <a:pt x="1551" y="2493"/>
                  </a:cubicBezTo>
                  <a:lnTo>
                    <a:pt x="1543" y="2484"/>
                  </a:lnTo>
                  <a:lnTo>
                    <a:pt x="1543" y="2484"/>
                  </a:lnTo>
                  <a:cubicBezTo>
                    <a:pt x="1544" y="2486"/>
                    <a:pt x="1546" y="2488"/>
                    <a:pt x="1547" y="2491"/>
                  </a:cubicBezTo>
                  <a:lnTo>
                    <a:pt x="1547" y="2491"/>
                  </a:lnTo>
                  <a:cubicBezTo>
                    <a:pt x="1516" y="2472"/>
                    <a:pt x="1494" y="2465"/>
                    <a:pt x="1480" y="2465"/>
                  </a:cubicBezTo>
                  <a:cubicBezTo>
                    <a:pt x="1426" y="2465"/>
                    <a:pt x="1479" y="2573"/>
                    <a:pt x="1551" y="2645"/>
                  </a:cubicBezTo>
                  <a:cubicBezTo>
                    <a:pt x="1551" y="2645"/>
                    <a:pt x="1492" y="2567"/>
                    <a:pt x="1500" y="2567"/>
                  </a:cubicBezTo>
                  <a:cubicBezTo>
                    <a:pt x="1502" y="2567"/>
                    <a:pt x="1508" y="2572"/>
                    <a:pt x="1520" y="2584"/>
                  </a:cubicBezTo>
                  <a:cubicBezTo>
                    <a:pt x="1544" y="2631"/>
                    <a:pt x="1585" y="2695"/>
                    <a:pt x="1575" y="2695"/>
                  </a:cubicBezTo>
                  <a:cubicBezTo>
                    <a:pt x="1572" y="2695"/>
                    <a:pt x="1565" y="2689"/>
                    <a:pt x="1551" y="2675"/>
                  </a:cubicBezTo>
                  <a:lnTo>
                    <a:pt x="1551" y="2675"/>
                  </a:lnTo>
                  <a:cubicBezTo>
                    <a:pt x="1554" y="2678"/>
                    <a:pt x="1555" y="2680"/>
                    <a:pt x="1555" y="2680"/>
                  </a:cubicBezTo>
                  <a:cubicBezTo>
                    <a:pt x="1555" y="2680"/>
                    <a:pt x="1456" y="2584"/>
                    <a:pt x="1429" y="2584"/>
                  </a:cubicBezTo>
                  <a:cubicBezTo>
                    <a:pt x="1411" y="2584"/>
                    <a:pt x="1459" y="2640"/>
                    <a:pt x="1500" y="2677"/>
                  </a:cubicBezTo>
                  <a:lnTo>
                    <a:pt x="1500" y="2677"/>
                  </a:lnTo>
                  <a:cubicBezTo>
                    <a:pt x="1483" y="2669"/>
                    <a:pt x="1472" y="2665"/>
                    <a:pt x="1464" y="2665"/>
                  </a:cubicBezTo>
                  <a:cubicBezTo>
                    <a:pt x="1415" y="2665"/>
                    <a:pt x="1534" y="2813"/>
                    <a:pt x="1497" y="2813"/>
                  </a:cubicBezTo>
                  <a:cubicBezTo>
                    <a:pt x="1490" y="2813"/>
                    <a:pt x="1478" y="2808"/>
                    <a:pt x="1460" y="2797"/>
                  </a:cubicBezTo>
                  <a:lnTo>
                    <a:pt x="1460" y="2797"/>
                  </a:lnTo>
                  <a:cubicBezTo>
                    <a:pt x="1447" y="2783"/>
                    <a:pt x="1419" y="2754"/>
                    <a:pt x="1393" y="2726"/>
                  </a:cubicBezTo>
                  <a:lnTo>
                    <a:pt x="1393" y="2726"/>
                  </a:lnTo>
                  <a:cubicBezTo>
                    <a:pt x="1421" y="2785"/>
                    <a:pt x="1467" y="2865"/>
                    <a:pt x="1581" y="2979"/>
                  </a:cubicBezTo>
                  <a:lnTo>
                    <a:pt x="1429" y="2827"/>
                  </a:lnTo>
                  <a:lnTo>
                    <a:pt x="1429" y="2827"/>
                  </a:lnTo>
                  <a:cubicBezTo>
                    <a:pt x="1429" y="2857"/>
                    <a:pt x="1429" y="2888"/>
                    <a:pt x="1551" y="3009"/>
                  </a:cubicBezTo>
                  <a:cubicBezTo>
                    <a:pt x="1559" y="3014"/>
                    <a:pt x="1565" y="3016"/>
                    <a:pt x="1568" y="3016"/>
                  </a:cubicBezTo>
                  <a:cubicBezTo>
                    <a:pt x="1587" y="3016"/>
                    <a:pt x="1520" y="2949"/>
                    <a:pt x="1520" y="2949"/>
                  </a:cubicBezTo>
                  <a:lnTo>
                    <a:pt x="1520" y="2949"/>
                  </a:lnTo>
                  <a:cubicBezTo>
                    <a:pt x="1603" y="3004"/>
                    <a:pt x="1711" y="3135"/>
                    <a:pt x="1707" y="3135"/>
                  </a:cubicBezTo>
                  <a:cubicBezTo>
                    <a:pt x="1707" y="3135"/>
                    <a:pt x="1705" y="3134"/>
                    <a:pt x="1703" y="3131"/>
                  </a:cubicBezTo>
                  <a:lnTo>
                    <a:pt x="1672" y="3101"/>
                  </a:lnTo>
                  <a:lnTo>
                    <a:pt x="1672" y="3101"/>
                  </a:lnTo>
                  <a:cubicBezTo>
                    <a:pt x="1627" y="3123"/>
                    <a:pt x="1666" y="3163"/>
                    <a:pt x="1689" y="3182"/>
                  </a:cubicBezTo>
                  <a:lnTo>
                    <a:pt x="1689" y="3182"/>
                  </a:lnTo>
                  <a:lnTo>
                    <a:pt x="1581" y="3101"/>
                  </a:lnTo>
                  <a:cubicBezTo>
                    <a:pt x="1475" y="2994"/>
                    <a:pt x="1437" y="2971"/>
                    <a:pt x="1421" y="2971"/>
                  </a:cubicBezTo>
                  <a:cubicBezTo>
                    <a:pt x="1410" y="2971"/>
                    <a:pt x="1411" y="2984"/>
                    <a:pt x="1406" y="2984"/>
                  </a:cubicBezTo>
                  <a:cubicBezTo>
                    <a:pt x="1405" y="2984"/>
                    <a:pt x="1402" y="2983"/>
                    <a:pt x="1399" y="2979"/>
                  </a:cubicBezTo>
                  <a:lnTo>
                    <a:pt x="1399" y="2979"/>
                  </a:lnTo>
                  <a:lnTo>
                    <a:pt x="1520" y="3101"/>
                  </a:lnTo>
                  <a:cubicBezTo>
                    <a:pt x="1525" y="3111"/>
                    <a:pt x="1525" y="3115"/>
                    <a:pt x="1522" y="3115"/>
                  </a:cubicBezTo>
                  <a:cubicBezTo>
                    <a:pt x="1504" y="3115"/>
                    <a:pt x="1399" y="3009"/>
                    <a:pt x="1399" y="3009"/>
                  </a:cubicBezTo>
                  <a:lnTo>
                    <a:pt x="1399" y="3009"/>
                  </a:lnTo>
                  <a:lnTo>
                    <a:pt x="1733" y="3435"/>
                  </a:lnTo>
                  <a:lnTo>
                    <a:pt x="1459" y="3161"/>
                  </a:lnTo>
                  <a:lnTo>
                    <a:pt x="1459" y="3161"/>
                  </a:lnTo>
                  <a:cubicBezTo>
                    <a:pt x="1459" y="3192"/>
                    <a:pt x="1703" y="3435"/>
                    <a:pt x="1824" y="3587"/>
                  </a:cubicBezTo>
                  <a:cubicBezTo>
                    <a:pt x="1815" y="3583"/>
                    <a:pt x="1810" y="3581"/>
                    <a:pt x="1807" y="3581"/>
                  </a:cubicBezTo>
                  <a:cubicBezTo>
                    <a:pt x="1788" y="3581"/>
                    <a:pt x="1855" y="3648"/>
                    <a:pt x="1855" y="3648"/>
                  </a:cubicBezTo>
                  <a:cubicBezTo>
                    <a:pt x="1794" y="3617"/>
                    <a:pt x="1794" y="3617"/>
                    <a:pt x="1798" y="3617"/>
                  </a:cubicBezTo>
                  <a:cubicBezTo>
                    <a:pt x="1801" y="3617"/>
                    <a:pt x="1809" y="3617"/>
                    <a:pt x="1763" y="3587"/>
                  </a:cubicBezTo>
                  <a:lnTo>
                    <a:pt x="1672" y="3465"/>
                  </a:lnTo>
                  <a:cubicBezTo>
                    <a:pt x="1672" y="3435"/>
                    <a:pt x="1459" y="3283"/>
                    <a:pt x="1399" y="3192"/>
                  </a:cubicBezTo>
                  <a:lnTo>
                    <a:pt x="1399" y="3192"/>
                  </a:lnTo>
                  <a:cubicBezTo>
                    <a:pt x="1419" y="3222"/>
                    <a:pt x="1422" y="3232"/>
                    <a:pt x="1415" y="3232"/>
                  </a:cubicBezTo>
                  <a:cubicBezTo>
                    <a:pt x="1402" y="3232"/>
                    <a:pt x="1348" y="3192"/>
                    <a:pt x="1307" y="3192"/>
                  </a:cubicBezTo>
                  <a:cubicBezTo>
                    <a:pt x="1581" y="3435"/>
                    <a:pt x="1429" y="3344"/>
                    <a:pt x="1611" y="3557"/>
                  </a:cubicBezTo>
                  <a:cubicBezTo>
                    <a:pt x="1611" y="3559"/>
                    <a:pt x="1610" y="3560"/>
                    <a:pt x="1608" y="3560"/>
                  </a:cubicBezTo>
                  <a:cubicBezTo>
                    <a:pt x="1585" y="3560"/>
                    <a:pt x="1427" y="3400"/>
                    <a:pt x="1399" y="3344"/>
                  </a:cubicBezTo>
                  <a:lnTo>
                    <a:pt x="1399" y="3344"/>
                  </a:lnTo>
                  <a:cubicBezTo>
                    <a:pt x="1459" y="3465"/>
                    <a:pt x="1399" y="3435"/>
                    <a:pt x="1399" y="3465"/>
                  </a:cubicBezTo>
                  <a:lnTo>
                    <a:pt x="1368" y="3435"/>
                  </a:lnTo>
                  <a:lnTo>
                    <a:pt x="1368" y="3435"/>
                  </a:lnTo>
                  <a:cubicBezTo>
                    <a:pt x="1399" y="3496"/>
                    <a:pt x="1338" y="3465"/>
                    <a:pt x="1490" y="3648"/>
                  </a:cubicBezTo>
                  <a:lnTo>
                    <a:pt x="1390" y="3573"/>
                  </a:lnTo>
                  <a:lnTo>
                    <a:pt x="1390" y="3573"/>
                  </a:lnTo>
                  <a:cubicBezTo>
                    <a:pt x="1446" y="3626"/>
                    <a:pt x="1546" y="3724"/>
                    <a:pt x="1524" y="3724"/>
                  </a:cubicBezTo>
                  <a:cubicBezTo>
                    <a:pt x="1519" y="3724"/>
                    <a:pt x="1508" y="3720"/>
                    <a:pt x="1490" y="3709"/>
                  </a:cubicBezTo>
                  <a:lnTo>
                    <a:pt x="1434" y="3634"/>
                  </a:lnTo>
                  <a:lnTo>
                    <a:pt x="1434" y="3634"/>
                  </a:lnTo>
                  <a:cubicBezTo>
                    <a:pt x="1433" y="3638"/>
                    <a:pt x="1430" y="3639"/>
                    <a:pt x="1424" y="3639"/>
                  </a:cubicBezTo>
                  <a:cubicBezTo>
                    <a:pt x="1418" y="3639"/>
                    <a:pt x="1411" y="3638"/>
                    <a:pt x="1404" y="3637"/>
                  </a:cubicBezTo>
                  <a:lnTo>
                    <a:pt x="1404" y="3637"/>
                  </a:lnTo>
                  <a:cubicBezTo>
                    <a:pt x="1394" y="3613"/>
                    <a:pt x="1387" y="3606"/>
                    <a:pt x="1368" y="3587"/>
                  </a:cubicBezTo>
                  <a:lnTo>
                    <a:pt x="1368" y="3587"/>
                  </a:lnTo>
                  <a:cubicBezTo>
                    <a:pt x="1384" y="3603"/>
                    <a:pt x="1383" y="3610"/>
                    <a:pt x="1396" y="3636"/>
                  </a:cubicBezTo>
                  <a:lnTo>
                    <a:pt x="1396" y="3636"/>
                  </a:lnTo>
                  <a:cubicBezTo>
                    <a:pt x="1394" y="3635"/>
                    <a:pt x="1391" y="3635"/>
                    <a:pt x="1389" y="3635"/>
                  </a:cubicBezTo>
                  <a:cubicBezTo>
                    <a:pt x="1380" y="3635"/>
                    <a:pt x="1375" y="3638"/>
                    <a:pt x="1378" y="3647"/>
                  </a:cubicBezTo>
                  <a:lnTo>
                    <a:pt x="1378" y="3647"/>
                  </a:lnTo>
                  <a:cubicBezTo>
                    <a:pt x="1362" y="3621"/>
                    <a:pt x="1350" y="3599"/>
                    <a:pt x="1338" y="3587"/>
                  </a:cubicBezTo>
                  <a:cubicBezTo>
                    <a:pt x="1330" y="3585"/>
                    <a:pt x="1323" y="3584"/>
                    <a:pt x="1318" y="3584"/>
                  </a:cubicBezTo>
                  <a:cubicBezTo>
                    <a:pt x="1256" y="3584"/>
                    <a:pt x="1452" y="3742"/>
                    <a:pt x="1412" y="3742"/>
                  </a:cubicBezTo>
                  <a:cubicBezTo>
                    <a:pt x="1409" y="3742"/>
                    <a:pt x="1405" y="3741"/>
                    <a:pt x="1399" y="3739"/>
                  </a:cubicBezTo>
                  <a:cubicBezTo>
                    <a:pt x="1368" y="3739"/>
                    <a:pt x="1278" y="3649"/>
                    <a:pt x="1277" y="3648"/>
                  </a:cubicBezTo>
                  <a:lnTo>
                    <a:pt x="1277" y="3648"/>
                  </a:lnTo>
                  <a:cubicBezTo>
                    <a:pt x="1348" y="3719"/>
                    <a:pt x="1345" y="3753"/>
                    <a:pt x="1355" y="3779"/>
                  </a:cubicBezTo>
                  <a:lnTo>
                    <a:pt x="1355" y="3779"/>
                  </a:lnTo>
                  <a:cubicBezTo>
                    <a:pt x="1322" y="3737"/>
                    <a:pt x="1269" y="3727"/>
                    <a:pt x="1216" y="3648"/>
                  </a:cubicBezTo>
                  <a:cubicBezTo>
                    <a:pt x="1125" y="3739"/>
                    <a:pt x="1003" y="3739"/>
                    <a:pt x="1125" y="4012"/>
                  </a:cubicBezTo>
                  <a:cubicBezTo>
                    <a:pt x="999" y="3887"/>
                    <a:pt x="990" y="3867"/>
                    <a:pt x="973" y="3841"/>
                  </a:cubicBezTo>
                  <a:lnTo>
                    <a:pt x="973" y="3841"/>
                  </a:lnTo>
                  <a:cubicBezTo>
                    <a:pt x="981" y="3862"/>
                    <a:pt x="923" y="3831"/>
                    <a:pt x="943" y="3891"/>
                  </a:cubicBezTo>
                  <a:lnTo>
                    <a:pt x="913" y="3861"/>
                  </a:lnTo>
                  <a:lnTo>
                    <a:pt x="913" y="3861"/>
                  </a:lnTo>
                  <a:cubicBezTo>
                    <a:pt x="916" y="3864"/>
                    <a:pt x="917" y="3865"/>
                    <a:pt x="917" y="3865"/>
                  </a:cubicBezTo>
                  <a:cubicBezTo>
                    <a:pt x="917" y="3865"/>
                    <a:pt x="876" y="3826"/>
                    <a:pt x="867" y="3826"/>
                  </a:cubicBezTo>
                  <a:cubicBezTo>
                    <a:pt x="862" y="3826"/>
                    <a:pt x="865" y="3835"/>
                    <a:pt x="882" y="3860"/>
                  </a:cubicBezTo>
                  <a:lnTo>
                    <a:pt x="912" y="3891"/>
                  </a:lnTo>
                  <a:cubicBezTo>
                    <a:pt x="924" y="3921"/>
                    <a:pt x="922" y="3932"/>
                    <a:pt x="912" y="3932"/>
                  </a:cubicBezTo>
                  <a:cubicBezTo>
                    <a:pt x="902" y="3932"/>
                    <a:pt x="885" y="3920"/>
                    <a:pt x="867" y="3906"/>
                  </a:cubicBezTo>
                  <a:lnTo>
                    <a:pt x="867" y="3906"/>
                  </a:lnTo>
                  <a:lnTo>
                    <a:pt x="760" y="3800"/>
                  </a:lnTo>
                  <a:lnTo>
                    <a:pt x="760" y="3800"/>
                  </a:lnTo>
                  <a:cubicBezTo>
                    <a:pt x="818" y="3867"/>
                    <a:pt x="830" y="3885"/>
                    <a:pt x="824" y="3885"/>
                  </a:cubicBezTo>
                  <a:cubicBezTo>
                    <a:pt x="818" y="3885"/>
                    <a:pt x="782" y="3855"/>
                    <a:pt x="774" y="3855"/>
                  </a:cubicBezTo>
                  <a:cubicBezTo>
                    <a:pt x="769" y="3855"/>
                    <a:pt x="778" y="3870"/>
                    <a:pt x="821" y="3921"/>
                  </a:cubicBezTo>
                  <a:lnTo>
                    <a:pt x="791" y="3891"/>
                  </a:lnTo>
                  <a:cubicBezTo>
                    <a:pt x="785" y="3889"/>
                    <a:pt x="780" y="3889"/>
                    <a:pt x="776" y="3889"/>
                  </a:cubicBezTo>
                  <a:cubicBezTo>
                    <a:pt x="712" y="3889"/>
                    <a:pt x="848" y="4055"/>
                    <a:pt x="837" y="4055"/>
                  </a:cubicBezTo>
                  <a:cubicBezTo>
                    <a:pt x="835" y="4055"/>
                    <a:pt x="821" y="4043"/>
                    <a:pt x="791" y="4012"/>
                  </a:cubicBezTo>
                  <a:lnTo>
                    <a:pt x="791" y="4012"/>
                  </a:lnTo>
                  <a:cubicBezTo>
                    <a:pt x="806" y="4028"/>
                    <a:pt x="814" y="4051"/>
                    <a:pt x="838" y="4090"/>
                  </a:cubicBezTo>
                  <a:lnTo>
                    <a:pt x="838" y="4090"/>
                  </a:lnTo>
                  <a:cubicBezTo>
                    <a:pt x="817" y="4069"/>
                    <a:pt x="800" y="4052"/>
                    <a:pt x="791" y="4043"/>
                  </a:cubicBezTo>
                  <a:lnTo>
                    <a:pt x="791" y="4043"/>
                  </a:lnTo>
                  <a:cubicBezTo>
                    <a:pt x="816" y="4170"/>
                    <a:pt x="736" y="4191"/>
                    <a:pt x="797" y="4353"/>
                  </a:cubicBezTo>
                  <a:lnTo>
                    <a:pt x="797" y="4353"/>
                  </a:lnTo>
                  <a:cubicBezTo>
                    <a:pt x="795" y="4351"/>
                    <a:pt x="793" y="4349"/>
                    <a:pt x="791" y="4347"/>
                  </a:cubicBezTo>
                  <a:lnTo>
                    <a:pt x="791" y="4347"/>
                  </a:lnTo>
                  <a:cubicBezTo>
                    <a:pt x="793" y="4350"/>
                    <a:pt x="795" y="4352"/>
                    <a:pt x="797" y="4355"/>
                  </a:cubicBezTo>
                  <a:lnTo>
                    <a:pt x="797" y="4355"/>
                  </a:lnTo>
                  <a:cubicBezTo>
                    <a:pt x="803" y="4370"/>
                    <a:pt x="810" y="4387"/>
                    <a:pt x="819" y="4405"/>
                  </a:cubicBezTo>
                  <a:lnTo>
                    <a:pt x="819" y="4405"/>
                  </a:lnTo>
                  <a:cubicBezTo>
                    <a:pt x="802" y="4403"/>
                    <a:pt x="761" y="4380"/>
                    <a:pt x="743" y="4380"/>
                  </a:cubicBezTo>
                  <a:cubicBezTo>
                    <a:pt x="720" y="4380"/>
                    <a:pt x="730" y="4414"/>
                    <a:pt x="851" y="4560"/>
                  </a:cubicBezTo>
                  <a:lnTo>
                    <a:pt x="973" y="4712"/>
                  </a:lnTo>
                  <a:lnTo>
                    <a:pt x="973" y="4712"/>
                  </a:lnTo>
                  <a:lnTo>
                    <a:pt x="791" y="4529"/>
                  </a:lnTo>
                  <a:lnTo>
                    <a:pt x="791" y="4529"/>
                  </a:lnTo>
                  <a:cubicBezTo>
                    <a:pt x="882" y="4651"/>
                    <a:pt x="791" y="4560"/>
                    <a:pt x="912" y="4712"/>
                  </a:cubicBezTo>
                  <a:cubicBezTo>
                    <a:pt x="821" y="4681"/>
                    <a:pt x="821" y="4651"/>
                    <a:pt x="791" y="4620"/>
                  </a:cubicBezTo>
                  <a:cubicBezTo>
                    <a:pt x="762" y="4620"/>
                    <a:pt x="919" y="4806"/>
                    <a:pt x="866" y="4806"/>
                  </a:cubicBezTo>
                  <a:cubicBezTo>
                    <a:pt x="862" y="4806"/>
                    <a:pt x="858" y="4805"/>
                    <a:pt x="851" y="4803"/>
                  </a:cubicBezTo>
                  <a:lnTo>
                    <a:pt x="821" y="4712"/>
                  </a:lnTo>
                  <a:cubicBezTo>
                    <a:pt x="665" y="4618"/>
                    <a:pt x="517" y="4540"/>
                    <a:pt x="443" y="4540"/>
                  </a:cubicBezTo>
                  <a:cubicBezTo>
                    <a:pt x="372" y="4540"/>
                    <a:pt x="368" y="4610"/>
                    <a:pt x="487" y="4803"/>
                  </a:cubicBezTo>
                  <a:cubicBezTo>
                    <a:pt x="487" y="4810"/>
                    <a:pt x="484" y="4813"/>
                    <a:pt x="480" y="4813"/>
                  </a:cubicBezTo>
                  <a:cubicBezTo>
                    <a:pt x="450" y="4813"/>
                    <a:pt x="323" y="4648"/>
                    <a:pt x="306" y="4648"/>
                  </a:cubicBezTo>
                  <a:cubicBezTo>
                    <a:pt x="305" y="4648"/>
                    <a:pt x="304" y="4649"/>
                    <a:pt x="304" y="4651"/>
                  </a:cubicBezTo>
                  <a:cubicBezTo>
                    <a:pt x="456" y="4985"/>
                    <a:pt x="0" y="4620"/>
                    <a:pt x="335" y="5107"/>
                  </a:cubicBezTo>
                  <a:cubicBezTo>
                    <a:pt x="365" y="5259"/>
                    <a:pt x="791" y="5745"/>
                    <a:pt x="821" y="5745"/>
                  </a:cubicBezTo>
                  <a:cubicBezTo>
                    <a:pt x="808" y="5627"/>
                    <a:pt x="852" y="5582"/>
                    <a:pt x="933" y="5582"/>
                  </a:cubicBezTo>
                  <a:cubicBezTo>
                    <a:pt x="1039" y="5582"/>
                    <a:pt x="1209" y="5659"/>
                    <a:pt x="1399" y="5745"/>
                  </a:cubicBezTo>
                  <a:cubicBezTo>
                    <a:pt x="1399" y="5691"/>
                    <a:pt x="1374" y="5588"/>
                    <a:pt x="1434" y="5588"/>
                  </a:cubicBezTo>
                  <a:cubicBezTo>
                    <a:pt x="1441" y="5588"/>
                    <a:pt x="1450" y="5590"/>
                    <a:pt x="1459" y="5593"/>
                  </a:cubicBezTo>
                  <a:cubicBezTo>
                    <a:pt x="1497" y="5537"/>
                    <a:pt x="1565" y="5524"/>
                    <a:pt x="1643" y="5524"/>
                  </a:cubicBezTo>
                  <a:cubicBezTo>
                    <a:pt x="1711" y="5524"/>
                    <a:pt x="1785" y="5534"/>
                    <a:pt x="1851" y="5534"/>
                  </a:cubicBezTo>
                  <a:cubicBezTo>
                    <a:pt x="1955" y="5534"/>
                    <a:pt x="2037" y="5509"/>
                    <a:pt x="2037" y="5380"/>
                  </a:cubicBezTo>
                  <a:cubicBezTo>
                    <a:pt x="1986" y="5303"/>
                    <a:pt x="1913" y="5248"/>
                    <a:pt x="1891" y="5196"/>
                  </a:cubicBezTo>
                  <a:lnTo>
                    <a:pt x="1891" y="5196"/>
                  </a:lnTo>
                  <a:lnTo>
                    <a:pt x="1824" y="5107"/>
                  </a:lnTo>
                  <a:cubicBezTo>
                    <a:pt x="1824" y="5104"/>
                    <a:pt x="1825" y="5103"/>
                    <a:pt x="1828" y="5103"/>
                  </a:cubicBezTo>
                  <a:cubicBezTo>
                    <a:pt x="1850" y="5103"/>
                    <a:pt x="1976" y="5231"/>
                    <a:pt x="1976" y="5259"/>
                  </a:cubicBezTo>
                  <a:cubicBezTo>
                    <a:pt x="2037" y="5228"/>
                    <a:pt x="2037" y="5107"/>
                    <a:pt x="2128" y="5107"/>
                  </a:cubicBezTo>
                  <a:cubicBezTo>
                    <a:pt x="2006" y="4960"/>
                    <a:pt x="2080" y="5029"/>
                    <a:pt x="2035" y="4952"/>
                  </a:cubicBezTo>
                  <a:lnTo>
                    <a:pt x="2035" y="4952"/>
                  </a:lnTo>
                  <a:lnTo>
                    <a:pt x="2037" y="4955"/>
                  </a:lnTo>
                  <a:cubicBezTo>
                    <a:pt x="2022" y="4882"/>
                    <a:pt x="2015" y="4844"/>
                    <a:pt x="2034" y="4844"/>
                  </a:cubicBezTo>
                  <a:cubicBezTo>
                    <a:pt x="2055" y="4844"/>
                    <a:pt x="2108" y="4890"/>
                    <a:pt x="2219" y="4985"/>
                  </a:cubicBezTo>
                  <a:cubicBezTo>
                    <a:pt x="2493" y="4985"/>
                    <a:pt x="2523" y="4712"/>
                    <a:pt x="2736" y="4651"/>
                  </a:cubicBezTo>
                  <a:cubicBezTo>
                    <a:pt x="2827" y="4499"/>
                    <a:pt x="2827" y="4195"/>
                    <a:pt x="2918" y="4012"/>
                  </a:cubicBezTo>
                  <a:cubicBezTo>
                    <a:pt x="2645" y="3709"/>
                    <a:pt x="2827" y="3800"/>
                    <a:pt x="2614" y="3557"/>
                  </a:cubicBezTo>
                  <a:lnTo>
                    <a:pt x="2614" y="3557"/>
                  </a:lnTo>
                  <a:lnTo>
                    <a:pt x="2675" y="3617"/>
                  </a:lnTo>
                  <a:cubicBezTo>
                    <a:pt x="2657" y="3581"/>
                    <a:pt x="2658" y="3566"/>
                    <a:pt x="2672" y="3566"/>
                  </a:cubicBezTo>
                  <a:cubicBezTo>
                    <a:pt x="2703" y="3566"/>
                    <a:pt x="2803" y="3645"/>
                    <a:pt x="2888" y="3709"/>
                  </a:cubicBezTo>
                  <a:lnTo>
                    <a:pt x="2675" y="3496"/>
                  </a:lnTo>
                  <a:cubicBezTo>
                    <a:pt x="2659" y="3469"/>
                    <a:pt x="2657" y="3458"/>
                    <a:pt x="2665" y="3458"/>
                  </a:cubicBezTo>
                  <a:cubicBezTo>
                    <a:pt x="2683" y="3458"/>
                    <a:pt x="2758" y="3523"/>
                    <a:pt x="2817" y="3574"/>
                  </a:cubicBezTo>
                  <a:lnTo>
                    <a:pt x="2817" y="3574"/>
                  </a:lnTo>
                  <a:cubicBezTo>
                    <a:pt x="2776" y="3518"/>
                    <a:pt x="2762" y="3495"/>
                    <a:pt x="2769" y="3495"/>
                  </a:cubicBezTo>
                  <a:cubicBezTo>
                    <a:pt x="2787" y="3495"/>
                    <a:pt x="2968" y="3681"/>
                    <a:pt x="3101" y="3769"/>
                  </a:cubicBezTo>
                  <a:cubicBezTo>
                    <a:pt x="3129" y="3656"/>
                    <a:pt x="3051" y="3462"/>
                    <a:pt x="3165" y="3462"/>
                  </a:cubicBezTo>
                  <a:cubicBezTo>
                    <a:pt x="3173" y="3462"/>
                    <a:pt x="3182" y="3463"/>
                    <a:pt x="3192" y="3465"/>
                  </a:cubicBezTo>
                  <a:lnTo>
                    <a:pt x="3070" y="3344"/>
                  </a:lnTo>
                  <a:lnTo>
                    <a:pt x="3070" y="3344"/>
                  </a:lnTo>
                  <a:cubicBezTo>
                    <a:pt x="3151" y="3415"/>
                    <a:pt x="3181" y="3440"/>
                    <a:pt x="3187" y="3440"/>
                  </a:cubicBezTo>
                  <a:cubicBezTo>
                    <a:pt x="3197" y="3440"/>
                    <a:pt x="3100" y="3336"/>
                    <a:pt x="3115" y="3336"/>
                  </a:cubicBezTo>
                  <a:cubicBezTo>
                    <a:pt x="3117" y="3336"/>
                    <a:pt x="3123" y="3338"/>
                    <a:pt x="3131" y="3344"/>
                  </a:cubicBezTo>
                  <a:cubicBezTo>
                    <a:pt x="3192" y="3435"/>
                    <a:pt x="3192" y="3435"/>
                    <a:pt x="3222" y="3465"/>
                  </a:cubicBezTo>
                  <a:cubicBezTo>
                    <a:pt x="3237" y="3468"/>
                    <a:pt x="3248" y="3469"/>
                    <a:pt x="3258" y="3469"/>
                  </a:cubicBezTo>
                  <a:cubicBezTo>
                    <a:pt x="3325" y="3469"/>
                    <a:pt x="3281" y="3405"/>
                    <a:pt x="3309" y="3405"/>
                  </a:cubicBezTo>
                  <a:cubicBezTo>
                    <a:pt x="3319" y="3405"/>
                    <a:pt x="3338" y="3413"/>
                    <a:pt x="3374" y="3435"/>
                  </a:cubicBezTo>
                  <a:lnTo>
                    <a:pt x="3405" y="3465"/>
                  </a:lnTo>
                  <a:cubicBezTo>
                    <a:pt x="3352" y="3402"/>
                    <a:pt x="3354" y="3386"/>
                    <a:pt x="3374" y="3386"/>
                  </a:cubicBezTo>
                  <a:cubicBezTo>
                    <a:pt x="3394" y="3386"/>
                    <a:pt x="3433" y="3403"/>
                    <a:pt x="3453" y="3403"/>
                  </a:cubicBezTo>
                  <a:cubicBezTo>
                    <a:pt x="3470" y="3403"/>
                    <a:pt x="3472" y="3390"/>
                    <a:pt x="3435" y="3344"/>
                  </a:cubicBezTo>
                  <a:lnTo>
                    <a:pt x="3435" y="3344"/>
                  </a:lnTo>
                  <a:cubicBezTo>
                    <a:pt x="3557" y="3465"/>
                    <a:pt x="3526" y="3435"/>
                    <a:pt x="3587" y="3465"/>
                  </a:cubicBezTo>
                  <a:cubicBezTo>
                    <a:pt x="3493" y="3372"/>
                    <a:pt x="3472" y="3344"/>
                    <a:pt x="3482" y="3344"/>
                  </a:cubicBezTo>
                  <a:cubicBezTo>
                    <a:pt x="3495" y="3344"/>
                    <a:pt x="3569" y="3397"/>
                    <a:pt x="3594" y="3397"/>
                  </a:cubicBezTo>
                  <a:cubicBezTo>
                    <a:pt x="3608" y="3397"/>
                    <a:pt x="3605" y="3377"/>
                    <a:pt x="3557" y="3313"/>
                  </a:cubicBezTo>
                  <a:lnTo>
                    <a:pt x="3557" y="3313"/>
                  </a:lnTo>
                  <a:lnTo>
                    <a:pt x="3587" y="3344"/>
                  </a:lnTo>
                  <a:cubicBezTo>
                    <a:pt x="3648" y="3283"/>
                    <a:pt x="3800" y="3253"/>
                    <a:pt x="3709" y="3040"/>
                  </a:cubicBezTo>
                  <a:cubicBezTo>
                    <a:pt x="3709" y="3031"/>
                    <a:pt x="3716" y="3027"/>
                    <a:pt x="3729" y="3027"/>
                  </a:cubicBezTo>
                  <a:cubicBezTo>
                    <a:pt x="3775" y="3027"/>
                    <a:pt x="3883" y="3072"/>
                    <a:pt x="3936" y="3072"/>
                  </a:cubicBezTo>
                  <a:cubicBezTo>
                    <a:pt x="3967" y="3072"/>
                    <a:pt x="3980" y="3057"/>
                    <a:pt x="3952" y="3009"/>
                  </a:cubicBezTo>
                  <a:cubicBezTo>
                    <a:pt x="3891" y="2979"/>
                    <a:pt x="3830" y="2949"/>
                    <a:pt x="3800" y="2888"/>
                  </a:cubicBezTo>
                  <a:cubicBezTo>
                    <a:pt x="3830" y="2888"/>
                    <a:pt x="3891" y="2979"/>
                    <a:pt x="3952" y="3009"/>
                  </a:cubicBezTo>
                  <a:cubicBezTo>
                    <a:pt x="3902" y="2948"/>
                    <a:pt x="3898" y="2931"/>
                    <a:pt x="3913" y="2931"/>
                  </a:cubicBezTo>
                  <a:cubicBezTo>
                    <a:pt x="3929" y="2931"/>
                    <a:pt x="3972" y="2954"/>
                    <a:pt x="3997" y="2954"/>
                  </a:cubicBezTo>
                  <a:cubicBezTo>
                    <a:pt x="4004" y="2954"/>
                    <a:pt x="4009" y="2952"/>
                    <a:pt x="4013" y="2949"/>
                  </a:cubicBezTo>
                  <a:cubicBezTo>
                    <a:pt x="3952" y="2888"/>
                    <a:pt x="3952" y="2888"/>
                    <a:pt x="3861" y="2827"/>
                  </a:cubicBezTo>
                  <a:lnTo>
                    <a:pt x="3861" y="2827"/>
                  </a:lnTo>
                  <a:cubicBezTo>
                    <a:pt x="3918" y="2859"/>
                    <a:pt x="3951" y="2871"/>
                    <a:pt x="3970" y="2871"/>
                  </a:cubicBezTo>
                  <a:cubicBezTo>
                    <a:pt x="4024" y="2871"/>
                    <a:pt x="3951" y="2767"/>
                    <a:pt x="3984" y="2767"/>
                  </a:cubicBezTo>
                  <a:cubicBezTo>
                    <a:pt x="3993" y="2767"/>
                    <a:pt x="4011" y="2775"/>
                    <a:pt x="4043" y="2797"/>
                  </a:cubicBezTo>
                  <a:cubicBezTo>
                    <a:pt x="3739" y="2553"/>
                    <a:pt x="3891" y="2645"/>
                    <a:pt x="3861" y="2553"/>
                  </a:cubicBezTo>
                  <a:lnTo>
                    <a:pt x="3861" y="2553"/>
                  </a:lnTo>
                  <a:cubicBezTo>
                    <a:pt x="3882" y="2575"/>
                    <a:pt x="3950" y="2627"/>
                    <a:pt x="3998" y="2667"/>
                  </a:cubicBezTo>
                  <a:lnTo>
                    <a:pt x="3998" y="2667"/>
                  </a:lnTo>
                  <a:cubicBezTo>
                    <a:pt x="3992" y="2640"/>
                    <a:pt x="3998" y="2619"/>
                    <a:pt x="4026" y="2619"/>
                  </a:cubicBezTo>
                  <a:cubicBezTo>
                    <a:pt x="4043" y="2619"/>
                    <a:pt x="4068" y="2627"/>
                    <a:pt x="4104" y="2645"/>
                  </a:cubicBezTo>
                  <a:cubicBezTo>
                    <a:pt x="4053" y="2594"/>
                    <a:pt x="3938" y="2479"/>
                    <a:pt x="3956" y="2479"/>
                  </a:cubicBezTo>
                  <a:cubicBezTo>
                    <a:pt x="3959" y="2479"/>
                    <a:pt x="3968" y="2483"/>
                    <a:pt x="3982" y="2493"/>
                  </a:cubicBezTo>
                  <a:cubicBezTo>
                    <a:pt x="4032" y="2534"/>
                    <a:pt x="4057" y="2549"/>
                    <a:pt x="4069" y="2549"/>
                  </a:cubicBezTo>
                  <a:cubicBezTo>
                    <a:pt x="4094" y="2549"/>
                    <a:pt x="4057" y="2481"/>
                    <a:pt x="4079" y="2481"/>
                  </a:cubicBezTo>
                  <a:cubicBezTo>
                    <a:pt x="4084" y="2481"/>
                    <a:pt x="4092" y="2485"/>
                    <a:pt x="4104" y="2493"/>
                  </a:cubicBezTo>
                  <a:cubicBezTo>
                    <a:pt x="3968" y="2357"/>
                    <a:pt x="3856" y="2245"/>
                    <a:pt x="3878" y="2245"/>
                  </a:cubicBezTo>
                  <a:cubicBezTo>
                    <a:pt x="3880" y="2245"/>
                    <a:pt x="3885" y="2246"/>
                    <a:pt x="3891" y="2250"/>
                  </a:cubicBezTo>
                  <a:lnTo>
                    <a:pt x="4134" y="2432"/>
                  </a:lnTo>
                  <a:cubicBezTo>
                    <a:pt x="4013" y="2250"/>
                    <a:pt x="4347" y="2401"/>
                    <a:pt x="4104" y="2098"/>
                  </a:cubicBezTo>
                  <a:lnTo>
                    <a:pt x="4104" y="2098"/>
                  </a:lnTo>
                  <a:lnTo>
                    <a:pt x="4256" y="2219"/>
                  </a:lnTo>
                  <a:cubicBezTo>
                    <a:pt x="4134" y="2037"/>
                    <a:pt x="4347" y="2098"/>
                    <a:pt x="4134" y="1824"/>
                  </a:cubicBezTo>
                  <a:lnTo>
                    <a:pt x="4134" y="1824"/>
                  </a:lnTo>
                  <a:cubicBezTo>
                    <a:pt x="4256" y="1885"/>
                    <a:pt x="4317" y="1885"/>
                    <a:pt x="4317" y="1885"/>
                  </a:cubicBezTo>
                  <a:cubicBezTo>
                    <a:pt x="4205" y="1773"/>
                    <a:pt x="4247" y="1764"/>
                    <a:pt x="4089" y="1645"/>
                  </a:cubicBezTo>
                  <a:lnTo>
                    <a:pt x="4089" y="1645"/>
                  </a:lnTo>
                  <a:cubicBezTo>
                    <a:pt x="4129" y="1668"/>
                    <a:pt x="4179" y="1701"/>
                    <a:pt x="4195" y="1733"/>
                  </a:cubicBezTo>
                  <a:cubicBezTo>
                    <a:pt x="4241" y="1733"/>
                    <a:pt x="4317" y="1756"/>
                    <a:pt x="4355" y="1756"/>
                  </a:cubicBezTo>
                  <a:cubicBezTo>
                    <a:pt x="4393" y="1756"/>
                    <a:pt x="4393" y="1733"/>
                    <a:pt x="4286" y="1642"/>
                  </a:cubicBezTo>
                  <a:lnTo>
                    <a:pt x="4286" y="1642"/>
                  </a:lnTo>
                  <a:lnTo>
                    <a:pt x="4408" y="1733"/>
                  </a:lnTo>
                  <a:cubicBezTo>
                    <a:pt x="4305" y="1630"/>
                    <a:pt x="4203" y="1506"/>
                    <a:pt x="4264" y="1506"/>
                  </a:cubicBezTo>
                  <a:cubicBezTo>
                    <a:pt x="4276" y="1506"/>
                    <a:pt x="4293" y="1510"/>
                    <a:pt x="4317" y="1520"/>
                  </a:cubicBezTo>
                  <a:cubicBezTo>
                    <a:pt x="4256" y="1459"/>
                    <a:pt x="4195" y="1429"/>
                    <a:pt x="4043" y="1307"/>
                  </a:cubicBezTo>
                  <a:cubicBezTo>
                    <a:pt x="4041" y="1305"/>
                    <a:pt x="4040" y="1304"/>
                    <a:pt x="4041" y="1304"/>
                  </a:cubicBezTo>
                  <a:cubicBezTo>
                    <a:pt x="4047" y="1304"/>
                    <a:pt x="4151" y="1380"/>
                    <a:pt x="4167" y="1380"/>
                  </a:cubicBezTo>
                  <a:cubicBezTo>
                    <a:pt x="4173" y="1380"/>
                    <a:pt x="4165" y="1369"/>
                    <a:pt x="4134" y="1338"/>
                  </a:cubicBezTo>
                  <a:lnTo>
                    <a:pt x="4134" y="1338"/>
                  </a:lnTo>
                  <a:lnTo>
                    <a:pt x="4317" y="1490"/>
                  </a:lnTo>
                  <a:cubicBezTo>
                    <a:pt x="4408" y="1459"/>
                    <a:pt x="4317" y="1338"/>
                    <a:pt x="4286" y="1216"/>
                  </a:cubicBezTo>
                  <a:lnTo>
                    <a:pt x="4286" y="1216"/>
                  </a:lnTo>
                  <a:cubicBezTo>
                    <a:pt x="4345" y="1258"/>
                    <a:pt x="4371" y="1272"/>
                    <a:pt x="4382" y="1272"/>
                  </a:cubicBezTo>
                  <a:cubicBezTo>
                    <a:pt x="4405" y="1272"/>
                    <a:pt x="4354" y="1205"/>
                    <a:pt x="4395" y="1205"/>
                  </a:cubicBezTo>
                  <a:cubicBezTo>
                    <a:pt x="4405" y="1205"/>
                    <a:pt x="4418" y="1208"/>
                    <a:pt x="4438" y="1216"/>
                  </a:cubicBezTo>
                  <a:cubicBezTo>
                    <a:pt x="4347" y="1125"/>
                    <a:pt x="4560" y="1186"/>
                    <a:pt x="4286" y="1003"/>
                  </a:cubicBezTo>
                  <a:lnTo>
                    <a:pt x="4286" y="1003"/>
                  </a:lnTo>
                  <a:lnTo>
                    <a:pt x="4408" y="1064"/>
                  </a:lnTo>
                  <a:cubicBezTo>
                    <a:pt x="4438" y="1064"/>
                    <a:pt x="4469" y="1034"/>
                    <a:pt x="4560" y="1034"/>
                  </a:cubicBezTo>
                  <a:cubicBezTo>
                    <a:pt x="4590" y="1034"/>
                    <a:pt x="4408" y="912"/>
                    <a:pt x="4347" y="851"/>
                  </a:cubicBezTo>
                  <a:lnTo>
                    <a:pt x="4347" y="851"/>
                  </a:lnTo>
                  <a:lnTo>
                    <a:pt x="4469" y="912"/>
                  </a:lnTo>
                  <a:cubicBezTo>
                    <a:pt x="4408" y="851"/>
                    <a:pt x="4195" y="730"/>
                    <a:pt x="4104" y="608"/>
                  </a:cubicBezTo>
                  <a:lnTo>
                    <a:pt x="4104" y="608"/>
                  </a:lnTo>
                  <a:cubicBezTo>
                    <a:pt x="4149" y="639"/>
                    <a:pt x="4157" y="639"/>
                    <a:pt x="4161" y="639"/>
                  </a:cubicBezTo>
                  <a:cubicBezTo>
                    <a:pt x="4165" y="639"/>
                    <a:pt x="4165" y="639"/>
                    <a:pt x="4195" y="669"/>
                  </a:cubicBezTo>
                  <a:cubicBezTo>
                    <a:pt x="4256" y="730"/>
                    <a:pt x="4408" y="851"/>
                    <a:pt x="4560" y="973"/>
                  </a:cubicBezTo>
                  <a:cubicBezTo>
                    <a:pt x="4608" y="973"/>
                    <a:pt x="4424" y="817"/>
                    <a:pt x="4441" y="817"/>
                  </a:cubicBezTo>
                  <a:cubicBezTo>
                    <a:pt x="4445" y="817"/>
                    <a:pt x="4462" y="827"/>
                    <a:pt x="4499" y="851"/>
                  </a:cubicBezTo>
                  <a:cubicBezTo>
                    <a:pt x="4509" y="857"/>
                    <a:pt x="4516" y="859"/>
                    <a:pt x="4520" y="859"/>
                  </a:cubicBezTo>
                  <a:cubicBezTo>
                    <a:pt x="4536" y="859"/>
                    <a:pt x="4473" y="800"/>
                    <a:pt x="4347" y="699"/>
                  </a:cubicBezTo>
                  <a:lnTo>
                    <a:pt x="4347" y="699"/>
                  </a:lnTo>
                  <a:cubicBezTo>
                    <a:pt x="4438" y="730"/>
                    <a:pt x="4469" y="730"/>
                    <a:pt x="4560" y="821"/>
                  </a:cubicBezTo>
                  <a:cubicBezTo>
                    <a:pt x="4590" y="760"/>
                    <a:pt x="4560" y="760"/>
                    <a:pt x="4469" y="699"/>
                  </a:cubicBezTo>
                  <a:lnTo>
                    <a:pt x="4215" y="471"/>
                  </a:lnTo>
                  <a:lnTo>
                    <a:pt x="4215" y="471"/>
                  </a:lnTo>
                  <a:cubicBezTo>
                    <a:pt x="4214" y="471"/>
                    <a:pt x="4214" y="471"/>
                    <a:pt x="4213" y="471"/>
                  </a:cubicBezTo>
                  <a:cubicBezTo>
                    <a:pt x="4201" y="471"/>
                    <a:pt x="4122" y="424"/>
                    <a:pt x="4043" y="365"/>
                  </a:cubicBezTo>
                  <a:lnTo>
                    <a:pt x="4043" y="365"/>
                  </a:lnTo>
                  <a:lnTo>
                    <a:pt x="4134" y="426"/>
                  </a:lnTo>
                  <a:lnTo>
                    <a:pt x="4134" y="426"/>
                  </a:lnTo>
                  <a:lnTo>
                    <a:pt x="3982" y="304"/>
                  </a:lnTo>
                  <a:cubicBezTo>
                    <a:pt x="3982" y="335"/>
                    <a:pt x="3969" y="341"/>
                    <a:pt x="3954" y="341"/>
                  </a:cubicBezTo>
                  <a:cubicBezTo>
                    <a:pt x="3942" y="341"/>
                    <a:pt x="3930" y="337"/>
                    <a:pt x="3923" y="337"/>
                  </a:cubicBezTo>
                  <a:cubicBezTo>
                    <a:pt x="3913" y="337"/>
                    <a:pt x="3915" y="347"/>
                    <a:pt x="3952" y="395"/>
                  </a:cubicBezTo>
                  <a:lnTo>
                    <a:pt x="4087" y="449"/>
                  </a:lnTo>
                  <a:lnTo>
                    <a:pt x="4087" y="449"/>
                  </a:lnTo>
                  <a:cubicBezTo>
                    <a:pt x="4074" y="434"/>
                    <a:pt x="4074" y="426"/>
                    <a:pt x="4085" y="426"/>
                  </a:cubicBezTo>
                  <a:cubicBezTo>
                    <a:pt x="4097" y="426"/>
                    <a:pt x="4124" y="436"/>
                    <a:pt x="4165" y="456"/>
                  </a:cubicBezTo>
                  <a:cubicBezTo>
                    <a:pt x="4165" y="456"/>
                    <a:pt x="4165" y="456"/>
                    <a:pt x="4165" y="456"/>
                  </a:cubicBezTo>
                  <a:lnTo>
                    <a:pt x="4165" y="456"/>
                  </a:lnTo>
                  <a:cubicBezTo>
                    <a:pt x="4195" y="517"/>
                    <a:pt x="4256" y="547"/>
                    <a:pt x="4195" y="547"/>
                  </a:cubicBezTo>
                  <a:cubicBezTo>
                    <a:pt x="4155" y="516"/>
                    <a:pt x="4126" y="490"/>
                    <a:pt x="4107" y="471"/>
                  </a:cubicBezTo>
                  <a:lnTo>
                    <a:pt x="4107" y="471"/>
                  </a:lnTo>
                  <a:cubicBezTo>
                    <a:pt x="4122" y="518"/>
                    <a:pt x="4199" y="593"/>
                    <a:pt x="4183" y="593"/>
                  </a:cubicBezTo>
                  <a:cubicBezTo>
                    <a:pt x="4176" y="593"/>
                    <a:pt x="4153" y="580"/>
                    <a:pt x="4104" y="547"/>
                  </a:cubicBezTo>
                  <a:cubicBezTo>
                    <a:pt x="4043" y="517"/>
                    <a:pt x="3983" y="426"/>
                    <a:pt x="3892" y="396"/>
                  </a:cubicBezTo>
                  <a:lnTo>
                    <a:pt x="3892" y="396"/>
                  </a:lnTo>
                  <a:cubicBezTo>
                    <a:pt x="3896" y="397"/>
                    <a:pt x="3914" y="403"/>
                    <a:pt x="3930" y="410"/>
                  </a:cubicBezTo>
                  <a:lnTo>
                    <a:pt x="3930" y="410"/>
                  </a:lnTo>
                  <a:lnTo>
                    <a:pt x="3899" y="387"/>
                  </a:lnTo>
                  <a:lnTo>
                    <a:pt x="3899" y="387"/>
                  </a:lnTo>
                  <a:cubicBezTo>
                    <a:pt x="3898" y="389"/>
                    <a:pt x="3894" y="390"/>
                    <a:pt x="3889" y="390"/>
                  </a:cubicBezTo>
                  <a:cubicBezTo>
                    <a:pt x="3881" y="390"/>
                    <a:pt x="3870" y="388"/>
                    <a:pt x="3864" y="388"/>
                  </a:cubicBezTo>
                  <a:cubicBezTo>
                    <a:pt x="3858" y="388"/>
                    <a:pt x="3855" y="390"/>
                    <a:pt x="3861" y="395"/>
                  </a:cubicBezTo>
                  <a:lnTo>
                    <a:pt x="3830" y="365"/>
                  </a:lnTo>
                  <a:cubicBezTo>
                    <a:pt x="3810" y="355"/>
                    <a:pt x="3800" y="351"/>
                    <a:pt x="3797" y="351"/>
                  </a:cubicBezTo>
                  <a:cubicBezTo>
                    <a:pt x="3783" y="351"/>
                    <a:pt x="3952" y="456"/>
                    <a:pt x="3952" y="456"/>
                  </a:cubicBezTo>
                  <a:cubicBezTo>
                    <a:pt x="3861" y="456"/>
                    <a:pt x="3678" y="304"/>
                    <a:pt x="3557" y="243"/>
                  </a:cubicBezTo>
                  <a:lnTo>
                    <a:pt x="3557" y="243"/>
                  </a:lnTo>
                  <a:cubicBezTo>
                    <a:pt x="3557" y="265"/>
                    <a:pt x="3636" y="351"/>
                    <a:pt x="3611" y="351"/>
                  </a:cubicBezTo>
                  <a:cubicBezTo>
                    <a:pt x="3602" y="351"/>
                    <a:pt x="3577" y="338"/>
                    <a:pt x="3526" y="304"/>
                  </a:cubicBezTo>
                  <a:lnTo>
                    <a:pt x="3526" y="304"/>
                  </a:lnTo>
                  <a:cubicBezTo>
                    <a:pt x="3557" y="365"/>
                    <a:pt x="3648" y="456"/>
                    <a:pt x="3709" y="547"/>
                  </a:cubicBezTo>
                  <a:cubicBezTo>
                    <a:pt x="3709" y="549"/>
                    <a:pt x="3707" y="550"/>
                    <a:pt x="3705" y="550"/>
                  </a:cubicBezTo>
                  <a:cubicBezTo>
                    <a:pt x="3680" y="550"/>
                    <a:pt x="3524" y="433"/>
                    <a:pt x="3526" y="433"/>
                  </a:cubicBezTo>
                  <a:lnTo>
                    <a:pt x="3526" y="433"/>
                  </a:lnTo>
                  <a:cubicBezTo>
                    <a:pt x="3526" y="433"/>
                    <a:pt x="3535" y="440"/>
                    <a:pt x="3557" y="456"/>
                  </a:cubicBezTo>
                  <a:cubicBezTo>
                    <a:pt x="3374" y="304"/>
                    <a:pt x="3131" y="152"/>
                    <a:pt x="3070" y="91"/>
                  </a:cubicBezTo>
                  <a:lnTo>
                    <a:pt x="3070" y="91"/>
                  </a:lnTo>
                  <a:cubicBezTo>
                    <a:pt x="3119" y="140"/>
                    <a:pt x="3131" y="156"/>
                    <a:pt x="3125" y="156"/>
                  </a:cubicBezTo>
                  <a:cubicBezTo>
                    <a:pt x="3112" y="156"/>
                    <a:pt x="3024" y="89"/>
                    <a:pt x="3014" y="89"/>
                  </a:cubicBezTo>
                  <a:cubicBezTo>
                    <a:pt x="3010" y="89"/>
                    <a:pt x="3016" y="98"/>
                    <a:pt x="3040" y="122"/>
                  </a:cubicBezTo>
                  <a:cubicBezTo>
                    <a:pt x="2979" y="91"/>
                    <a:pt x="2918" y="0"/>
                    <a:pt x="28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0"/>
            <p:cNvSpPr/>
            <p:nvPr/>
          </p:nvSpPr>
          <p:spPr>
            <a:xfrm>
              <a:off x="-1388825" y="4633325"/>
              <a:ext cx="7625" cy="4600"/>
            </a:xfrm>
            <a:custGeom>
              <a:avLst/>
              <a:gdLst/>
              <a:ahLst/>
              <a:cxnLst/>
              <a:rect l="l" t="t" r="r" b="b"/>
              <a:pathLst>
                <a:path w="305" h="184" extrusionOk="0">
                  <a:moveTo>
                    <a:pt x="1" y="1"/>
                  </a:moveTo>
                  <a:lnTo>
                    <a:pt x="1" y="1"/>
                  </a:lnTo>
                  <a:cubicBezTo>
                    <a:pt x="153" y="92"/>
                    <a:pt x="183" y="92"/>
                    <a:pt x="305" y="183"/>
                  </a:cubicBezTo>
                  <a:cubicBezTo>
                    <a:pt x="214" y="92"/>
                    <a:pt x="92" y="3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0"/>
            <p:cNvSpPr/>
            <p:nvPr/>
          </p:nvSpPr>
          <p:spPr>
            <a:xfrm>
              <a:off x="-1416925" y="4625750"/>
              <a:ext cx="3275" cy="1750"/>
            </a:xfrm>
            <a:custGeom>
              <a:avLst/>
              <a:gdLst/>
              <a:ahLst/>
              <a:cxnLst/>
              <a:rect l="l" t="t" r="r" b="b"/>
              <a:pathLst>
                <a:path w="131" h="70" extrusionOk="0">
                  <a:moveTo>
                    <a:pt x="0" y="0"/>
                  </a:moveTo>
                  <a:lnTo>
                    <a:pt x="61" y="30"/>
                  </a:lnTo>
                  <a:cubicBezTo>
                    <a:pt x="85" y="30"/>
                    <a:pt x="129" y="69"/>
                    <a:pt x="130" y="69"/>
                  </a:cubicBezTo>
                  <a:cubicBezTo>
                    <a:pt x="130" y="69"/>
                    <a:pt x="128" y="67"/>
                    <a:pt x="122" y="61"/>
                  </a:cubicBezTo>
                  <a:cubicBezTo>
                    <a:pt x="91" y="30"/>
                    <a:pt x="61"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0"/>
            <p:cNvSpPr/>
            <p:nvPr/>
          </p:nvSpPr>
          <p:spPr>
            <a:xfrm>
              <a:off x="-1420725" y="4624225"/>
              <a:ext cx="3825" cy="3825"/>
            </a:xfrm>
            <a:custGeom>
              <a:avLst/>
              <a:gdLst/>
              <a:ahLst/>
              <a:cxnLst/>
              <a:rect l="l" t="t" r="r" b="b"/>
              <a:pathLst>
                <a:path w="153" h="153" extrusionOk="0">
                  <a:moveTo>
                    <a:pt x="152" y="152"/>
                  </a:move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0"/>
            <p:cNvSpPr/>
            <p:nvPr/>
          </p:nvSpPr>
          <p:spPr>
            <a:xfrm>
              <a:off x="-1429850" y="4621950"/>
              <a:ext cx="3075" cy="1525"/>
            </a:xfrm>
            <a:custGeom>
              <a:avLst/>
              <a:gdLst/>
              <a:ahLst/>
              <a:cxnLst/>
              <a:rect l="l" t="t" r="r" b="b"/>
              <a:pathLst>
                <a:path w="123" h="61" extrusionOk="0">
                  <a:moveTo>
                    <a:pt x="0" y="0"/>
                  </a:moveTo>
                  <a:cubicBezTo>
                    <a:pt x="0" y="0"/>
                    <a:pt x="31" y="30"/>
                    <a:pt x="122" y="61"/>
                  </a:cubicBezTo>
                  <a:cubicBezTo>
                    <a:pt x="61" y="30"/>
                    <a:pt x="31"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0"/>
            <p:cNvSpPr/>
            <p:nvPr/>
          </p:nvSpPr>
          <p:spPr>
            <a:xfrm>
              <a:off x="-1425300" y="4625750"/>
              <a:ext cx="3075" cy="1525"/>
            </a:xfrm>
            <a:custGeom>
              <a:avLst/>
              <a:gdLst/>
              <a:ahLst/>
              <a:cxnLst/>
              <a:rect l="l" t="t" r="r" b="b"/>
              <a:pathLst>
                <a:path w="123" h="61" extrusionOk="0">
                  <a:moveTo>
                    <a:pt x="1" y="0"/>
                  </a:moveTo>
                  <a:lnTo>
                    <a:pt x="1" y="0"/>
                  </a:lnTo>
                  <a:cubicBezTo>
                    <a:pt x="31" y="30"/>
                    <a:pt x="122" y="61"/>
                    <a:pt x="122" y="61"/>
                  </a:cubicBezTo>
                  <a:cubicBezTo>
                    <a:pt x="66" y="16"/>
                    <a:pt x="47" y="4"/>
                    <a:pt x="41" y="4"/>
                  </a:cubicBezTo>
                  <a:cubicBezTo>
                    <a:pt x="35" y="4"/>
                    <a:pt x="44" y="18"/>
                    <a:pt x="36" y="18"/>
                  </a:cubicBezTo>
                  <a:cubicBezTo>
                    <a:pt x="31" y="18"/>
                    <a:pt x="21" y="1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0"/>
            <p:cNvSpPr/>
            <p:nvPr/>
          </p:nvSpPr>
          <p:spPr>
            <a:xfrm>
              <a:off x="-1432125" y="4626500"/>
              <a:ext cx="25" cy="25"/>
            </a:xfrm>
            <a:custGeom>
              <a:avLst/>
              <a:gdLst/>
              <a:ahLst/>
              <a:cxnLst/>
              <a:rect l="l" t="t" r="r" b="b"/>
              <a:pathLst>
                <a:path w="1" h="1" extrusionOk="0">
                  <a:moveTo>
                    <a:pt x="0" y="0"/>
                  </a:moveTo>
                  <a:lnTo>
                    <a:pt x="0" y="0"/>
                  </a:lnTo>
                  <a:cubicBezTo>
                    <a:pt x="0" y="0"/>
                    <a:pt x="0" y="0"/>
                    <a:pt x="0" y="0"/>
                  </a:cubicBezTo>
                  <a:lnTo>
                    <a:pt x="0" y="0"/>
                  </a:lnTo>
                  <a:cubicBezTo>
                    <a:pt x="0" y="0"/>
                    <a:pt x="0"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0"/>
            <p:cNvSpPr/>
            <p:nvPr/>
          </p:nvSpPr>
          <p:spPr>
            <a:xfrm>
              <a:off x="-1432900" y="4629525"/>
              <a:ext cx="3075" cy="1550"/>
            </a:xfrm>
            <a:custGeom>
              <a:avLst/>
              <a:gdLst/>
              <a:ahLst/>
              <a:cxnLst/>
              <a:rect l="l" t="t" r="r" b="b"/>
              <a:pathLst>
                <a:path w="123" h="62" extrusionOk="0">
                  <a:moveTo>
                    <a:pt x="1" y="1"/>
                  </a:moveTo>
                  <a:cubicBezTo>
                    <a:pt x="1" y="1"/>
                    <a:pt x="92" y="62"/>
                    <a:pt x="122" y="62"/>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0"/>
            <p:cNvSpPr/>
            <p:nvPr/>
          </p:nvSpPr>
          <p:spPr>
            <a:xfrm>
              <a:off x="-1451125" y="4671325"/>
              <a:ext cx="2300" cy="1550"/>
            </a:xfrm>
            <a:custGeom>
              <a:avLst/>
              <a:gdLst/>
              <a:ahLst/>
              <a:cxnLst/>
              <a:rect l="l" t="t" r="r" b="b"/>
              <a:pathLst>
                <a:path w="92" h="62" extrusionOk="0">
                  <a:moveTo>
                    <a:pt x="0" y="1"/>
                  </a:moveTo>
                  <a:lnTo>
                    <a:pt x="92" y="62"/>
                  </a:lnTo>
                  <a:lnTo>
                    <a:pt x="61" y="3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0"/>
            <p:cNvSpPr/>
            <p:nvPr/>
          </p:nvSpPr>
          <p:spPr>
            <a:xfrm>
              <a:off x="-1464800" y="4684250"/>
              <a:ext cx="1550" cy="2425"/>
            </a:xfrm>
            <a:custGeom>
              <a:avLst/>
              <a:gdLst/>
              <a:ahLst/>
              <a:cxnLst/>
              <a:rect l="l" t="t" r="r" b="b"/>
              <a:pathLst>
                <a:path w="62" h="97" extrusionOk="0">
                  <a:moveTo>
                    <a:pt x="0" y="0"/>
                  </a:moveTo>
                  <a:cubicBezTo>
                    <a:pt x="0" y="1"/>
                    <a:pt x="48" y="97"/>
                    <a:pt x="59" y="97"/>
                  </a:cubicBezTo>
                  <a:cubicBezTo>
                    <a:pt x="60" y="97"/>
                    <a:pt x="61" y="95"/>
                    <a:pt x="61" y="92"/>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0"/>
            <p:cNvSpPr/>
            <p:nvPr/>
          </p:nvSpPr>
          <p:spPr>
            <a:xfrm>
              <a:off x="-1460250" y="4704000"/>
              <a:ext cx="3825" cy="3825"/>
            </a:xfrm>
            <a:custGeom>
              <a:avLst/>
              <a:gdLst/>
              <a:ahLst/>
              <a:cxnLst/>
              <a:rect l="l" t="t" r="r" b="b"/>
              <a:pathLst>
                <a:path w="153" h="153" extrusionOk="0">
                  <a:moveTo>
                    <a:pt x="1" y="1"/>
                  </a:moveTo>
                  <a:lnTo>
                    <a:pt x="1" y="1"/>
                  </a:lnTo>
                  <a:lnTo>
                    <a:pt x="153" y="15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0"/>
            <p:cNvSpPr/>
            <p:nvPr/>
          </p:nvSpPr>
          <p:spPr>
            <a:xfrm>
              <a:off x="-1708450" y="3370200"/>
              <a:ext cx="3975" cy="2800"/>
            </a:xfrm>
            <a:custGeom>
              <a:avLst/>
              <a:gdLst/>
              <a:ahLst/>
              <a:cxnLst/>
              <a:rect l="l" t="t" r="r" b="b"/>
              <a:pathLst>
                <a:path w="159" h="112" extrusionOk="0">
                  <a:moveTo>
                    <a:pt x="19" y="0"/>
                  </a:moveTo>
                  <a:cubicBezTo>
                    <a:pt x="0" y="0"/>
                    <a:pt x="86" y="50"/>
                    <a:pt x="111" y="100"/>
                  </a:cubicBezTo>
                  <a:cubicBezTo>
                    <a:pt x="134" y="107"/>
                    <a:pt x="145" y="111"/>
                    <a:pt x="148" y="111"/>
                  </a:cubicBezTo>
                  <a:cubicBezTo>
                    <a:pt x="158" y="111"/>
                    <a:pt x="96" y="77"/>
                    <a:pt x="50" y="9"/>
                  </a:cubicBezTo>
                  <a:cubicBezTo>
                    <a:pt x="33" y="3"/>
                    <a:pt x="24" y="0"/>
                    <a:pt x="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0"/>
            <p:cNvSpPr/>
            <p:nvPr/>
          </p:nvSpPr>
          <p:spPr>
            <a:xfrm>
              <a:off x="-1802200" y="3355200"/>
              <a:ext cx="103775" cy="129200"/>
            </a:xfrm>
            <a:custGeom>
              <a:avLst/>
              <a:gdLst/>
              <a:ahLst/>
              <a:cxnLst/>
              <a:rect l="l" t="t" r="r" b="b"/>
              <a:pathLst>
                <a:path w="4151" h="5168" extrusionOk="0">
                  <a:moveTo>
                    <a:pt x="2463" y="122"/>
                  </a:moveTo>
                  <a:cubicBezTo>
                    <a:pt x="2495" y="138"/>
                    <a:pt x="2529" y="159"/>
                    <a:pt x="2563" y="180"/>
                  </a:cubicBezTo>
                  <a:lnTo>
                    <a:pt x="2563" y="180"/>
                  </a:lnTo>
                  <a:cubicBezTo>
                    <a:pt x="2526" y="147"/>
                    <a:pt x="2482" y="122"/>
                    <a:pt x="2463" y="122"/>
                  </a:cubicBezTo>
                  <a:close/>
                  <a:moveTo>
                    <a:pt x="2402" y="122"/>
                  </a:moveTo>
                  <a:cubicBezTo>
                    <a:pt x="2402" y="153"/>
                    <a:pt x="2493" y="244"/>
                    <a:pt x="2493" y="274"/>
                  </a:cubicBezTo>
                  <a:cubicBezTo>
                    <a:pt x="2501" y="280"/>
                    <a:pt x="2509" y="285"/>
                    <a:pt x="2516" y="289"/>
                  </a:cubicBezTo>
                  <a:lnTo>
                    <a:pt x="2516" y="289"/>
                  </a:lnTo>
                  <a:cubicBezTo>
                    <a:pt x="2514" y="280"/>
                    <a:pt x="2519" y="275"/>
                    <a:pt x="2530" y="275"/>
                  </a:cubicBezTo>
                  <a:cubicBezTo>
                    <a:pt x="2547" y="275"/>
                    <a:pt x="2576" y="285"/>
                    <a:pt x="2615" y="305"/>
                  </a:cubicBezTo>
                  <a:cubicBezTo>
                    <a:pt x="2432" y="122"/>
                    <a:pt x="2584" y="274"/>
                    <a:pt x="2402" y="122"/>
                  </a:cubicBezTo>
                  <a:close/>
                  <a:moveTo>
                    <a:pt x="2003" y="300"/>
                  </a:moveTo>
                  <a:cubicBezTo>
                    <a:pt x="2003" y="300"/>
                    <a:pt x="2004" y="302"/>
                    <a:pt x="2007" y="305"/>
                  </a:cubicBezTo>
                  <a:cubicBezTo>
                    <a:pt x="2040" y="330"/>
                    <a:pt x="2077" y="355"/>
                    <a:pt x="2114" y="381"/>
                  </a:cubicBezTo>
                  <a:lnTo>
                    <a:pt x="2114" y="381"/>
                  </a:lnTo>
                  <a:lnTo>
                    <a:pt x="2037" y="305"/>
                  </a:lnTo>
                  <a:lnTo>
                    <a:pt x="2037" y="305"/>
                  </a:lnTo>
                  <a:cubicBezTo>
                    <a:pt x="2073" y="340"/>
                    <a:pt x="2082" y="352"/>
                    <a:pt x="2079" y="352"/>
                  </a:cubicBezTo>
                  <a:cubicBezTo>
                    <a:pt x="2071" y="352"/>
                    <a:pt x="2006" y="300"/>
                    <a:pt x="2003" y="300"/>
                  </a:cubicBezTo>
                  <a:close/>
                  <a:moveTo>
                    <a:pt x="2299" y="376"/>
                  </a:moveTo>
                  <a:cubicBezTo>
                    <a:pt x="2301" y="380"/>
                    <a:pt x="2304" y="386"/>
                    <a:pt x="2311" y="396"/>
                  </a:cubicBezTo>
                  <a:cubicBezTo>
                    <a:pt x="2316" y="396"/>
                    <a:pt x="2311" y="388"/>
                    <a:pt x="2299" y="376"/>
                  </a:cubicBezTo>
                  <a:close/>
                  <a:moveTo>
                    <a:pt x="1960" y="295"/>
                  </a:moveTo>
                  <a:cubicBezTo>
                    <a:pt x="1956" y="295"/>
                    <a:pt x="1980" y="316"/>
                    <a:pt x="2014" y="342"/>
                  </a:cubicBezTo>
                  <a:lnTo>
                    <a:pt x="2014" y="342"/>
                  </a:lnTo>
                  <a:lnTo>
                    <a:pt x="2060" y="388"/>
                  </a:lnTo>
                  <a:lnTo>
                    <a:pt x="2060" y="388"/>
                  </a:lnTo>
                  <a:cubicBezTo>
                    <a:pt x="2057" y="383"/>
                    <a:pt x="2053" y="376"/>
                    <a:pt x="2047" y="368"/>
                  </a:cubicBezTo>
                  <a:lnTo>
                    <a:pt x="2047" y="368"/>
                  </a:lnTo>
                  <a:cubicBezTo>
                    <a:pt x="2060" y="378"/>
                    <a:pt x="2074" y="389"/>
                    <a:pt x="2088" y="399"/>
                  </a:cubicBezTo>
                  <a:lnTo>
                    <a:pt x="2088" y="399"/>
                  </a:lnTo>
                  <a:cubicBezTo>
                    <a:pt x="2071" y="384"/>
                    <a:pt x="2054" y="370"/>
                    <a:pt x="2038" y="358"/>
                  </a:cubicBezTo>
                  <a:lnTo>
                    <a:pt x="2038" y="358"/>
                  </a:lnTo>
                  <a:cubicBezTo>
                    <a:pt x="2034" y="354"/>
                    <a:pt x="2030" y="350"/>
                    <a:pt x="2025" y="345"/>
                  </a:cubicBezTo>
                  <a:lnTo>
                    <a:pt x="2025" y="345"/>
                  </a:lnTo>
                  <a:cubicBezTo>
                    <a:pt x="2034" y="352"/>
                    <a:pt x="2043" y="359"/>
                    <a:pt x="2052" y="365"/>
                  </a:cubicBezTo>
                  <a:lnTo>
                    <a:pt x="2052" y="365"/>
                  </a:lnTo>
                  <a:lnTo>
                    <a:pt x="2013" y="334"/>
                  </a:lnTo>
                  <a:lnTo>
                    <a:pt x="2013" y="334"/>
                  </a:lnTo>
                  <a:cubicBezTo>
                    <a:pt x="2003" y="325"/>
                    <a:pt x="1991" y="316"/>
                    <a:pt x="1976" y="305"/>
                  </a:cubicBezTo>
                  <a:cubicBezTo>
                    <a:pt x="1966" y="298"/>
                    <a:pt x="1961" y="295"/>
                    <a:pt x="1960" y="295"/>
                  </a:cubicBezTo>
                  <a:close/>
                  <a:moveTo>
                    <a:pt x="2060" y="388"/>
                  </a:moveTo>
                  <a:cubicBezTo>
                    <a:pt x="2067" y="403"/>
                    <a:pt x="2067" y="411"/>
                    <a:pt x="2098" y="426"/>
                  </a:cubicBezTo>
                  <a:lnTo>
                    <a:pt x="2060" y="388"/>
                  </a:lnTo>
                  <a:close/>
                  <a:moveTo>
                    <a:pt x="2052" y="365"/>
                  </a:moveTo>
                  <a:lnTo>
                    <a:pt x="2128" y="426"/>
                  </a:lnTo>
                  <a:cubicBezTo>
                    <a:pt x="2113" y="411"/>
                    <a:pt x="2083" y="388"/>
                    <a:pt x="2052" y="365"/>
                  </a:cubicBezTo>
                  <a:close/>
                  <a:moveTo>
                    <a:pt x="2563" y="180"/>
                  </a:moveTo>
                  <a:cubicBezTo>
                    <a:pt x="2574" y="190"/>
                    <a:pt x="2585" y="201"/>
                    <a:pt x="2594" y="212"/>
                  </a:cubicBezTo>
                  <a:lnTo>
                    <a:pt x="2594" y="212"/>
                  </a:lnTo>
                  <a:cubicBezTo>
                    <a:pt x="2593" y="212"/>
                    <a:pt x="2592" y="212"/>
                    <a:pt x="2591" y="212"/>
                  </a:cubicBezTo>
                  <a:cubicBezTo>
                    <a:pt x="2586" y="212"/>
                    <a:pt x="2591" y="220"/>
                    <a:pt x="2615" y="244"/>
                  </a:cubicBezTo>
                  <a:cubicBezTo>
                    <a:pt x="2609" y="233"/>
                    <a:pt x="2602" y="222"/>
                    <a:pt x="2594" y="212"/>
                  </a:cubicBezTo>
                  <a:lnTo>
                    <a:pt x="2594" y="212"/>
                  </a:lnTo>
                  <a:cubicBezTo>
                    <a:pt x="2614" y="219"/>
                    <a:pt x="2696" y="278"/>
                    <a:pt x="2711" y="289"/>
                  </a:cubicBezTo>
                  <a:lnTo>
                    <a:pt x="2711" y="289"/>
                  </a:lnTo>
                  <a:cubicBezTo>
                    <a:pt x="2685" y="271"/>
                    <a:pt x="2663" y="256"/>
                    <a:pt x="2645" y="244"/>
                  </a:cubicBezTo>
                  <a:lnTo>
                    <a:pt x="2645" y="244"/>
                  </a:lnTo>
                  <a:cubicBezTo>
                    <a:pt x="2694" y="279"/>
                    <a:pt x="2712" y="291"/>
                    <a:pt x="2713" y="291"/>
                  </a:cubicBezTo>
                  <a:cubicBezTo>
                    <a:pt x="2713" y="291"/>
                    <a:pt x="2713" y="290"/>
                    <a:pt x="2711" y="289"/>
                  </a:cubicBezTo>
                  <a:lnTo>
                    <a:pt x="2711" y="289"/>
                  </a:lnTo>
                  <a:cubicBezTo>
                    <a:pt x="2763" y="326"/>
                    <a:pt x="2827" y="373"/>
                    <a:pt x="2894" y="427"/>
                  </a:cubicBezTo>
                  <a:lnTo>
                    <a:pt x="2894" y="427"/>
                  </a:lnTo>
                  <a:cubicBezTo>
                    <a:pt x="2889" y="411"/>
                    <a:pt x="2870" y="387"/>
                    <a:pt x="2797" y="335"/>
                  </a:cubicBezTo>
                  <a:cubicBezTo>
                    <a:pt x="2752" y="313"/>
                    <a:pt x="2658" y="241"/>
                    <a:pt x="2563" y="180"/>
                  </a:cubicBezTo>
                  <a:close/>
                  <a:moveTo>
                    <a:pt x="2098" y="426"/>
                  </a:moveTo>
                  <a:cubicBezTo>
                    <a:pt x="2173" y="491"/>
                    <a:pt x="2195" y="510"/>
                    <a:pt x="2196" y="510"/>
                  </a:cubicBezTo>
                  <a:cubicBezTo>
                    <a:pt x="2197" y="510"/>
                    <a:pt x="2180" y="494"/>
                    <a:pt x="2171" y="483"/>
                  </a:cubicBezTo>
                  <a:lnTo>
                    <a:pt x="2171" y="483"/>
                  </a:lnTo>
                  <a:cubicBezTo>
                    <a:pt x="2173" y="485"/>
                    <a:pt x="2175" y="485"/>
                    <a:pt x="2175" y="485"/>
                  </a:cubicBezTo>
                  <a:cubicBezTo>
                    <a:pt x="2177" y="485"/>
                    <a:pt x="2175" y="481"/>
                    <a:pt x="2169" y="475"/>
                  </a:cubicBezTo>
                  <a:lnTo>
                    <a:pt x="2169" y="475"/>
                  </a:lnTo>
                  <a:cubicBezTo>
                    <a:pt x="2167" y="474"/>
                    <a:pt x="2166" y="474"/>
                    <a:pt x="2166" y="474"/>
                  </a:cubicBezTo>
                  <a:cubicBezTo>
                    <a:pt x="2163" y="474"/>
                    <a:pt x="2166" y="478"/>
                    <a:pt x="2171" y="483"/>
                  </a:cubicBezTo>
                  <a:lnTo>
                    <a:pt x="2171" y="483"/>
                  </a:lnTo>
                  <a:cubicBezTo>
                    <a:pt x="2162" y="478"/>
                    <a:pt x="2139" y="460"/>
                    <a:pt x="2098" y="426"/>
                  </a:cubicBezTo>
                  <a:close/>
                  <a:moveTo>
                    <a:pt x="1976" y="457"/>
                  </a:moveTo>
                  <a:cubicBezTo>
                    <a:pt x="1990" y="470"/>
                    <a:pt x="2023" y="497"/>
                    <a:pt x="2065" y="527"/>
                  </a:cubicBezTo>
                  <a:lnTo>
                    <a:pt x="2065" y="527"/>
                  </a:lnTo>
                  <a:cubicBezTo>
                    <a:pt x="2039" y="505"/>
                    <a:pt x="2010" y="482"/>
                    <a:pt x="1976" y="457"/>
                  </a:cubicBezTo>
                  <a:close/>
                  <a:moveTo>
                    <a:pt x="3222" y="426"/>
                  </a:moveTo>
                  <a:lnTo>
                    <a:pt x="3383" y="547"/>
                  </a:lnTo>
                  <a:lnTo>
                    <a:pt x="3383" y="547"/>
                  </a:lnTo>
                  <a:cubicBezTo>
                    <a:pt x="3361" y="526"/>
                    <a:pt x="3313" y="490"/>
                    <a:pt x="3222" y="426"/>
                  </a:cubicBezTo>
                  <a:close/>
                  <a:moveTo>
                    <a:pt x="2515" y="528"/>
                  </a:moveTo>
                  <a:cubicBezTo>
                    <a:pt x="2520" y="528"/>
                    <a:pt x="2532" y="533"/>
                    <a:pt x="2551" y="548"/>
                  </a:cubicBezTo>
                  <a:lnTo>
                    <a:pt x="2551" y="548"/>
                  </a:lnTo>
                  <a:cubicBezTo>
                    <a:pt x="2518" y="546"/>
                    <a:pt x="2504" y="528"/>
                    <a:pt x="2515" y="528"/>
                  </a:cubicBezTo>
                  <a:close/>
                  <a:moveTo>
                    <a:pt x="3444" y="592"/>
                  </a:moveTo>
                  <a:lnTo>
                    <a:pt x="3466" y="609"/>
                  </a:lnTo>
                  <a:cubicBezTo>
                    <a:pt x="3482" y="609"/>
                    <a:pt x="3464" y="600"/>
                    <a:pt x="3444" y="592"/>
                  </a:cubicBezTo>
                  <a:close/>
                  <a:moveTo>
                    <a:pt x="1946" y="578"/>
                  </a:moveTo>
                  <a:cubicBezTo>
                    <a:pt x="1968" y="593"/>
                    <a:pt x="1985" y="604"/>
                    <a:pt x="1998" y="613"/>
                  </a:cubicBezTo>
                  <a:lnTo>
                    <a:pt x="1998" y="613"/>
                  </a:lnTo>
                  <a:cubicBezTo>
                    <a:pt x="1978" y="598"/>
                    <a:pt x="1960" y="585"/>
                    <a:pt x="1946" y="578"/>
                  </a:cubicBezTo>
                  <a:close/>
                  <a:moveTo>
                    <a:pt x="2163" y="416"/>
                  </a:moveTo>
                  <a:cubicBezTo>
                    <a:pt x="2246" y="467"/>
                    <a:pt x="2406" y="582"/>
                    <a:pt x="2432" y="609"/>
                  </a:cubicBezTo>
                  <a:cubicBezTo>
                    <a:pt x="2432" y="609"/>
                    <a:pt x="2382" y="575"/>
                    <a:pt x="2326" y="539"/>
                  </a:cubicBezTo>
                  <a:lnTo>
                    <a:pt x="2326" y="539"/>
                  </a:lnTo>
                  <a:cubicBezTo>
                    <a:pt x="2352" y="561"/>
                    <a:pt x="2377" y="584"/>
                    <a:pt x="2402" y="609"/>
                  </a:cubicBezTo>
                  <a:cubicBezTo>
                    <a:pt x="2406" y="613"/>
                    <a:pt x="2407" y="615"/>
                    <a:pt x="2405" y="615"/>
                  </a:cubicBezTo>
                  <a:cubicBezTo>
                    <a:pt x="2394" y="615"/>
                    <a:pt x="2319" y="572"/>
                    <a:pt x="2308" y="572"/>
                  </a:cubicBezTo>
                  <a:cubicBezTo>
                    <a:pt x="2306" y="572"/>
                    <a:pt x="2306" y="574"/>
                    <a:pt x="2311" y="578"/>
                  </a:cubicBezTo>
                  <a:lnTo>
                    <a:pt x="2189" y="457"/>
                  </a:lnTo>
                  <a:lnTo>
                    <a:pt x="2189" y="457"/>
                  </a:lnTo>
                  <a:cubicBezTo>
                    <a:pt x="2218" y="471"/>
                    <a:pt x="2274" y="506"/>
                    <a:pt x="2326" y="539"/>
                  </a:cubicBezTo>
                  <a:lnTo>
                    <a:pt x="2326" y="539"/>
                  </a:lnTo>
                  <a:cubicBezTo>
                    <a:pt x="2273" y="495"/>
                    <a:pt x="2217" y="454"/>
                    <a:pt x="2163" y="416"/>
                  </a:cubicBezTo>
                  <a:close/>
                  <a:moveTo>
                    <a:pt x="3410" y="604"/>
                  </a:moveTo>
                  <a:cubicBezTo>
                    <a:pt x="3441" y="623"/>
                    <a:pt x="3466" y="639"/>
                    <a:pt x="3466" y="639"/>
                  </a:cubicBezTo>
                  <a:cubicBezTo>
                    <a:pt x="3452" y="632"/>
                    <a:pt x="3433" y="620"/>
                    <a:pt x="3410" y="604"/>
                  </a:cubicBezTo>
                  <a:close/>
                  <a:moveTo>
                    <a:pt x="1998" y="613"/>
                  </a:moveTo>
                  <a:cubicBezTo>
                    <a:pt x="2009" y="622"/>
                    <a:pt x="2021" y="632"/>
                    <a:pt x="2034" y="643"/>
                  </a:cubicBezTo>
                  <a:lnTo>
                    <a:pt x="2034" y="643"/>
                  </a:lnTo>
                  <a:cubicBezTo>
                    <a:pt x="2026" y="640"/>
                    <a:pt x="2009" y="632"/>
                    <a:pt x="2004" y="632"/>
                  </a:cubicBezTo>
                  <a:cubicBezTo>
                    <a:pt x="2002" y="632"/>
                    <a:pt x="2002" y="634"/>
                    <a:pt x="2007" y="639"/>
                  </a:cubicBezTo>
                  <a:cubicBezTo>
                    <a:pt x="2055" y="677"/>
                    <a:pt x="2069" y="689"/>
                    <a:pt x="2071" y="689"/>
                  </a:cubicBezTo>
                  <a:cubicBezTo>
                    <a:pt x="2072" y="689"/>
                    <a:pt x="2050" y="669"/>
                    <a:pt x="2053" y="669"/>
                  </a:cubicBezTo>
                  <a:cubicBezTo>
                    <a:pt x="2055" y="669"/>
                    <a:pt x="2064" y="675"/>
                    <a:pt x="2089" y="693"/>
                  </a:cubicBezTo>
                  <a:lnTo>
                    <a:pt x="2089" y="693"/>
                  </a:lnTo>
                  <a:cubicBezTo>
                    <a:pt x="2070" y="676"/>
                    <a:pt x="2052" y="659"/>
                    <a:pt x="2034" y="643"/>
                  </a:cubicBezTo>
                  <a:lnTo>
                    <a:pt x="2034" y="643"/>
                  </a:lnTo>
                  <a:cubicBezTo>
                    <a:pt x="2035" y="643"/>
                    <a:pt x="2036" y="644"/>
                    <a:pt x="2037" y="644"/>
                  </a:cubicBezTo>
                  <a:cubicBezTo>
                    <a:pt x="2040" y="644"/>
                    <a:pt x="2032" y="637"/>
                    <a:pt x="1998" y="613"/>
                  </a:cubicBezTo>
                  <a:close/>
                  <a:moveTo>
                    <a:pt x="3598" y="578"/>
                  </a:moveTo>
                  <a:cubicBezTo>
                    <a:pt x="3611" y="578"/>
                    <a:pt x="3638" y="588"/>
                    <a:pt x="3678" y="609"/>
                  </a:cubicBezTo>
                  <a:cubicBezTo>
                    <a:pt x="3678" y="609"/>
                    <a:pt x="3678" y="609"/>
                    <a:pt x="3678" y="609"/>
                  </a:cubicBezTo>
                  <a:lnTo>
                    <a:pt x="3678" y="609"/>
                  </a:lnTo>
                  <a:cubicBezTo>
                    <a:pt x="3709" y="700"/>
                    <a:pt x="3770" y="700"/>
                    <a:pt x="3709" y="700"/>
                  </a:cubicBezTo>
                  <a:cubicBezTo>
                    <a:pt x="3607" y="619"/>
                    <a:pt x="3574" y="578"/>
                    <a:pt x="3598" y="578"/>
                  </a:cubicBezTo>
                  <a:close/>
                  <a:moveTo>
                    <a:pt x="2089" y="693"/>
                  </a:moveTo>
                  <a:cubicBezTo>
                    <a:pt x="2092" y="696"/>
                    <a:pt x="2095" y="699"/>
                    <a:pt x="2098" y="702"/>
                  </a:cubicBezTo>
                  <a:lnTo>
                    <a:pt x="2098" y="702"/>
                  </a:lnTo>
                  <a:cubicBezTo>
                    <a:pt x="2098" y="701"/>
                    <a:pt x="2098" y="700"/>
                    <a:pt x="2098" y="700"/>
                  </a:cubicBezTo>
                  <a:cubicBezTo>
                    <a:pt x="2095" y="697"/>
                    <a:pt x="2092" y="695"/>
                    <a:pt x="2089" y="693"/>
                  </a:cubicBezTo>
                  <a:close/>
                  <a:moveTo>
                    <a:pt x="2007" y="685"/>
                  </a:moveTo>
                  <a:lnTo>
                    <a:pt x="2007" y="685"/>
                  </a:lnTo>
                  <a:cubicBezTo>
                    <a:pt x="2038" y="709"/>
                    <a:pt x="2069" y="734"/>
                    <a:pt x="2054" y="734"/>
                  </a:cubicBezTo>
                  <a:cubicBezTo>
                    <a:pt x="2051" y="734"/>
                    <a:pt x="2045" y="733"/>
                    <a:pt x="2037" y="730"/>
                  </a:cubicBezTo>
                  <a:lnTo>
                    <a:pt x="2007" y="685"/>
                  </a:lnTo>
                  <a:close/>
                  <a:moveTo>
                    <a:pt x="2222" y="745"/>
                  </a:moveTo>
                  <a:cubicBezTo>
                    <a:pt x="2231" y="750"/>
                    <a:pt x="2240" y="756"/>
                    <a:pt x="2250" y="760"/>
                  </a:cubicBezTo>
                  <a:cubicBezTo>
                    <a:pt x="2243" y="760"/>
                    <a:pt x="2234" y="755"/>
                    <a:pt x="2222" y="745"/>
                  </a:cubicBezTo>
                  <a:close/>
                  <a:moveTo>
                    <a:pt x="3662" y="764"/>
                  </a:moveTo>
                  <a:cubicBezTo>
                    <a:pt x="3674" y="772"/>
                    <a:pt x="3680" y="776"/>
                    <a:pt x="3683" y="776"/>
                  </a:cubicBezTo>
                  <a:cubicBezTo>
                    <a:pt x="3686" y="776"/>
                    <a:pt x="3686" y="773"/>
                    <a:pt x="3684" y="769"/>
                  </a:cubicBezTo>
                  <a:lnTo>
                    <a:pt x="3684" y="769"/>
                  </a:lnTo>
                  <a:cubicBezTo>
                    <a:pt x="3678" y="768"/>
                    <a:pt x="3670" y="766"/>
                    <a:pt x="3662" y="764"/>
                  </a:cubicBezTo>
                  <a:close/>
                  <a:moveTo>
                    <a:pt x="2159" y="730"/>
                  </a:moveTo>
                  <a:cubicBezTo>
                    <a:pt x="2148" y="730"/>
                    <a:pt x="2184" y="766"/>
                    <a:pt x="2239" y="814"/>
                  </a:cubicBezTo>
                  <a:lnTo>
                    <a:pt x="2239" y="814"/>
                  </a:lnTo>
                  <a:cubicBezTo>
                    <a:pt x="2205" y="770"/>
                    <a:pt x="2249" y="775"/>
                    <a:pt x="2159" y="730"/>
                  </a:cubicBezTo>
                  <a:close/>
                  <a:moveTo>
                    <a:pt x="3818" y="704"/>
                  </a:moveTo>
                  <a:lnTo>
                    <a:pt x="3982" y="852"/>
                  </a:lnTo>
                  <a:cubicBezTo>
                    <a:pt x="3943" y="812"/>
                    <a:pt x="3891" y="760"/>
                    <a:pt x="3818" y="704"/>
                  </a:cubicBezTo>
                  <a:close/>
                  <a:moveTo>
                    <a:pt x="2239" y="814"/>
                  </a:moveTo>
                  <a:cubicBezTo>
                    <a:pt x="2251" y="830"/>
                    <a:pt x="2272" y="851"/>
                    <a:pt x="2311" y="882"/>
                  </a:cubicBezTo>
                  <a:cubicBezTo>
                    <a:pt x="2340" y="905"/>
                    <a:pt x="2356" y="917"/>
                    <a:pt x="2362" y="919"/>
                  </a:cubicBezTo>
                  <a:lnTo>
                    <a:pt x="2362" y="919"/>
                  </a:lnTo>
                  <a:cubicBezTo>
                    <a:pt x="2319" y="883"/>
                    <a:pt x="2275" y="846"/>
                    <a:pt x="2239" y="814"/>
                  </a:cubicBezTo>
                  <a:close/>
                  <a:moveTo>
                    <a:pt x="2628" y="713"/>
                  </a:moveTo>
                  <a:cubicBezTo>
                    <a:pt x="2699" y="772"/>
                    <a:pt x="2780" y="837"/>
                    <a:pt x="2888" y="912"/>
                  </a:cubicBezTo>
                  <a:cubicBezTo>
                    <a:pt x="2919" y="943"/>
                    <a:pt x="3010" y="1004"/>
                    <a:pt x="2949" y="1004"/>
                  </a:cubicBezTo>
                  <a:cubicBezTo>
                    <a:pt x="2797" y="852"/>
                    <a:pt x="2797" y="882"/>
                    <a:pt x="2645" y="730"/>
                  </a:cubicBezTo>
                  <a:lnTo>
                    <a:pt x="2628" y="713"/>
                  </a:lnTo>
                  <a:close/>
                  <a:moveTo>
                    <a:pt x="3941" y="1017"/>
                  </a:moveTo>
                  <a:lnTo>
                    <a:pt x="3941" y="1017"/>
                  </a:lnTo>
                  <a:cubicBezTo>
                    <a:pt x="3971" y="1039"/>
                    <a:pt x="3996" y="1056"/>
                    <a:pt x="4013" y="1064"/>
                  </a:cubicBezTo>
                  <a:lnTo>
                    <a:pt x="3941" y="1017"/>
                  </a:lnTo>
                  <a:close/>
                  <a:moveTo>
                    <a:pt x="3496" y="457"/>
                  </a:moveTo>
                  <a:cubicBezTo>
                    <a:pt x="3496" y="487"/>
                    <a:pt x="3483" y="494"/>
                    <a:pt x="3468" y="494"/>
                  </a:cubicBezTo>
                  <a:cubicBezTo>
                    <a:pt x="3456" y="494"/>
                    <a:pt x="3444" y="489"/>
                    <a:pt x="3437" y="489"/>
                  </a:cubicBezTo>
                  <a:cubicBezTo>
                    <a:pt x="3427" y="489"/>
                    <a:pt x="3429" y="499"/>
                    <a:pt x="3466" y="548"/>
                  </a:cubicBezTo>
                  <a:lnTo>
                    <a:pt x="3618" y="639"/>
                  </a:lnTo>
                  <a:cubicBezTo>
                    <a:pt x="3618" y="676"/>
                    <a:pt x="3674" y="747"/>
                    <a:pt x="3684" y="769"/>
                  </a:cubicBezTo>
                  <a:lnTo>
                    <a:pt x="3684" y="769"/>
                  </a:lnTo>
                  <a:cubicBezTo>
                    <a:pt x="3712" y="776"/>
                    <a:pt x="3717" y="776"/>
                    <a:pt x="3720" y="776"/>
                  </a:cubicBezTo>
                  <a:cubicBezTo>
                    <a:pt x="3724" y="776"/>
                    <a:pt x="3724" y="776"/>
                    <a:pt x="3770" y="791"/>
                  </a:cubicBezTo>
                  <a:cubicBezTo>
                    <a:pt x="3800" y="882"/>
                    <a:pt x="3952" y="943"/>
                    <a:pt x="4104" y="1095"/>
                  </a:cubicBezTo>
                  <a:cubicBezTo>
                    <a:pt x="4150" y="1095"/>
                    <a:pt x="3985" y="954"/>
                    <a:pt x="3998" y="954"/>
                  </a:cubicBezTo>
                  <a:cubicBezTo>
                    <a:pt x="4002" y="954"/>
                    <a:pt x="4023" y="967"/>
                    <a:pt x="4074" y="1004"/>
                  </a:cubicBezTo>
                  <a:cubicBezTo>
                    <a:pt x="4078" y="1008"/>
                    <a:pt x="4081" y="1010"/>
                    <a:pt x="4082" y="1010"/>
                  </a:cubicBezTo>
                  <a:cubicBezTo>
                    <a:pt x="4092" y="1010"/>
                    <a:pt x="4063" y="951"/>
                    <a:pt x="3970" y="884"/>
                  </a:cubicBezTo>
                  <a:lnTo>
                    <a:pt x="3970" y="884"/>
                  </a:lnTo>
                  <a:cubicBezTo>
                    <a:pt x="3993" y="895"/>
                    <a:pt x="4025" y="910"/>
                    <a:pt x="4074" y="943"/>
                  </a:cubicBezTo>
                  <a:cubicBezTo>
                    <a:pt x="4074" y="912"/>
                    <a:pt x="4074" y="912"/>
                    <a:pt x="3982" y="852"/>
                  </a:cubicBezTo>
                  <a:cubicBezTo>
                    <a:pt x="3861" y="760"/>
                    <a:pt x="3861" y="760"/>
                    <a:pt x="3678" y="609"/>
                  </a:cubicBezTo>
                  <a:lnTo>
                    <a:pt x="3678" y="609"/>
                  </a:lnTo>
                  <a:cubicBezTo>
                    <a:pt x="3732" y="641"/>
                    <a:pt x="3778" y="673"/>
                    <a:pt x="3818" y="704"/>
                  </a:cubicBezTo>
                  <a:lnTo>
                    <a:pt x="3818" y="704"/>
                  </a:lnTo>
                  <a:lnTo>
                    <a:pt x="3697" y="594"/>
                  </a:lnTo>
                  <a:lnTo>
                    <a:pt x="3697" y="594"/>
                  </a:lnTo>
                  <a:cubicBezTo>
                    <a:pt x="3713" y="604"/>
                    <a:pt x="3725" y="609"/>
                    <a:pt x="3728" y="609"/>
                  </a:cubicBezTo>
                  <a:cubicBezTo>
                    <a:pt x="3732" y="609"/>
                    <a:pt x="3719" y="598"/>
                    <a:pt x="3678" y="578"/>
                  </a:cubicBezTo>
                  <a:lnTo>
                    <a:pt x="3678" y="578"/>
                  </a:lnTo>
                  <a:lnTo>
                    <a:pt x="3697" y="594"/>
                  </a:lnTo>
                  <a:lnTo>
                    <a:pt x="3697" y="594"/>
                  </a:lnTo>
                  <a:cubicBezTo>
                    <a:pt x="3664" y="576"/>
                    <a:pt x="3610" y="540"/>
                    <a:pt x="3557" y="487"/>
                  </a:cubicBezTo>
                  <a:lnTo>
                    <a:pt x="3557" y="487"/>
                  </a:lnTo>
                  <a:lnTo>
                    <a:pt x="3648" y="578"/>
                  </a:lnTo>
                  <a:lnTo>
                    <a:pt x="3648" y="578"/>
                  </a:lnTo>
                  <a:lnTo>
                    <a:pt x="3496" y="457"/>
                  </a:lnTo>
                  <a:close/>
                  <a:moveTo>
                    <a:pt x="1703" y="1642"/>
                  </a:moveTo>
                  <a:cubicBezTo>
                    <a:pt x="1711" y="1650"/>
                    <a:pt x="1721" y="1656"/>
                    <a:pt x="1735" y="1663"/>
                  </a:cubicBezTo>
                  <a:lnTo>
                    <a:pt x="1735" y="1663"/>
                  </a:lnTo>
                  <a:lnTo>
                    <a:pt x="1703" y="1642"/>
                  </a:lnTo>
                  <a:close/>
                  <a:moveTo>
                    <a:pt x="1885" y="1642"/>
                  </a:moveTo>
                  <a:lnTo>
                    <a:pt x="2005" y="1727"/>
                  </a:lnTo>
                  <a:lnTo>
                    <a:pt x="2005" y="1727"/>
                  </a:lnTo>
                  <a:cubicBezTo>
                    <a:pt x="1999" y="1699"/>
                    <a:pt x="1976" y="1688"/>
                    <a:pt x="1885" y="1642"/>
                  </a:cubicBezTo>
                  <a:close/>
                  <a:moveTo>
                    <a:pt x="1794" y="1703"/>
                  </a:moveTo>
                  <a:cubicBezTo>
                    <a:pt x="1803" y="1716"/>
                    <a:pt x="1807" y="1725"/>
                    <a:pt x="1807" y="1729"/>
                  </a:cubicBezTo>
                  <a:lnTo>
                    <a:pt x="1807" y="1729"/>
                  </a:lnTo>
                  <a:cubicBezTo>
                    <a:pt x="1803" y="1721"/>
                    <a:pt x="1799" y="1712"/>
                    <a:pt x="1794" y="1703"/>
                  </a:cubicBezTo>
                  <a:close/>
                  <a:moveTo>
                    <a:pt x="2007" y="1703"/>
                  </a:moveTo>
                  <a:cubicBezTo>
                    <a:pt x="2027" y="1703"/>
                    <a:pt x="2061" y="1730"/>
                    <a:pt x="2054" y="1730"/>
                  </a:cubicBezTo>
                  <a:cubicBezTo>
                    <a:pt x="2051" y="1730"/>
                    <a:pt x="2037" y="1723"/>
                    <a:pt x="2007" y="1703"/>
                  </a:cubicBezTo>
                  <a:close/>
                  <a:moveTo>
                    <a:pt x="1352" y="2066"/>
                  </a:moveTo>
                  <a:cubicBezTo>
                    <a:pt x="1378" y="2093"/>
                    <a:pt x="1435" y="2147"/>
                    <a:pt x="1428" y="2147"/>
                  </a:cubicBezTo>
                  <a:cubicBezTo>
                    <a:pt x="1426" y="2147"/>
                    <a:pt x="1417" y="2142"/>
                    <a:pt x="1399" y="2128"/>
                  </a:cubicBezTo>
                  <a:lnTo>
                    <a:pt x="1399" y="2128"/>
                  </a:lnTo>
                  <a:cubicBezTo>
                    <a:pt x="1415" y="2149"/>
                    <a:pt x="1420" y="2158"/>
                    <a:pt x="1420" y="2158"/>
                  </a:cubicBezTo>
                  <a:cubicBezTo>
                    <a:pt x="1418" y="2158"/>
                    <a:pt x="1368" y="2093"/>
                    <a:pt x="1352" y="2066"/>
                  </a:cubicBezTo>
                  <a:close/>
                  <a:moveTo>
                    <a:pt x="1155" y="2229"/>
                  </a:moveTo>
                  <a:cubicBezTo>
                    <a:pt x="1151" y="2229"/>
                    <a:pt x="1173" y="2252"/>
                    <a:pt x="1200" y="2279"/>
                  </a:cubicBezTo>
                  <a:lnTo>
                    <a:pt x="1200" y="2279"/>
                  </a:lnTo>
                  <a:cubicBezTo>
                    <a:pt x="1195" y="2269"/>
                    <a:pt x="1190" y="2259"/>
                    <a:pt x="1186" y="2250"/>
                  </a:cubicBezTo>
                  <a:cubicBezTo>
                    <a:pt x="1167" y="2235"/>
                    <a:pt x="1157" y="2229"/>
                    <a:pt x="1155" y="2229"/>
                  </a:cubicBezTo>
                  <a:close/>
                  <a:moveTo>
                    <a:pt x="1277" y="2523"/>
                  </a:moveTo>
                  <a:lnTo>
                    <a:pt x="1368" y="2584"/>
                  </a:lnTo>
                  <a:cubicBezTo>
                    <a:pt x="1358" y="2576"/>
                    <a:pt x="1348" y="2569"/>
                    <a:pt x="1339" y="2562"/>
                  </a:cubicBezTo>
                  <a:lnTo>
                    <a:pt x="1339" y="2562"/>
                  </a:lnTo>
                  <a:cubicBezTo>
                    <a:pt x="1319" y="2547"/>
                    <a:pt x="1298" y="2534"/>
                    <a:pt x="1277" y="2523"/>
                  </a:cubicBezTo>
                  <a:close/>
                  <a:moveTo>
                    <a:pt x="3693" y="2568"/>
                  </a:moveTo>
                  <a:lnTo>
                    <a:pt x="3693" y="2568"/>
                  </a:lnTo>
                  <a:cubicBezTo>
                    <a:pt x="3689" y="2574"/>
                    <a:pt x="3696" y="2589"/>
                    <a:pt x="3709" y="2615"/>
                  </a:cubicBezTo>
                  <a:lnTo>
                    <a:pt x="3770" y="2615"/>
                  </a:lnTo>
                  <a:cubicBezTo>
                    <a:pt x="3746" y="2603"/>
                    <a:pt x="3719" y="2587"/>
                    <a:pt x="3693" y="2568"/>
                  </a:cubicBezTo>
                  <a:close/>
                  <a:moveTo>
                    <a:pt x="1216" y="2858"/>
                  </a:moveTo>
                  <a:lnTo>
                    <a:pt x="1216" y="2858"/>
                  </a:lnTo>
                  <a:cubicBezTo>
                    <a:pt x="1220" y="2861"/>
                    <a:pt x="1225" y="2867"/>
                    <a:pt x="1232" y="2874"/>
                  </a:cubicBezTo>
                  <a:lnTo>
                    <a:pt x="1232" y="2874"/>
                  </a:lnTo>
                  <a:cubicBezTo>
                    <a:pt x="1228" y="2869"/>
                    <a:pt x="1223" y="2864"/>
                    <a:pt x="1216" y="2858"/>
                  </a:cubicBezTo>
                  <a:close/>
                  <a:moveTo>
                    <a:pt x="1125" y="3040"/>
                  </a:moveTo>
                  <a:lnTo>
                    <a:pt x="1159" y="3074"/>
                  </a:lnTo>
                  <a:lnTo>
                    <a:pt x="1159" y="3074"/>
                  </a:lnTo>
                  <a:cubicBezTo>
                    <a:pt x="1155" y="3060"/>
                    <a:pt x="1150" y="3053"/>
                    <a:pt x="1125" y="3040"/>
                  </a:cubicBezTo>
                  <a:close/>
                  <a:moveTo>
                    <a:pt x="3202" y="3215"/>
                  </a:moveTo>
                  <a:cubicBezTo>
                    <a:pt x="3209" y="3229"/>
                    <a:pt x="3225" y="3251"/>
                    <a:pt x="3253" y="3283"/>
                  </a:cubicBezTo>
                  <a:lnTo>
                    <a:pt x="3222" y="3223"/>
                  </a:lnTo>
                  <a:cubicBezTo>
                    <a:pt x="3215" y="3220"/>
                    <a:pt x="3208" y="3217"/>
                    <a:pt x="3202" y="3215"/>
                  </a:cubicBezTo>
                  <a:close/>
                  <a:moveTo>
                    <a:pt x="782" y="4213"/>
                  </a:moveTo>
                  <a:cubicBezTo>
                    <a:pt x="790" y="4222"/>
                    <a:pt x="795" y="4229"/>
                    <a:pt x="794" y="4229"/>
                  </a:cubicBezTo>
                  <a:cubicBezTo>
                    <a:pt x="794" y="4229"/>
                    <a:pt x="793" y="4228"/>
                    <a:pt x="791" y="4226"/>
                  </a:cubicBezTo>
                  <a:lnTo>
                    <a:pt x="782" y="4213"/>
                  </a:lnTo>
                  <a:close/>
                  <a:moveTo>
                    <a:pt x="2128" y="1"/>
                  </a:moveTo>
                  <a:cubicBezTo>
                    <a:pt x="2100" y="1"/>
                    <a:pt x="2305" y="156"/>
                    <a:pt x="2289" y="156"/>
                  </a:cubicBezTo>
                  <a:cubicBezTo>
                    <a:pt x="2288" y="156"/>
                    <a:pt x="2285" y="155"/>
                    <a:pt x="2280" y="153"/>
                  </a:cubicBezTo>
                  <a:lnTo>
                    <a:pt x="2159" y="92"/>
                  </a:lnTo>
                  <a:lnTo>
                    <a:pt x="2189" y="153"/>
                  </a:lnTo>
                  <a:cubicBezTo>
                    <a:pt x="2263" y="252"/>
                    <a:pt x="2378" y="351"/>
                    <a:pt x="2418" y="351"/>
                  </a:cubicBezTo>
                  <a:cubicBezTo>
                    <a:pt x="2427" y="351"/>
                    <a:pt x="2432" y="346"/>
                    <a:pt x="2432" y="335"/>
                  </a:cubicBezTo>
                  <a:cubicBezTo>
                    <a:pt x="2551" y="440"/>
                    <a:pt x="2572" y="466"/>
                    <a:pt x="2561" y="466"/>
                  </a:cubicBezTo>
                  <a:cubicBezTo>
                    <a:pt x="2551" y="466"/>
                    <a:pt x="2511" y="443"/>
                    <a:pt x="2496" y="443"/>
                  </a:cubicBezTo>
                  <a:cubicBezTo>
                    <a:pt x="2490" y="443"/>
                    <a:pt x="2488" y="447"/>
                    <a:pt x="2493" y="457"/>
                  </a:cubicBezTo>
                  <a:cubicBezTo>
                    <a:pt x="2555" y="519"/>
                    <a:pt x="2566" y="530"/>
                    <a:pt x="2569" y="530"/>
                  </a:cubicBezTo>
                  <a:cubicBezTo>
                    <a:pt x="2570" y="530"/>
                    <a:pt x="2568" y="526"/>
                    <a:pt x="2571" y="526"/>
                  </a:cubicBezTo>
                  <a:cubicBezTo>
                    <a:pt x="2575" y="526"/>
                    <a:pt x="2591" y="535"/>
                    <a:pt x="2645" y="578"/>
                  </a:cubicBezTo>
                  <a:cubicBezTo>
                    <a:pt x="2797" y="700"/>
                    <a:pt x="2797" y="700"/>
                    <a:pt x="2797" y="730"/>
                  </a:cubicBezTo>
                  <a:cubicBezTo>
                    <a:pt x="2797" y="733"/>
                    <a:pt x="2796" y="734"/>
                    <a:pt x="2793" y="734"/>
                  </a:cubicBezTo>
                  <a:cubicBezTo>
                    <a:pt x="2770" y="734"/>
                    <a:pt x="2637" y="603"/>
                    <a:pt x="2554" y="548"/>
                  </a:cubicBezTo>
                  <a:cubicBezTo>
                    <a:pt x="2554" y="548"/>
                    <a:pt x="2553" y="548"/>
                    <a:pt x="2553" y="548"/>
                  </a:cubicBezTo>
                  <a:lnTo>
                    <a:pt x="2553" y="548"/>
                  </a:lnTo>
                  <a:cubicBezTo>
                    <a:pt x="2412" y="414"/>
                    <a:pt x="2272" y="329"/>
                    <a:pt x="2159" y="244"/>
                  </a:cubicBezTo>
                  <a:cubicBezTo>
                    <a:pt x="2139" y="229"/>
                    <a:pt x="2131" y="223"/>
                    <a:pt x="2130" y="223"/>
                  </a:cubicBezTo>
                  <a:cubicBezTo>
                    <a:pt x="2126" y="223"/>
                    <a:pt x="2256" y="330"/>
                    <a:pt x="2299" y="376"/>
                  </a:cubicBezTo>
                  <a:lnTo>
                    <a:pt x="2299" y="376"/>
                  </a:lnTo>
                  <a:cubicBezTo>
                    <a:pt x="2298" y="372"/>
                    <a:pt x="2298" y="371"/>
                    <a:pt x="2300" y="371"/>
                  </a:cubicBezTo>
                  <a:cubicBezTo>
                    <a:pt x="2316" y="371"/>
                    <a:pt x="2444" y="499"/>
                    <a:pt x="2493" y="548"/>
                  </a:cubicBezTo>
                  <a:cubicBezTo>
                    <a:pt x="2583" y="624"/>
                    <a:pt x="2616" y="653"/>
                    <a:pt x="2615" y="653"/>
                  </a:cubicBezTo>
                  <a:cubicBezTo>
                    <a:pt x="2609" y="653"/>
                    <a:pt x="2278" y="386"/>
                    <a:pt x="2248" y="386"/>
                  </a:cubicBezTo>
                  <a:cubicBezTo>
                    <a:pt x="2245" y="386"/>
                    <a:pt x="2245" y="389"/>
                    <a:pt x="2250" y="396"/>
                  </a:cubicBezTo>
                  <a:cubicBezTo>
                    <a:pt x="2285" y="422"/>
                    <a:pt x="2317" y="447"/>
                    <a:pt x="2346" y="471"/>
                  </a:cubicBezTo>
                  <a:lnTo>
                    <a:pt x="2346" y="471"/>
                  </a:lnTo>
                  <a:cubicBezTo>
                    <a:pt x="2257" y="417"/>
                    <a:pt x="2170" y="368"/>
                    <a:pt x="2128" y="305"/>
                  </a:cubicBezTo>
                  <a:lnTo>
                    <a:pt x="2128" y="305"/>
                  </a:lnTo>
                  <a:cubicBezTo>
                    <a:pt x="2159" y="396"/>
                    <a:pt x="2280" y="457"/>
                    <a:pt x="2311" y="487"/>
                  </a:cubicBezTo>
                  <a:cubicBezTo>
                    <a:pt x="2231" y="447"/>
                    <a:pt x="2178" y="420"/>
                    <a:pt x="2150" y="407"/>
                  </a:cubicBezTo>
                  <a:lnTo>
                    <a:pt x="2150" y="407"/>
                  </a:lnTo>
                  <a:cubicBezTo>
                    <a:pt x="2154" y="410"/>
                    <a:pt x="2159" y="413"/>
                    <a:pt x="2163" y="416"/>
                  </a:cubicBezTo>
                  <a:lnTo>
                    <a:pt x="2163" y="416"/>
                  </a:lnTo>
                  <a:cubicBezTo>
                    <a:pt x="2149" y="407"/>
                    <a:pt x="2137" y="400"/>
                    <a:pt x="2128" y="396"/>
                  </a:cubicBezTo>
                  <a:lnTo>
                    <a:pt x="2128" y="396"/>
                  </a:lnTo>
                  <a:cubicBezTo>
                    <a:pt x="2129" y="396"/>
                    <a:pt x="2136" y="400"/>
                    <a:pt x="2150" y="407"/>
                  </a:cubicBezTo>
                  <a:lnTo>
                    <a:pt x="2150" y="407"/>
                  </a:lnTo>
                  <a:cubicBezTo>
                    <a:pt x="2138" y="398"/>
                    <a:pt x="2126" y="390"/>
                    <a:pt x="2114" y="381"/>
                  </a:cubicBezTo>
                  <a:lnTo>
                    <a:pt x="2114" y="381"/>
                  </a:lnTo>
                  <a:lnTo>
                    <a:pt x="2189" y="457"/>
                  </a:lnTo>
                  <a:cubicBezTo>
                    <a:pt x="2189" y="458"/>
                    <a:pt x="2188" y="459"/>
                    <a:pt x="2186" y="459"/>
                  </a:cubicBezTo>
                  <a:cubicBezTo>
                    <a:pt x="2175" y="459"/>
                    <a:pt x="2133" y="431"/>
                    <a:pt x="2088" y="399"/>
                  </a:cubicBezTo>
                  <a:lnTo>
                    <a:pt x="2088" y="399"/>
                  </a:lnTo>
                  <a:cubicBezTo>
                    <a:pt x="2123" y="429"/>
                    <a:pt x="2155" y="459"/>
                    <a:pt x="2169" y="475"/>
                  </a:cubicBezTo>
                  <a:lnTo>
                    <a:pt x="2169" y="475"/>
                  </a:lnTo>
                  <a:cubicBezTo>
                    <a:pt x="2172" y="476"/>
                    <a:pt x="2179" y="480"/>
                    <a:pt x="2189" y="487"/>
                  </a:cubicBezTo>
                  <a:cubicBezTo>
                    <a:pt x="2341" y="609"/>
                    <a:pt x="2311" y="609"/>
                    <a:pt x="2341" y="639"/>
                  </a:cubicBezTo>
                  <a:cubicBezTo>
                    <a:pt x="2270" y="578"/>
                    <a:pt x="2243" y="558"/>
                    <a:pt x="2239" y="558"/>
                  </a:cubicBezTo>
                  <a:cubicBezTo>
                    <a:pt x="2230" y="558"/>
                    <a:pt x="2311" y="639"/>
                    <a:pt x="2311" y="639"/>
                  </a:cubicBezTo>
                  <a:cubicBezTo>
                    <a:pt x="2291" y="634"/>
                    <a:pt x="2275" y="629"/>
                    <a:pt x="2260" y="625"/>
                  </a:cubicBezTo>
                  <a:lnTo>
                    <a:pt x="2260" y="625"/>
                  </a:lnTo>
                  <a:cubicBezTo>
                    <a:pt x="2193" y="578"/>
                    <a:pt x="2167" y="562"/>
                    <a:pt x="2163" y="562"/>
                  </a:cubicBezTo>
                  <a:cubicBezTo>
                    <a:pt x="2161" y="562"/>
                    <a:pt x="2167" y="568"/>
                    <a:pt x="2178" y="578"/>
                  </a:cubicBezTo>
                  <a:lnTo>
                    <a:pt x="2178" y="578"/>
                  </a:lnTo>
                  <a:lnTo>
                    <a:pt x="2128" y="548"/>
                  </a:lnTo>
                  <a:lnTo>
                    <a:pt x="2128" y="548"/>
                  </a:lnTo>
                  <a:cubicBezTo>
                    <a:pt x="2148" y="568"/>
                    <a:pt x="2168" y="588"/>
                    <a:pt x="2214" y="608"/>
                  </a:cubicBezTo>
                  <a:lnTo>
                    <a:pt x="2214" y="608"/>
                  </a:lnTo>
                  <a:cubicBezTo>
                    <a:pt x="2201" y="597"/>
                    <a:pt x="2188" y="586"/>
                    <a:pt x="2178" y="578"/>
                  </a:cubicBezTo>
                  <a:lnTo>
                    <a:pt x="2178" y="578"/>
                  </a:lnTo>
                  <a:lnTo>
                    <a:pt x="2252" y="622"/>
                  </a:lnTo>
                  <a:lnTo>
                    <a:pt x="2252" y="622"/>
                  </a:lnTo>
                  <a:cubicBezTo>
                    <a:pt x="2238" y="617"/>
                    <a:pt x="2225" y="612"/>
                    <a:pt x="2214" y="608"/>
                  </a:cubicBezTo>
                  <a:lnTo>
                    <a:pt x="2214" y="608"/>
                  </a:lnTo>
                  <a:cubicBezTo>
                    <a:pt x="2244" y="632"/>
                    <a:pt x="2275" y="656"/>
                    <a:pt x="2274" y="656"/>
                  </a:cubicBezTo>
                  <a:cubicBezTo>
                    <a:pt x="2273" y="656"/>
                    <a:pt x="2266" y="651"/>
                    <a:pt x="2250" y="639"/>
                  </a:cubicBezTo>
                  <a:cubicBezTo>
                    <a:pt x="2183" y="606"/>
                    <a:pt x="2117" y="563"/>
                    <a:pt x="2065" y="527"/>
                  </a:cubicBezTo>
                  <a:lnTo>
                    <a:pt x="2065" y="527"/>
                  </a:lnTo>
                  <a:cubicBezTo>
                    <a:pt x="2230" y="665"/>
                    <a:pt x="2271" y="747"/>
                    <a:pt x="2402" y="852"/>
                  </a:cubicBezTo>
                  <a:cubicBezTo>
                    <a:pt x="2280" y="760"/>
                    <a:pt x="2098" y="578"/>
                    <a:pt x="1946" y="457"/>
                  </a:cubicBezTo>
                  <a:lnTo>
                    <a:pt x="1946" y="457"/>
                  </a:lnTo>
                  <a:cubicBezTo>
                    <a:pt x="1992" y="503"/>
                    <a:pt x="1996" y="515"/>
                    <a:pt x="1985" y="515"/>
                  </a:cubicBezTo>
                  <a:cubicBezTo>
                    <a:pt x="1973" y="515"/>
                    <a:pt x="1941" y="499"/>
                    <a:pt x="1931" y="499"/>
                  </a:cubicBezTo>
                  <a:cubicBezTo>
                    <a:pt x="1921" y="499"/>
                    <a:pt x="1933" y="515"/>
                    <a:pt x="2007" y="578"/>
                  </a:cubicBezTo>
                  <a:cubicBezTo>
                    <a:pt x="2053" y="593"/>
                    <a:pt x="2083" y="624"/>
                    <a:pt x="2117" y="659"/>
                  </a:cubicBezTo>
                  <a:lnTo>
                    <a:pt x="2117" y="659"/>
                  </a:lnTo>
                  <a:cubicBezTo>
                    <a:pt x="2176" y="717"/>
                    <a:pt x="2267" y="808"/>
                    <a:pt x="2311" y="852"/>
                  </a:cubicBezTo>
                  <a:cubicBezTo>
                    <a:pt x="2303" y="844"/>
                    <a:pt x="2299" y="841"/>
                    <a:pt x="2299" y="841"/>
                  </a:cubicBezTo>
                  <a:lnTo>
                    <a:pt x="2299" y="841"/>
                  </a:lnTo>
                  <a:cubicBezTo>
                    <a:pt x="2299" y="841"/>
                    <a:pt x="2377" y="920"/>
                    <a:pt x="2365" y="920"/>
                  </a:cubicBezTo>
                  <a:cubicBezTo>
                    <a:pt x="2365" y="920"/>
                    <a:pt x="2364" y="920"/>
                    <a:pt x="2362" y="919"/>
                  </a:cubicBezTo>
                  <a:lnTo>
                    <a:pt x="2362" y="919"/>
                  </a:lnTo>
                  <a:cubicBezTo>
                    <a:pt x="2445" y="988"/>
                    <a:pt x="2528" y="1051"/>
                    <a:pt x="2554" y="1064"/>
                  </a:cubicBezTo>
                  <a:cubicBezTo>
                    <a:pt x="2645" y="1095"/>
                    <a:pt x="2888" y="1338"/>
                    <a:pt x="2949" y="1399"/>
                  </a:cubicBezTo>
                  <a:cubicBezTo>
                    <a:pt x="2888" y="1368"/>
                    <a:pt x="2888" y="1338"/>
                    <a:pt x="2706" y="1186"/>
                  </a:cubicBezTo>
                  <a:lnTo>
                    <a:pt x="2706" y="1186"/>
                  </a:lnTo>
                  <a:lnTo>
                    <a:pt x="2736" y="1216"/>
                  </a:lnTo>
                  <a:cubicBezTo>
                    <a:pt x="2463" y="1034"/>
                    <a:pt x="2311" y="882"/>
                    <a:pt x="2128" y="730"/>
                  </a:cubicBezTo>
                  <a:lnTo>
                    <a:pt x="2128" y="730"/>
                  </a:lnTo>
                  <a:lnTo>
                    <a:pt x="2189" y="791"/>
                  </a:lnTo>
                  <a:lnTo>
                    <a:pt x="2189" y="791"/>
                  </a:lnTo>
                  <a:cubicBezTo>
                    <a:pt x="2165" y="767"/>
                    <a:pt x="2133" y="735"/>
                    <a:pt x="2098" y="702"/>
                  </a:cubicBezTo>
                  <a:lnTo>
                    <a:pt x="2098" y="702"/>
                  </a:lnTo>
                  <a:cubicBezTo>
                    <a:pt x="2106" y="734"/>
                    <a:pt x="2284" y="893"/>
                    <a:pt x="2269" y="893"/>
                  </a:cubicBezTo>
                  <a:cubicBezTo>
                    <a:pt x="2267" y="893"/>
                    <a:pt x="2261" y="890"/>
                    <a:pt x="2250" y="882"/>
                  </a:cubicBezTo>
                  <a:cubicBezTo>
                    <a:pt x="2159" y="791"/>
                    <a:pt x="2037" y="730"/>
                    <a:pt x="1976" y="639"/>
                  </a:cubicBezTo>
                  <a:cubicBezTo>
                    <a:pt x="1968" y="636"/>
                    <a:pt x="1962" y="635"/>
                    <a:pt x="1959" y="635"/>
                  </a:cubicBezTo>
                  <a:cubicBezTo>
                    <a:pt x="1953" y="635"/>
                    <a:pt x="1955" y="639"/>
                    <a:pt x="1961" y="645"/>
                  </a:cubicBezTo>
                  <a:lnTo>
                    <a:pt x="1961" y="645"/>
                  </a:lnTo>
                  <a:cubicBezTo>
                    <a:pt x="1937" y="667"/>
                    <a:pt x="1946" y="756"/>
                    <a:pt x="2250" y="1034"/>
                  </a:cubicBezTo>
                  <a:cubicBezTo>
                    <a:pt x="2098" y="912"/>
                    <a:pt x="2037" y="912"/>
                    <a:pt x="1946" y="852"/>
                  </a:cubicBezTo>
                  <a:lnTo>
                    <a:pt x="1946" y="852"/>
                  </a:lnTo>
                  <a:cubicBezTo>
                    <a:pt x="1976" y="882"/>
                    <a:pt x="2098" y="943"/>
                    <a:pt x="2098" y="1004"/>
                  </a:cubicBezTo>
                  <a:lnTo>
                    <a:pt x="1885" y="882"/>
                  </a:lnTo>
                  <a:cubicBezTo>
                    <a:pt x="1865" y="862"/>
                    <a:pt x="1857" y="854"/>
                    <a:pt x="1857" y="854"/>
                  </a:cubicBezTo>
                  <a:lnTo>
                    <a:pt x="1857" y="854"/>
                  </a:lnTo>
                  <a:cubicBezTo>
                    <a:pt x="1856" y="854"/>
                    <a:pt x="1959" y="963"/>
                    <a:pt x="2007" y="1034"/>
                  </a:cubicBezTo>
                  <a:lnTo>
                    <a:pt x="1885" y="912"/>
                  </a:lnTo>
                  <a:cubicBezTo>
                    <a:pt x="1870" y="903"/>
                    <a:pt x="1863" y="898"/>
                    <a:pt x="1860" y="898"/>
                  </a:cubicBezTo>
                  <a:cubicBezTo>
                    <a:pt x="1850" y="898"/>
                    <a:pt x="1981" y="1009"/>
                    <a:pt x="2007" y="1034"/>
                  </a:cubicBezTo>
                  <a:lnTo>
                    <a:pt x="1885" y="943"/>
                  </a:lnTo>
                  <a:lnTo>
                    <a:pt x="1982" y="1040"/>
                  </a:lnTo>
                  <a:lnTo>
                    <a:pt x="1982" y="1040"/>
                  </a:lnTo>
                  <a:cubicBezTo>
                    <a:pt x="1950" y="1018"/>
                    <a:pt x="1908" y="987"/>
                    <a:pt x="1855" y="943"/>
                  </a:cubicBezTo>
                  <a:lnTo>
                    <a:pt x="1855" y="943"/>
                  </a:lnTo>
                  <a:cubicBezTo>
                    <a:pt x="1875" y="983"/>
                    <a:pt x="1881" y="1009"/>
                    <a:pt x="1909" y="1031"/>
                  </a:cubicBezTo>
                  <a:lnTo>
                    <a:pt x="1909" y="1031"/>
                  </a:lnTo>
                  <a:cubicBezTo>
                    <a:pt x="1891" y="1023"/>
                    <a:pt x="1880" y="1019"/>
                    <a:pt x="1874" y="1019"/>
                  </a:cubicBezTo>
                  <a:cubicBezTo>
                    <a:pt x="1862" y="1019"/>
                    <a:pt x="1870" y="1034"/>
                    <a:pt x="1885" y="1064"/>
                  </a:cubicBezTo>
                  <a:cubicBezTo>
                    <a:pt x="1946" y="1095"/>
                    <a:pt x="2007" y="1156"/>
                    <a:pt x="2128" y="1247"/>
                  </a:cubicBezTo>
                  <a:cubicBezTo>
                    <a:pt x="2189" y="1297"/>
                    <a:pt x="2206" y="1311"/>
                    <a:pt x="2205" y="1311"/>
                  </a:cubicBezTo>
                  <a:cubicBezTo>
                    <a:pt x="2204" y="1311"/>
                    <a:pt x="2179" y="1293"/>
                    <a:pt x="2169" y="1293"/>
                  </a:cubicBezTo>
                  <a:cubicBezTo>
                    <a:pt x="2162" y="1293"/>
                    <a:pt x="2163" y="1303"/>
                    <a:pt x="2189" y="1338"/>
                  </a:cubicBezTo>
                  <a:lnTo>
                    <a:pt x="2007" y="1156"/>
                  </a:lnTo>
                  <a:cubicBezTo>
                    <a:pt x="1915" y="1085"/>
                    <a:pt x="1878" y="1061"/>
                    <a:pt x="1866" y="1061"/>
                  </a:cubicBezTo>
                  <a:cubicBezTo>
                    <a:pt x="1841" y="1061"/>
                    <a:pt x="1915" y="1156"/>
                    <a:pt x="1855" y="1156"/>
                  </a:cubicBezTo>
                  <a:lnTo>
                    <a:pt x="1909" y="1196"/>
                  </a:lnTo>
                  <a:lnTo>
                    <a:pt x="1909" y="1196"/>
                  </a:lnTo>
                  <a:cubicBezTo>
                    <a:pt x="1902" y="1192"/>
                    <a:pt x="1898" y="1191"/>
                    <a:pt x="1895" y="1191"/>
                  </a:cubicBezTo>
                  <a:cubicBezTo>
                    <a:pt x="1875" y="1191"/>
                    <a:pt x="1920" y="1258"/>
                    <a:pt x="1888" y="1258"/>
                  </a:cubicBezTo>
                  <a:cubicBezTo>
                    <a:pt x="1881" y="1258"/>
                    <a:pt x="1871" y="1255"/>
                    <a:pt x="1855" y="1247"/>
                  </a:cubicBezTo>
                  <a:lnTo>
                    <a:pt x="1855" y="1247"/>
                  </a:lnTo>
                  <a:cubicBezTo>
                    <a:pt x="1946" y="1308"/>
                    <a:pt x="2159" y="1520"/>
                    <a:pt x="2159" y="1520"/>
                  </a:cubicBezTo>
                  <a:cubicBezTo>
                    <a:pt x="2186" y="1548"/>
                    <a:pt x="2197" y="1559"/>
                    <a:pt x="2195" y="1559"/>
                  </a:cubicBezTo>
                  <a:cubicBezTo>
                    <a:pt x="2187" y="1559"/>
                    <a:pt x="1924" y="1322"/>
                    <a:pt x="1824" y="1247"/>
                  </a:cubicBezTo>
                  <a:lnTo>
                    <a:pt x="1824" y="1247"/>
                  </a:lnTo>
                  <a:cubicBezTo>
                    <a:pt x="1866" y="1289"/>
                    <a:pt x="1879" y="1316"/>
                    <a:pt x="1883" y="1329"/>
                  </a:cubicBezTo>
                  <a:lnTo>
                    <a:pt x="1883" y="1329"/>
                  </a:lnTo>
                  <a:cubicBezTo>
                    <a:pt x="1875" y="1322"/>
                    <a:pt x="1865" y="1315"/>
                    <a:pt x="1855" y="1308"/>
                  </a:cubicBezTo>
                  <a:lnTo>
                    <a:pt x="1855" y="1308"/>
                  </a:lnTo>
                  <a:lnTo>
                    <a:pt x="1885" y="1338"/>
                  </a:lnTo>
                  <a:cubicBezTo>
                    <a:pt x="1885" y="1338"/>
                    <a:pt x="1885" y="1335"/>
                    <a:pt x="1883" y="1329"/>
                  </a:cubicBezTo>
                  <a:lnTo>
                    <a:pt x="1883" y="1329"/>
                  </a:lnTo>
                  <a:cubicBezTo>
                    <a:pt x="1928" y="1367"/>
                    <a:pt x="1950" y="1407"/>
                    <a:pt x="1936" y="1407"/>
                  </a:cubicBezTo>
                  <a:cubicBezTo>
                    <a:pt x="1929" y="1407"/>
                    <a:pt x="1913" y="1396"/>
                    <a:pt x="1885" y="1368"/>
                  </a:cubicBezTo>
                  <a:lnTo>
                    <a:pt x="1794" y="1308"/>
                  </a:lnTo>
                  <a:lnTo>
                    <a:pt x="1976" y="1490"/>
                  </a:lnTo>
                  <a:cubicBezTo>
                    <a:pt x="1946" y="1490"/>
                    <a:pt x="1946" y="1490"/>
                    <a:pt x="1885" y="1460"/>
                  </a:cubicBezTo>
                  <a:lnTo>
                    <a:pt x="1885" y="1460"/>
                  </a:lnTo>
                  <a:lnTo>
                    <a:pt x="2007" y="1551"/>
                  </a:lnTo>
                  <a:lnTo>
                    <a:pt x="1946" y="1520"/>
                  </a:lnTo>
                  <a:cubicBezTo>
                    <a:pt x="1855" y="1490"/>
                    <a:pt x="1824" y="1460"/>
                    <a:pt x="1794" y="1399"/>
                  </a:cubicBezTo>
                  <a:cubicBezTo>
                    <a:pt x="1786" y="1396"/>
                    <a:pt x="1780" y="1395"/>
                    <a:pt x="1776" y="1395"/>
                  </a:cubicBezTo>
                  <a:cubicBezTo>
                    <a:pt x="1744" y="1395"/>
                    <a:pt x="1832" y="1475"/>
                    <a:pt x="1911" y="1550"/>
                  </a:cubicBezTo>
                  <a:lnTo>
                    <a:pt x="1911" y="1550"/>
                  </a:lnTo>
                  <a:cubicBezTo>
                    <a:pt x="1893" y="1537"/>
                    <a:pt x="1874" y="1527"/>
                    <a:pt x="1855" y="1520"/>
                  </a:cubicBezTo>
                  <a:cubicBezTo>
                    <a:pt x="1824" y="1490"/>
                    <a:pt x="1817" y="1490"/>
                    <a:pt x="1805" y="1490"/>
                  </a:cubicBezTo>
                  <a:cubicBezTo>
                    <a:pt x="1794" y="1490"/>
                    <a:pt x="1779" y="1490"/>
                    <a:pt x="1733" y="1460"/>
                  </a:cubicBezTo>
                  <a:lnTo>
                    <a:pt x="1733" y="1460"/>
                  </a:lnTo>
                  <a:lnTo>
                    <a:pt x="1855" y="1551"/>
                  </a:lnTo>
                  <a:cubicBezTo>
                    <a:pt x="1855" y="1551"/>
                    <a:pt x="1862" y="1566"/>
                    <a:pt x="1851" y="1566"/>
                  </a:cubicBezTo>
                  <a:cubicBezTo>
                    <a:pt x="1839" y="1566"/>
                    <a:pt x="1809" y="1551"/>
                    <a:pt x="1733" y="1490"/>
                  </a:cubicBezTo>
                  <a:lnTo>
                    <a:pt x="1733" y="1490"/>
                  </a:lnTo>
                  <a:lnTo>
                    <a:pt x="1855" y="1612"/>
                  </a:lnTo>
                  <a:cubicBezTo>
                    <a:pt x="1881" y="1612"/>
                    <a:pt x="1931" y="1635"/>
                    <a:pt x="1984" y="1682"/>
                  </a:cubicBezTo>
                  <a:lnTo>
                    <a:pt x="1984" y="1682"/>
                  </a:lnTo>
                  <a:cubicBezTo>
                    <a:pt x="1994" y="1697"/>
                    <a:pt x="1966" y="1688"/>
                    <a:pt x="2098" y="1794"/>
                  </a:cubicBezTo>
                  <a:lnTo>
                    <a:pt x="2005" y="1727"/>
                  </a:lnTo>
                  <a:lnTo>
                    <a:pt x="2005" y="1727"/>
                  </a:lnTo>
                  <a:cubicBezTo>
                    <a:pt x="2007" y="1737"/>
                    <a:pt x="2007" y="1748"/>
                    <a:pt x="2007" y="1764"/>
                  </a:cubicBezTo>
                  <a:cubicBezTo>
                    <a:pt x="1855" y="1642"/>
                    <a:pt x="1703" y="1490"/>
                    <a:pt x="1672" y="1490"/>
                  </a:cubicBezTo>
                  <a:lnTo>
                    <a:pt x="1824" y="1642"/>
                  </a:lnTo>
                  <a:cubicBezTo>
                    <a:pt x="1824" y="1650"/>
                    <a:pt x="1822" y="1653"/>
                    <a:pt x="1818" y="1653"/>
                  </a:cubicBezTo>
                  <a:cubicBezTo>
                    <a:pt x="1805" y="1653"/>
                    <a:pt x="1771" y="1619"/>
                    <a:pt x="1703" y="1551"/>
                  </a:cubicBezTo>
                  <a:cubicBezTo>
                    <a:pt x="1698" y="1550"/>
                    <a:pt x="1695" y="1549"/>
                    <a:pt x="1692" y="1549"/>
                  </a:cubicBezTo>
                  <a:cubicBezTo>
                    <a:pt x="1627" y="1549"/>
                    <a:pt x="1996" y="1838"/>
                    <a:pt x="1973" y="1838"/>
                  </a:cubicBezTo>
                  <a:cubicBezTo>
                    <a:pt x="1970" y="1838"/>
                    <a:pt x="1962" y="1834"/>
                    <a:pt x="1946" y="1824"/>
                  </a:cubicBezTo>
                  <a:cubicBezTo>
                    <a:pt x="1834" y="1713"/>
                    <a:pt x="1772" y="1683"/>
                    <a:pt x="1735" y="1663"/>
                  </a:cubicBezTo>
                  <a:lnTo>
                    <a:pt x="1735" y="1663"/>
                  </a:lnTo>
                  <a:lnTo>
                    <a:pt x="1794" y="1703"/>
                  </a:lnTo>
                  <a:cubicBezTo>
                    <a:pt x="1772" y="1692"/>
                    <a:pt x="1760" y="1688"/>
                    <a:pt x="1755" y="1688"/>
                  </a:cubicBezTo>
                  <a:cubicBezTo>
                    <a:pt x="1737" y="1688"/>
                    <a:pt x="1788" y="1733"/>
                    <a:pt x="1803" y="1733"/>
                  </a:cubicBezTo>
                  <a:cubicBezTo>
                    <a:pt x="1805" y="1733"/>
                    <a:pt x="1807" y="1732"/>
                    <a:pt x="1807" y="1729"/>
                  </a:cubicBezTo>
                  <a:lnTo>
                    <a:pt x="1807" y="1729"/>
                  </a:lnTo>
                  <a:cubicBezTo>
                    <a:pt x="1850" y="1820"/>
                    <a:pt x="1827" y="1796"/>
                    <a:pt x="1855" y="1824"/>
                  </a:cubicBezTo>
                  <a:cubicBezTo>
                    <a:pt x="1711" y="1705"/>
                    <a:pt x="1657" y="1675"/>
                    <a:pt x="1633" y="1675"/>
                  </a:cubicBezTo>
                  <a:cubicBezTo>
                    <a:pt x="1609" y="1675"/>
                    <a:pt x="1616" y="1706"/>
                    <a:pt x="1591" y="1706"/>
                  </a:cubicBezTo>
                  <a:cubicBezTo>
                    <a:pt x="1579" y="1706"/>
                    <a:pt x="1558" y="1697"/>
                    <a:pt x="1520" y="1672"/>
                  </a:cubicBezTo>
                  <a:lnTo>
                    <a:pt x="1520" y="1672"/>
                  </a:lnTo>
                  <a:cubicBezTo>
                    <a:pt x="1657" y="1809"/>
                    <a:pt x="1606" y="1792"/>
                    <a:pt x="1610" y="1800"/>
                  </a:cubicBezTo>
                  <a:lnTo>
                    <a:pt x="1610" y="1800"/>
                  </a:lnTo>
                  <a:cubicBezTo>
                    <a:pt x="1556" y="1761"/>
                    <a:pt x="1538" y="1748"/>
                    <a:pt x="1536" y="1748"/>
                  </a:cubicBezTo>
                  <a:cubicBezTo>
                    <a:pt x="1533" y="1748"/>
                    <a:pt x="1579" y="1787"/>
                    <a:pt x="1568" y="1787"/>
                  </a:cubicBezTo>
                  <a:cubicBezTo>
                    <a:pt x="1563" y="1787"/>
                    <a:pt x="1550" y="1781"/>
                    <a:pt x="1520" y="1764"/>
                  </a:cubicBezTo>
                  <a:lnTo>
                    <a:pt x="1520" y="1764"/>
                  </a:lnTo>
                  <a:lnTo>
                    <a:pt x="1733" y="1946"/>
                  </a:lnTo>
                  <a:cubicBezTo>
                    <a:pt x="1721" y="1930"/>
                    <a:pt x="1718" y="1924"/>
                    <a:pt x="1720" y="1924"/>
                  </a:cubicBezTo>
                  <a:cubicBezTo>
                    <a:pt x="1730" y="1924"/>
                    <a:pt x="1880" y="2083"/>
                    <a:pt x="1874" y="2083"/>
                  </a:cubicBezTo>
                  <a:cubicBezTo>
                    <a:pt x="1872" y="2083"/>
                    <a:pt x="1850" y="2063"/>
                    <a:pt x="1794" y="2007"/>
                  </a:cubicBezTo>
                  <a:lnTo>
                    <a:pt x="1581" y="1824"/>
                  </a:lnTo>
                  <a:cubicBezTo>
                    <a:pt x="1536" y="1790"/>
                    <a:pt x="1513" y="1777"/>
                    <a:pt x="1503" y="1777"/>
                  </a:cubicBezTo>
                  <a:cubicBezTo>
                    <a:pt x="1476" y="1777"/>
                    <a:pt x="1574" y="1894"/>
                    <a:pt x="1573" y="1901"/>
                  </a:cubicBezTo>
                  <a:lnTo>
                    <a:pt x="1573" y="1901"/>
                  </a:lnTo>
                  <a:cubicBezTo>
                    <a:pt x="1544" y="1876"/>
                    <a:pt x="1516" y="1850"/>
                    <a:pt x="1490" y="1824"/>
                  </a:cubicBezTo>
                  <a:lnTo>
                    <a:pt x="1490" y="1824"/>
                  </a:lnTo>
                  <a:cubicBezTo>
                    <a:pt x="1547" y="1881"/>
                    <a:pt x="1569" y="1902"/>
                    <a:pt x="1572" y="1902"/>
                  </a:cubicBezTo>
                  <a:cubicBezTo>
                    <a:pt x="1572" y="1902"/>
                    <a:pt x="1573" y="1901"/>
                    <a:pt x="1573" y="1901"/>
                  </a:cubicBezTo>
                  <a:lnTo>
                    <a:pt x="1573" y="1901"/>
                  </a:lnTo>
                  <a:cubicBezTo>
                    <a:pt x="1647" y="1967"/>
                    <a:pt x="1728" y="2032"/>
                    <a:pt x="1794" y="2098"/>
                  </a:cubicBezTo>
                  <a:cubicBezTo>
                    <a:pt x="1672" y="2007"/>
                    <a:pt x="1551" y="1946"/>
                    <a:pt x="1520" y="1916"/>
                  </a:cubicBezTo>
                  <a:lnTo>
                    <a:pt x="1520" y="1916"/>
                  </a:lnTo>
                  <a:cubicBezTo>
                    <a:pt x="1520" y="1937"/>
                    <a:pt x="1549" y="1972"/>
                    <a:pt x="1547" y="1972"/>
                  </a:cubicBezTo>
                  <a:cubicBezTo>
                    <a:pt x="1546" y="1972"/>
                    <a:pt x="1539" y="1965"/>
                    <a:pt x="1520" y="1946"/>
                  </a:cubicBezTo>
                  <a:lnTo>
                    <a:pt x="1429" y="1855"/>
                  </a:lnTo>
                  <a:cubicBezTo>
                    <a:pt x="1421" y="1851"/>
                    <a:pt x="1415" y="1849"/>
                    <a:pt x="1411" y="1849"/>
                  </a:cubicBezTo>
                  <a:cubicBezTo>
                    <a:pt x="1397" y="1849"/>
                    <a:pt x="1408" y="1872"/>
                    <a:pt x="1435" y="1902"/>
                  </a:cubicBezTo>
                  <a:lnTo>
                    <a:pt x="1435" y="1902"/>
                  </a:lnTo>
                  <a:cubicBezTo>
                    <a:pt x="1421" y="1894"/>
                    <a:pt x="1413" y="1893"/>
                    <a:pt x="1406" y="1893"/>
                  </a:cubicBezTo>
                  <a:cubicBezTo>
                    <a:pt x="1403" y="1893"/>
                    <a:pt x="1399" y="1893"/>
                    <a:pt x="1396" y="1893"/>
                  </a:cubicBezTo>
                  <a:cubicBezTo>
                    <a:pt x="1385" y="1893"/>
                    <a:pt x="1372" y="1889"/>
                    <a:pt x="1338" y="1855"/>
                  </a:cubicBezTo>
                  <a:lnTo>
                    <a:pt x="1338" y="1855"/>
                  </a:lnTo>
                  <a:cubicBezTo>
                    <a:pt x="1410" y="1938"/>
                    <a:pt x="1406" y="1952"/>
                    <a:pt x="1392" y="1952"/>
                  </a:cubicBezTo>
                  <a:cubicBezTo>
                    <a:pt x="1386" y="1952"/>
                    <a:pt x="1377" y="1949"/>
                    <a:pt x="1372" y="1949"/>
                  </a:cubicBezTo>
                  <a:cubicBezTo>
                    <a:pt x="1371" y="1949"/>
                    <a:pt x="1370" y="1949"/>
                    <a:pt x="1370" y="1950"/>
                  </a:cubicBezTo>
                  <a:lnTo>
                    <a:pt x="1370" y="1950"/>
                  </a:lnTo>
                  <a:cubicBezTo>
                    <a:pt x="1369" y="1949"/>
                    <a:pt x="1369" y="1949"/>
                    <a:pt x="1369" y="1949"/>
                  </a:cubicBezTo>
                  <a:cubicBezTo>
                    <a:pt x="1367" y="1949"/>
                    <a:pt x="1375" y="1961"/>
                    <a:pt x="1368" y="1961"/>
                  </a:cubicBezTo>
                  <a:cubicBezTo>
                    <a:pt x="1364" y="1961"/>
                    <a:pt x="1356" y="1958"/>
                    <a:pt x="1338" y="1946"/>
                  </a:cubicBezTo>
                  <a:lnTo>
                    <a:pt x="1338" y="1946"/>
                  </a:lnTo>
                  <a:cubicBezTo>
                    <a:pt x="1414" y="2007"/>
                    <a:pt x="1414" y="2007"/>
                    <a:pt x="1406" y="2007"/>
                  </a:cubicBezTo>
                  <a:cubicBezTo>
                    <a:pt x="1399" y="2007"/>
                    <a:pt x="1384" y="2007"/>
                    <a:pt x="1429" y="2068"/>
                  </a:cubicBezTo>
                  <a:lnTo>
                    <a:pt x="1490" y="2098"/>
                  </a:lnTo>
                  <a:cubicBezTo>
                    <a:pt x="1490" y="2128"/>
                    <a:pt x="1551" y="2159"/>
                    <a:pt x="1551" y="2219"/>
                  </a:cubicBezTo>
                  <a:cubicBezTo>
                    <a:pt x="1551" y="2219"/>
                    <a:pt x="1368" y="2068"/>
                    <a:pt x="1399" y="2068"/>
                  </a:cubicBezTo>
                  <a:cubicBezTo>
                    <a:pt x="1364" y="2033"/>
                    <a:pt x="1349" y="2020"/>
                    <a:pt x="1346" y="2020"/>
                  </a:cubicBezTo>
                  <a:cubicBezTo>
                    <a:pt x="1337" y="2020"/>
                    <a:pt x="1399" y="2098"/>
                    <a:pt x="1399" y="2098"/>
                  </a:cubicBezTo>
                  <a:cubicBezTo>
                    <a:pt x="1373" y="2076"/>
                    <a:pt x="1356" y="2063"/>
                    <a:pt x="1348" y="2056"/>
                  </a:cubicBezTo>
                  <a:lnTo>
                    <a:pt x="1348" y="2056"/>
                  </a:lnTo>
                  <a:cubicBezTo>
                    <a:pt x="1347" y="2055"/>
                    <a:pt x="1348" y="2054"/>
                    <a:pt x="1349" y="2054"/>
                  </a:cubicBezTo>
                  <a:cubicBezTo>
                    <a:pt x="1352" y="2054"/>
                    <a:pt x="1367" y="2066"/>
                    <a:pt x="1399" y="2098"/>
                  </a:cubicBezTo>
                  <a:lnTo>
                    <a:pt x="1399" y="2098"/>
                  </a:lnTo>
                  <a:cubicBezTo>
                    <a:pt x="1354" y="2053"/>
                    <a:pt x="1338" y="2041"/>
                    <a:pt x="1331" y="2041"/>
                  </a:cubicBezTo>
                  <a:cubicBezTo>
                    <a:pt x="1326" y="2041"/>
                    <a:pt x="1326" y="2048"/>
                    <a:pt x="1323" y="2052"/>
                  </a:cubicBezTo>
                  <a:lnTo>
                    <a:pt x="1323" y="2052"/>
                  </a:lnTo>
                  <a:lnTo>
                    <a:pt x="1186" y="1916"/>
                  </a:lnTo>
                  <a:lnTo>
                    <a:pt x="1277" y="2037"/>
                  </a:lnTo>
                  <a:cubicBezTo>
                    <a:pt x="1298" y="2051"/>
                    <a:pt x="1309" y="2055"/>
                    <a:pt x="1316" y="2055"/>
                  </a:cubicBezTo>
                  <a:cubicBezTo>
                    <a:pt x="1319" y="2055"/>
                    <a:pt x="1321" y="2054"/>
                    <a:pt x="1323" y="2052"/>
                  </a:cubicBezTo>
                  <a:lnTo>
                    <a:pt x="1323" y="2052"/>
                  </a:lnTo>
                  <a:lnTo>
                    <a:pt x="1368" y="2098"/>
                  </a:lnTo>
                  <a:cubicBezTo>
                    <a:pt x="1335" y="2078"/>
                    <a:pt x="1312" y="2070"/>
                    <a:pt x="1298" y="2070"/>
                  </a:cubicBezTo>
                  <a:cubicBezTo>
                    <a:pt x="1257" y="2070"/>
                    <a:pt x="1278" y="2133"/>
                    <a:pt x="1322" y="2195"/>
                  </a:cubicBezTo>
                  <a:lnTo>
                    <a:pt x="1322" y="2195"/>
                  </a:lnTo>
                  <a:cubicBezTo>
                    <a:pt x="1325" y="2200"/>
                    <a:pt x="1331" y="2208"/>
                    <a:pt x="1338" y="2219"/>
                  </a:cubicBezTo>
                  <a:cubicBezTo>
                    <a:pt x="1360" y="2242"/>
                    <a:pt x="1399" y="2314"/>
                    <a:pt x="1394" y="2314"/>
                  </a:cubicBezTo>
                  <a:cubicBezTo>
                    <a:pt x="1392" y="2314"/>
                    <a:pt x="1386" y="2306"/>
                    <a:pt x="1373" y="2286"/>
                  </a:cubicBezTo>
                  <a:lnTo>
                    <a:pt x="1373" y="2286"/>
                  </a:lnTo>
                  <a:cubicBezTo>
                    <a:pt x="1373" y="2286"/>
                    <a:pt x="1373" y="2286"/>
                    <a:pt x="1373" y="2286"/>
                  </a:cubicBezTo>
                  <a:cubicBezTo>
                    <a:pt x="1374" y="2286"/>
                    <a:pt x="1373" y="2285"/>
                    <a:pt x="1368" y="2280"/>
                  </a:cubicBezTo>
                  <a:lnTo>
                    <a:pt x="1368" y="2280"/>
                  </a:lnTo>
                  <a:cubicBezTo>
                    <a:pt x="1370" y="2282"/>
                    <a:pt x="1371" y="2285"/>
                    <a:pt x="1373" y="2286"/>
                  </a:cubicBezTo>
                  <a:lnTo>
                    <a:pt x="1373" y="2286"/>
                  </a:lnTo>
                  <a:cubicBezTo>
                    <a:pt x="1364" y="2285"/>
                    <a:pt x="1273" y="2219"/>
                    <a:pt x="1247" y="2219"/>
                  </a:cubicBezTo>
                  <a:cubicBezTo>
                    <a:pt x="1232" y="2219"/>
                    <a:pt x="1259" y="2240"/>
                    <a:pt x="1290" y="2261"/>
                  </a:cubicBezTo>
                  <a:lnTo>
                    <a:pt x="1290" y="2261"/>
                  </a:lnTo>
                  <a:cubicBezTo>
                    <a:pt x="1286" y="2259"/>
                    <a:pt x="1282" y="2259"/>
                    <a:pt x="1279" y="2259"/>
                  </a:cubicBezTo>
                  <a:cubicBezTo>
                    <a:pt x="1240" y="2259"/>
                    <a:pt x="1343" y="2397"/>
                    <a:pt x="1318" y="2397"/>
                  </a:cubicBezTo>
                  <a:cubicBezTo>
                    <a:pt x="1312" y="2397"/>
                    <a:pt x="1300" y="2390"/>
                    <a:pt x="1277" y="2371"/>
                  </a:cubicBezTo>
                  <a:lnTo>
                    <a:pt x="1277" y="2371"/>
                  </a:lnTo>
                  <a:cubicBezTo>
                    <a:pt x="1281" y="2373"/>
                    <a:pt x="1283" y="2374"/>
                    <a:pt x="1285" y="2374"/>
                  </a:cubicBezTo>
                  <a:cubicBezTo>
                    <a:pt x="1296" y="2374"/>
                    <a:pt x="1242" y="2321"/>
                    <a:pt x="1200" y="2279"/>
                  </a:cubicBezTo>
                  <a:lnTo>
                    <a:pt x="1200" y="2279"/>
                  </a:lnTo>
                  <a:cubicBezTo>
                    <a:pt x="1228" y="2339"/>
                    <a:pt x="1269" y="2424"/>
                    <a:pt x="1399" y="2554"/>
                  </a:cubicBezTo>
                  <a:lnTo>
                    <a:pt x="1247" y="2402"/>
                  </a:lnTo>
                  <a:lnTo>
                    <a:pt x="1247" y="2402"/>
                  </a:lnTo>
                  <a:cubicBezTo>
                    <a:pt x="1219" y="2430"/>
                    <a:pt x="1242" y="2483"/>
                    <a:pt x="1339" y="2562"/>
                  </a:cubicBezTo>
                  <a:lnTo>
                    <a:pt x="1339" y="2562"/>
                  </a:lnTo>
                  <a:cubicBezTo>
                    <a:pt x="1426" y="2624"/>
                    <a:pt x="1498" y="2710"/>
                    <a:pt x="1495" y="2710"/>
                  </a:cubicBezTo>
                  <a:cubicBezTo>
                    <a:pt x="1494" y="2710"/>
                    <a:pt x="1493" y="2709"/>
                    <a:pt x="1490" y="2706"/>
                  </a:cubicBezTo>
                  <a:lnTo>
                    <a:pt x="1429" y="2675"/>
                  </a:lnTo>
                  <a:lnTo>
                    <a:pt x="1429" y="2675"/>
                  </a:lnTo>
                  <a:lnTo>
                    <a:pt x="1368" y="2615"/>
                  </a:lnTo>
                  <a:cubicBezTo>
                    <a:pt x="1258" y="2531"/>
                    <a:pt x="1216" y="2512"/>
                    <a:pt x="1201" y="2512"/>
                  </a:cubicBezTo>
                  <a:cubicBezTo>
                    <a:pt x="1187" y="2512"/>
                    <a:pt x="1196" y="2529"/>
                    <a:pt x="1193" y="2529"/>
                  </a:cubicBezTo>
                  <a:cubicBezTo>
                    <a:pt x="1192" y="2529"/>
                    <a:pt x="1190" y="2527"/>
                    <a:pt x="1186" y="2523"/>
                  </a:cubicBezTo>
                  <a:lnTo>
                    <a:pt x="1186" y="2523"/>
                  </a:lnTo>
                  <a:lnTo>
                    <a:pt x="1277" y="2615"/>
                  </a:lnTo>
                  <a:cubicBezTo>
                    <a:pt x="1291" y="2636"/>
                    <a:pt x="1294" y="2644"/>
                    <a:pt x="1290" y="2644"/>
                  </a:cubicBezTo>
                  <a:cubicBezTo>
                    <a:pt x="1276" y="2644"/>
                    <a:pt x="1187" y="2555"/>
                    <a:pt x="1186" y="2554"/>
                  </a:cubicBezTo>
                  <a:lnTo>
                    <a:pt x="1186" y="2554"/>
                  </a:lnTo>
                  <a:lnTo>
                    <a:pt x="1551" y="2919"/>
                  </a:lnTo>
                  <a:cubicBezTo>
                    <a:pt x="1520" y="2888"/>
                    <a:pt x="1368" y="2767"/>
                    <a:pt x="1277" y="2706"/>
                  </a:cubicBezTo>
                  <a:lnTo>
                    <a:pt x="1277" y="2706"/>
                  </a:lnTo>
                  <a:cubicBezTo>
                    <a:pt x="1277" y="2797"/>
                    <a:pt x="1520" y="3010"/>
                    <a:pt x="1642" y="3131"/>
                  </a:cubicBezTo>
                  <a:cubicBezTo>
                    <a:pt x="1630" y="3119"/>
                    <a:pt x="1624" y="3114"/>
                    <a:pt x="1622" y="3114"/>
                  </a:cubicBezTo>
                  <a:cubicBezTo>
                    <a:pt x="1614" y="3114"/>
                    <a:pt x="1672" y="3192"/>
                    <a:pt x="1672" y="3192"/>
                  </a:cubicBezTo>
                  <a:cubicBezTo>
                    <a:pt x="1612" y="3162"/>
                    <a:pt x="1612" y="3162"/>
                    <a:pt x="1615" y="3162"/>
                  </a:cubicBezTo>
                  <a:cubicBezTo>
                    <a:pt x="1619" y="3162"/>
                    <a:pt x="1627" y="3162"/>
                    <a:pt x="1581" y="3131"/>
                  </a:cubicBezTo>
                  <a:lnTo>
                    <a:pt x="1490" y="3010"/>
                  </a:lnTo>
                  <a:cubicBezTo>
                    <a:pt x="1490" y="2979"/>
                    <a:pt x="1277" y="2827"/>
                    <a:pt x="1216" y="2736"/>
                  </a:cubicBezTo>
                  <a:lnTo>
                    <a:pt x="1216" y="2736"/>
                  </a:lnTo>
                  <a:cubicBezTo>
                    <a:pt x="1237" y="2767"/>
                    <a:pt x="1240" y="2777"/>
                    <a:pt x="1233" y="2777"/>
                  </a:cubicBezTo>
                  <a:cubicBezTo>
                    <a:pt x="1220" y="2777"/>
                    <a:pt x="1166" y="2736"/>
                    <a:pt x="1125" y="2736"/>
                  </a:cubicBezTo>
                  <a:cubicBezTo>
                    <a:pt x="1368" y="2919"/>
                    <a:pt x="1247" y="2858"/>
                    <a:pt x="1429" y="3040"/>
                  </a:cubicBezTo>
                  <a:cubicBezTo>
                    <a:pt x="1429" y="3048"/>
                    <a:pt x="1426" y="3051"/>
                    <a:pt x="1421" y="3051"/>
                  </a:cubicBezTo>
                  <a:cubicBezTo>
                    <a:pt x="1391" y="3051"/>
                    <a:pt x="1277" y="2924"/>
                    <a:pt x="1232" y="2874"/>
                  </a:cubicBezTo>
                  <a:lnTo>
                    <a:pt x="1232" y="2874"/>
                  </a:lnTo>
                  <a:cubicBezTo>
                    <a:pt x="1265" y="2913"/>
                    <a:pt x="1216" y="2891"/>
                    <a:pt x="1216" y="2919"/>
                  </a:cubicBezTo>
                  <a:lnTo>
                    <a:pt x="1186" y="2888"/>
                  </a:lnTo>
                  <a:lnTo>
                    <a:pt x="1186" y="2888"/>
                  </a:lnTo>
                  <a:cubicBezTo>
                    <a:pt x="1247" y="2979"/>
                    <a:pt x="1186" y="2919"/>
                    <a:pt x="1338" y="3131"/>
                  </a:cubicBezTo>
                  <a:lnTo>
                    <a:pt x="1216" y="3010"/>
                  </a:lnTo>
                  <a:cubicBezTo>
                    <a:pt x="1212" y="3008"/>
                    <a:pt x="1209" y="3008"/>
                    <a:pt x="1206" y="3008"/>
                  </a:cubicBezTo>
                  <a:cubicBezTo>
                    <a:pt x="1167" y="3008"/>
                    <a:pt x="1380" y="3191"/>
                    <a:pt x="1375" y="3191"/>
                  </a:cubicBezTo>
                  <a:cubicBezTo>
                    <a:pt x="1374" y="3191"/>
                    <a:pt x="1363" y="3182"/>
                    <a:pt x="1338" y="3162"/>
                  </a:cubicBezTo>
                  <a:lnTo>
                    <a:pt x="1216" y="3040"/>
                  </a:lnTo>
                  <a:lnTo>
                    <a:pt x="1216" y="3040"/>
                  </a:lnTo>
                  <a:cubicBezTo>
                    <a:pt x="1238" y="3083"/>
                    <a:pt x="1229" y="3092"/>
                    <a:pt x="1215" y="3092"/>
                  </a:cubicBezTo>
                  <a:cubicBezTo>
                    <a:pt x="1206" y="3092"/>
                    <a:pt x="1194" y="3088"/>
                    <a:pt x="1189" y="3088"/>
                  </a:cubicBezTo>
                  <a:cubicBezTo>
                    <a:pt x="1178" y="3088"/>
                    <a:pt x="1185" y="3100"/>
                    <a:pt x="1247" y="3162"/>
                  </a:cubicBezTo>
                  <a:lnTo>
                    <a:pt x="1159" y="3074"/>
                  </a:lnTo>
                  <a:lnTo>
                    <a:pt x="1159" y="3074"/>
                  </a:lnTo>
                  <a:cubicBezTo>
                    <a:pt x="1167" y="3096"/>
                    <a:pt x="1175" y="3132"/>
                    <a:pt x="1247" y="3223"/>
                  </a:cubicBezTo>
                  <a:lnTo>
                    <a:pt x="1095" y="3071"/>
                  </a:lnTo>
                  <a:cubicBezTo>
                    <a:pt x="1088" y="3069"/>
                    <a:pt x="1082" y="3068"/>
                    <a:pt x="1077" y="3068"/>
                  </a:cubicBezTo>
                  <a:cubicBezTo>
                    <a:pt x="1023" y="3068"/>
                    <a:pt x="1143" y="3187"/>
                    <a:pt x="1183" y="3222"/>
                  </a:cubicBezTo>
                  <a:lnTo>
                    <a:pt x="1183" y="3222"/>
                  </a:lnTo>
                  <a:cubicBezTo>
                    <a:pt x="1123" y="3220"/>
                    <a:pt x="1064" y="3162"/>
                    <a:pt x="1064" y="3162"/>
                  </a:cubicBezTo>
                  <a:lnTo>
                    <a:pt x="1064" y="3162"/>
                  </a:lnTo>
                  <a:cubicBezTo>
                    <a:pt x="1092" y="3217"/>
                    <a:pt x="1101" y="3247"/>
                    <a:pt x="1105" y="3266"/>
                  </a:cubicBezTo>
                  <a:lnTo>
                    <a:pt x="1105" y="3266"/>
                  </a:lnTo>
                  <a:cubicBezTo>
                    <a:pt x="1079" y="3220"/>
                    <a:pt x="1045" y="3209"/>
                    <a:pt x="973" y="3162"/>
                  </a:cubicBezTo>
                  <a:cubicBezTo>
                    <a:pt x="912" y="3192"/>
                    <a:pt x="821" y="3223"/>
                    <a:pt x="943" y="3466"/>
                  </a:cubicBezTo>
                  <a:cubicBezTo>
                    <a:pt x="730" y="3283"/>
                    <a:pt x="821" y="3314"/>
                    <a:pt x="669" y="3192"/>
                  </a:cubicBezTo>
                  <a:lnTo>
                    <a:pt x="669" y="3192"/>
                  </a:lnTo>
                  <a:cubicBezTo>
                    <a:pt x="821" y="3375"/>
                    <a:pt x="730" y="3283"/>
                    <a:pt x="760" y="3344"/>
                  </a:cubicBezTo>
                  <a:lnTo>
                    <a:pt x="730" y="3314"/>
                  </a:lnTo>
                  <a:lnTo>
                    <a:pt x="730" y="3314"/>
                  </a:lnTo>
                  <a:cubicBezTo>
                    <a:pt x="734" y="3317"/>
                    <a:pt x="735" y="3319"/>
                    <a:pt x="735" y="3319"/>
                  </a:cubicBezTo>
                  <a:cubicBezTo>
                    <a:pt x="734" y="3319"/>
                    <a:pt x="692" y="3279"/>
                    <a:pt x="673" y="3279"/>
                  </a:cubicBezTo>
                  <a:cubicBezTo>
                    <a:pt x="664" y="3279"/>
                    <a:pt x="661" y="3288"/>
                    <a:pt x="669" y="3314"/>
                  </a:cubicBezTo>
                  <a:lnTo>
                    <a:pt x="730" y="3344"/>
                  </a:lnTo>
                  <a:cubicBezTo>
                    <a:pt x="742" y="3374"/>
                    <a:pt x="739" y="3385"/>
                    <a:pt x="727" y="3385"/>
                  </a:cubicBezTo>
                  <a:cubicBezTo>
                    <a:pt x="695" y="3385"/>
                    <a:pt x="601" y="3301"/>
                    <a:pt x="598" y="3301"/>
                  </a:cubicBezTo>
                  <a:lnTo>
                    <a:pt x="598" y="3301"/>
                  </a:lnTo>
                  <a:cubicBezTo>
                    <a:pt x="596" y="3301"/>
                    <a:pt x="615" y="3320"/>
                    <a:pt x="669" y="3375"/>
                  </a:cubicBezTo>
                  <a:lnTo>
                    <a:pt x="581" y="3287"/>
                  </a:lnTo>
                  <a:lnTo>
                    <a:pt x="581" y="3287"/>
                  </a:lnTo>
                  <a:cubicBezTo>
                    <a:pt x="629" y="3334"/>
                    <a:pt x="644" y="3349"/>
                    <a:pt x="643" y="3349"/>
                  </a:cubicBezTo>
                  <a:cubicBezTo>
                    <a:pt x="642" y="3349"/>
                    <a:pt x="599" y="3309"/>
                    <a:pt x="592" y="3309"/>
                  </a:cubicBezTo>
                  <a:cubicBezTo>
                    <a:pt x="587" y="3309"/>
                    <a:pt x="597" y="3324"/>
                    <a:pt x="639" y="3375"/>
                  </a:cubicBezTo>
                  <a:lnTo>
                    <a:pt x="608" y="3344"/>
                  </a:lnTo>
                  <a:cubicBezTo>
                    <a:pt x="600" y="3338"/>
                    <a:pt x="595" y="3336"/>
                    <a:pt x="592" y="3336"/>
                  </a:cubicBezTo>
                  <a:cubicBezTo>
                    <a:pt x="571" y="3336"/>
                    <a:pt x="693" y="3478"/>
                    <a:pt x="685" y="3478"/>
                  </a:cubicBezTo>
                  <a:cubicBezTo>
                    <a:pt x="683" y="3478"/>
                    <a:pt x="670" y="3466"/>
                    <a:pt x="639" y="3435"/>
                  </a:cubicBezTo>
                  <a:lnTo>
                    <a:pt x="639" y="3435"/>
                  </a:lnTo>
                  <a:cubicBezTo>
                    <a:pt x="639" y="3496"/>
                    <a:pt x="669" y="3526"/>
                    <a:pt x="821" y="3678"/>
                  </a:cubicBezTo>
                  <a:lnTo>
                    <a:pt x="639" y="3496"/>
                  </a:lnTo>
                  <a:lnTo>
                    <a:pt x="639" y="3496"/>
                  </a:lnTo>
                  <a:cubicBezTo>
                    <a:pt x="669" y="3618"/>
                    <a:pt x="608" y="3618"/>
                    <a:pt x="760" y="3891"/>
                  </a:cubicBezTo>
                  <a:cubicBezTo>
                    <a:pt x="730" y="3891"/>
                    <a:pt x="730" y="3830"/>
                    <a:pt x="669" y="3800"/>
                  </a:cubicBezTo>
                  <a:lnTo>
                    <a:pt x="669" y="3800"/>
                  </a:lnTo>
                  <a:cubicBezTo>
                    <a:pt x="708" y="3847"/>
                    <a:pt x="713" y="3859"/>
                    <a:pt x="704" y="3859"/>
                  </a:cubicBezTo>
                  <a:cubicBezTo>
                    <a:pt x="693" y="3859"/>
                    <a:pt x="660" y="3839"/>
                    <a:pt x="644" y="3839"/>
                  </a:cubicBezTo>
                  <a:cubicBezTo>
                    <a:pt x="623" y="3839"/>
                    <a:pt x="631" y="3875"/>
                    <a:pt x="760" y="4043"/>
                  </a:cubicBezTo>
                  <a:lnTo>
                    <a:pt x="912" y="4195"/>
                  </a:lnTo>
                  <a:cubicBezTo>
                    <a:pt x="821" y="4134"/>
                    <a:pt x="730" y="4043"/>
                    <a:pt x="669" y="3982"/>
                  </a:cubicBezTo>
                  <a:lnTo>
                    <a:pt x="669" y="3982"/>
                  </a:lnTo>
                  <a:cubicBezTo>
                    <a:pt x="737" y="4072"/>
                    <a:pt x="705" y="4079"/>
                    <a:pt x="732" y="4125"/>
                  </a:cubicBezTo>
                  <a:lnTo>
                    <a:pt x="732" y="4125"/>
                  </a:lnTo>
                  <a:cubicBezTo>
                    <a:pt x="716" y="4105"/>
                    <a:pt x="701" y="4089"/>
                    <a:pt x="669" y="4074"/>
                  </a:cubicBezTo>
                  <a:cubicBezTo>
                    <a:pt x="667" y="4072"/>
                    <a:pt x="666" y="4071"/>
                    <a:pt x="666" y="4071"/>
                  </a:cubicBezTo>
                  <a:lnTo>
                    <a:pt x="666" y="4071"/>
                  </a:lnTo>
                  <a:cubicBezTo>
                    <a:pt x="665" y="4071"/>
                    <a:pt x="682" y="4092"/>
                    <a:pt x="705" y="4119"/>
                  </a:cubicBezTo>
                  <a:lnTo>
                    <a:pt x="705" y="4119"/>
                  </a:lnTo>
                  <a:cubicBezTo>
                    <a:pt x="551" y="4027"/>
                    <a:pt x="408" y="3947"/>
                    <a:pt x="346" y="3947"/>
                  </a:cubicBezTo>
                  <a:cubicBezTo>
                    <a:pt x="290" y="3947"/>
                    <a:pt x="300" y="4013"/>
                    <a:pt x="426" y="4195"/>
                  </a:cubicBezTo>
                  <a:cubicBezTo>
                    <a:pt x="429" y="4201"/>
                    <a:pt x="429" y="4204"/>
                    <a:pt x="427" y="4204"/>
                  </a:cubicBezTo>
                  <a:cubicBezTo>
                    <a:pt x="412" y="4204"/>
                    <a:pt x="255" y="4034"/>
                    <a:pt x="220" y="4034"/>
                  </a:cubicBezTo>
                  <a:cubicBezTo>
                    <a:pt x="216" y="4034"/>
                    <a:pt x="213" y="4037"/>
                    <a:pt x="213" y="4043"/>
                  </a:cubicBezTo>
                  <a:cubicBezTo>
                    <a:pt x="456" y="4378"/>
                    <a:pt x="1" y="4013"/>
                    <a:pt x="335" y="4438"/>
                  </a:cubicBezTo>
                  <a:cubicBezTo>
                    <a:pt x="426" y="4621"/>
                    <a:pt x="821" y="5077"/>
                    <a:pt x="1125" y="5137"/>
                  </a:cubicBezTo>
                  <a:cubicBezTo>
                    <a:pt x="1100" y="5038"/>
                    <a:pt x="1132" y="4999"/>
                    <a:pt x="1198" y="4999"/>
                  </a:cubicBezTo>
                  <a:cubicBezTo>
                    <a:pt x="1294" y="4999"/>
                    <a:pt x="1463" y="5078"/>
                    <a:pt x="1642" y="5168"/>
                  </a:cubicBezTo>
                  <a:cubicBezTo>
                    <a:pt x="1642" y="5115"/>
                    <a:pt x="1597" y="5040"/>
                    <a:pt x="1662" y="5040"/>
                  </a:cubicBezTo>
                  <a:cubicBezTo>
                    <a:pt x="1673" y="5040"/>
                    <a:pt x="1686" y="5042"/>
                    <a:pt x="1703" y="5046"/>
                  </a:cubicBezTo>
                  <a:cubicBezTo>
                    <a:pt x="1729" y="5002"/>
                    <a:pt x="1785" y="4992"/>
                    <a:pt x="1851" y="4992"/>
                  </a:cubicBezTo>
                  <a:cubicBezTo>
                    <a:pt x="1918" y="4992"/>
                    <a:pt x="1993" y="5003"/>
                    <a:pt x="2057" y="5003"/>
                  </a:cubicBezTo>
                  <a:cubicBezTo>
                    <a:pt x="2149" y="5003"/>
                    <a:pt x="2215" y="4979"/>
                    <a:pt x="2189" y="4864"/>
                  </a:cubicBezTo>
                  <a:cubicBezTo>
                    <a:pt x="2159" y="4803"/>
                    <a:pt x="2098" y="4712"/>
                    <a:pt x="2037" y="4682"/>
                  </a:cubicBezTo>
                  <a:lnTo>
                    <a:pt x="2037" y="4682"/>
                  </a:lnTo>
                  <a:lnTo>
                    <a:pt x="2098" y="4712"/>
                  </a:lnTo>
                  <a:lnTo>
                    <a:pt x="1976" y="4590"/>
                  </a:lnTo>
                  <a:cubicBezTo>
                    <a:pt x="1976" y="4588"/>
                    <a:pt x="1977" y="4586"/>
                    <a:pt x="1980" y="4586"/>
                  </a:cubicBezTo>
                  <a:cubicBezTo>
                    <a:pt x="2002" y="4586"/>
                    <a:pt x="2128" y="4715"/>
                    <a:pt x="2128" y="4742"/>
                  </a:cubicBezTo>
                  <a:cubicBezTo>
                    <a:pt x="2159" y="4712"/>
                    <a:pt x="2159" y="4590"/>
                    <a:pt x="2250" y="4590"/>
                  </a:cubicBezTo>
                  <a:cubicBezTo>
                    <a:pt x="2116" y="4457"/>
                    <a:pt x="2241" y="4558"/>
                    <a:pt x="2149" y="4461"/>
                  </a:cubicBezTo>
                  <a:lnTo>
                    <a:pt x="2149" y="4461"/>
                  </a:lnTo>
                  <a:cubicBezTo>
                    <a:pt x="2143" y="4431"/>
                    <a:pt x="2142" y="4414"/>
                    <a:pt x="2153" y="4414"/>
                  </a:cubicBezTo>
                  <a:cubicBezTo>
                    <a:pt x="2171" y="4414"/>
                    <a:pt x="2224" y="4460"/>
                    <a:pt x="2341" y="4560"/>
                  </a:cubicBezTo>
                  <a:cubicBezTo>
                    <a:pt x="2359" y="4562"/>
                    <a:pt x="2376" y="4563"/>
                    <a:pt x="2392" y="4563"/>
                  </a:cubicBezTo>
                  <a:cubicBezTo>
                    <a:pt x="2615" y="4563"/>
                    <a:pt x="2625" y="4372"/>
                    <a:pt x="2767" y="4286"/>
                  </a:cubicBezTo>
                  <a:cubicBezTo>
                    <a:pt x="2858" y="4134"/>
                    <a:pt x="2797" y="3891"/>
                    <a:pt x="2888" y="3739"/>
                  </a:cubicBezTo>
                  <a:cubicBezTo>
                    <a:pt x="2615" y="3466"/>
                    <a:pt x="2767" y="3526"/>
                    <a:pt x="2554" y="3314"/>
                  </a:cubicBezTo>
                  <a:lnTo>
                    <a:pt x="2554" y="3314"/>
                  </a:lnTo>
                  <a:lnTo>
                    <a:pt x="2615" y="3375"/>
                  </a:lnTo>
                  <a:cubicBezTo>
                    <a:pt x="2597" y="3348"/>
                    <a:pt x="2597" y="3337"/>
                    <a:pt x="2609" y="3337"/>
                  </a:cubicBezTo>
                  <a:cubicBezTo>
                    <a:pt x="2638" y="3337"/>
                    <a:pt x="2732" y="3401"/>
                    <a:pt x="2797" y="3466"/>
                  </a:cubicBezTo>
                  <a:lnTo>
                    <a:pt x="2615" y="3283"/>
                  </a:lnTo>
                  <a:cubicBezTo>
                    <a:pt x="2591" y="3254"/>
                    <a:pt x="2587" y="3243"/>
                    <a:pt x="2594" y="3243"/>
                  </a:cubicBezTo>
                  <a:cubicBezTo>
                    <a:pt x="2621" y="3243"/>
                    <a:pt x="2801" y="3391"/>
                    <a:pt x="2810" y="3391"/>
                  </a:cubicBezTo>
                  <a:cubicBezTo>
                    <a:pt x="2812" y="3391"/>
                    <a:pt x="2808" y="3386"/>
                    <a:pt x="2797" y="3375"/>
                  </a:cubicBezTo>
                  <a:lnTo>
                    <a:pt x="2797" y="3375"/>
                  </a:lnTo>
                  <a:cubicBezTo>
                    <a:pt x="2816" y="3387"/>
                    <a:pt x="2824" y="3392"/>
                    <a:pt x="2826" y="3392"/>
                  </a:cubicBezTo>
                  <a:cubicBezTo>
                    <a:pt x="2832" y="3392"/>
                    <a:pt x="2767" y="3339"/>
                    <a:pt x="2763" y="3339"/>
                  </a:cubicBezTo>
                  <a:cubicBezTo>
                    <a:pt x="2763" y="3339"/>
                    <a:pt x="2762" y="3339"/>
                    <a:pt x="2762" y="3339"/>
                  </a:cubicBezTo>
                  <a:lnTo>
                    <a:pt x="2762" y="3339"/>
                  </a:lnTo>
                  <a:cubicBezTo>
                    <a:pt x="2720" y="3290"/>
                    <a:pt x="2704" y="3270"/>
                    <a:pt x="2707" y="3270"/>
                  </a:cubicBezTo>
                  <a:cubicBezTo>
                    <a:pt x="2715" y="3270"/>
                    <a:pt x="2903" y="3458"/>
                    <a:pt x="3040" y="3526"/>
                  </a:cubicBezTo>
                  <a:cubicBezTo>
                    <a:pt x="3040" y="3446"/>
                    <a:pt x="2946" y="3273"/>
                    <a:pt x="3026" y="3273"/>
                  </a:cubicBezTo>
                  <a:cubicBezTo>
                    <a:pt x="3038" y="3273"/>
                    <a:pt x="3052" y="3276"/>
                    <a:pt x="3071" y="3283"/>
                  </a:cubicBezTo>
                  <a:lnTo>
                    <a:pt x="2949" y="3162"/>
                  </a:lnTo>
                  <a:lnTo>
                    <a:pt x="2949" y="3162"/>
                  </a:lnTo>
                  <a:cubicBezTo>
                    <a:pt x="3031" y="3219"/>
                    <a:pt x="3067" y="3239"/>
                    <a:pt x="3077" y="3239"/>
                  </a:cubicBezTo>
                  <a:cubicBezTo>
                    <a:pt x="3100" y="3239"/>
                    <a:pt x="3003" y="3144"/>
                    <a:pt x="3013" y="3144"/>
                  </a:cubicBezTo>
                  <a:cubicBezTo>
                    <a:pt x="3015" y="3144"/>
                    <a:pt x="3023" y="3149"/>
                    <a:pt x="3040" y="3162"/>
                  </a:cubicBezTo>
                  <a:lnTo>
                    <a:pt x="3101" y="3223"/>
                  </a:lnTo>
                  <a:cubicBezTo>
                    <a:pt x="3130" y="3245"/>
                    <a:pt x="3144" y="3252"/>
                    <a:pt x="3149" y="3252"/>
                  </a:cubicBezTo>
                  <a:cubicBezTo>
                    <a:pt x="3163" y="3252"/>
                    <a:pt x="3131" y="3208"/>
                    <a:pt x="3167" y="3208"/>
                  </a:cubicBezTo>
                  <a:cubicBezTo>
                    <a:pt x="3175" y="3208"/>
                    <a:pt x="3186" y="3210"/>
                    <a:pt x="3202" y="3215"/>
                  </a:cubicBezTo>
                  <a:lnTo>
                    <a:pt x="3202" y="3215"/>
                  </a:lnTo>
                  <a:cubicBezTo>
                    <a:pt x="3193" y="3197"/>
                    <a:pt x="3197" y="3191"/>
                    <a:pt x="3207" y="3191"/>
                  </a:cubicBezTo>
                  <a:cubicBezTo>
                    <a:pt x="3228" y="3191"/>
                    <a:pt x="3274" y="3215"/>
                    <a:pt x="3289" y="3215"/>
                  </a:cubicBezTo>
                  <a:cubicBezTo>
                    <a:pt x="3300" y="3215"/>
                    <a:pt x="3294" y="3203"/>
                    <a:pt x="3253" y="3162"/>
                  </a:cubicBezTo>
                  <a:lnTo>
                    <a:pt x="3253" y="3162"/>
                  </a:lnTo>
                  <a:cubicBezTo>
                    <a:pt x="3374" y="3283"/>
                    <a:pt x="3344" y="3223"/>
                    <a:pt x="3405" y="3283"/>
                  </a:cubicBezTo>
                  <a:cubicBezTo>
                    <a:pt x="3299" y="3178"/>
                    <a:pt x="3285" y="3149"/>
                    <a:pt x="3305" y="3149"/>
                  </a:cubicBezTo>
                  <a:cubicBezTo>
                    <a:pt x="3327" y="3149"/>
                    <a:pt x="3396" y="3189"/>
                    <a:pt x="3415" y="3189"/>
                  </a:cubicBezTo>
                  <a:cubicBezTo>
                    <a:pt x="3425" y="3189"/>
                    <a:pt x="3419" y="3175"/>
                    <a:pt x="3375" y="3131"/>
                  </a:cubicBezTo>
                  <a:lnTo>
                    <a:pt x="3375" y="3131"/>
                  </a:lnTo>
                  <a:lnTo>
                    <a:pt x="3405" y="3162"/>
                  </a:lnTo>
                  <a:cubicBezTo>
                    <a:pt x="3466" y="3071"/>
                    <a:pt x="3557" y="3071"/>
                    <a:pt x="3496" y="2888"/>
                  </a:cubicBezTo>
                  <a:cubicBezTo>
                    <a:pt x="3496" y="2879"/>
                    <a:pt x="3504" y="2875"/>
                    <a:pt x="3517" y="2875"/>
                  </a:cubicBezTo>
                  <a:cubicBezTo>
                    <a:pt x="3562" y="2875"/>
                    <a:pt x="3668" y="2920"/>
                    <a:pt x="3714" y="2920"/>
                  </a:cubicBezTo>
                  <a:cubicBezTo>
                    <a:pt x="3740" y="2920"/>
                    <a:pt x="3747" y="2905"/>
                    <a:pt x="3709" y="2858"/>
                  </a:cubicBezTo>
                  <a:cubicBezTo>
                    <a:pt x="3678" y="2827"/>
                    <a:pt x="3618" y="2767"/>
                    <a:pt x="3557" y="2736"/>
                  </a:cubicBezTo>
                  <a:cubicBezTo>
                    <a:pt x="3618" y="2736"/>
                    <a:pt x="3678" y="2827"/>
                    <a:pt x="3709" y="2858"/>
                  </a:cubicBezTo>
                  <a:cubicBezTo>
                    <a:pt x="3677" y="2815"/>
                    <a:pt x="3678" y="2803"/>
                    <a:pt x="3694" y="2803"/>
                  </a:cubicBezTo>
                  <a:cubicBezTo>
                    <a:pt x="3717" y="2803"/>
                    <a:pt x="3774" y="2832"/>
                    <a:pt x="3793" y="2832"/>
                  </a:cubicBezTo>
                  <a:cubicBezTo>
                    <a:pt x="3797" y="2832"/>
                    <a:pt x="3800" y="2831"/>
                    <a:pt x="3800" y="2827"/>
                  </a:cubicBezTo>
                  <a:cubicBezTo>
                    <a:pt x="3709" y="2767"/>
                    <a:pt x="3709" y="2767"/>
                    <a:pt x="3648" y="2706"/>
                  </a:cubicBezTo>
                  <a:lnTo>
                    <a:pt x="3648" y="2706"/>
                  </a:lnTo>
                  <a:cubicBezTo>
                    <a:pt x="3700" y="2750"/>
                    <a:pt x="3724" y="2766"/>
                    <a:pt x="3735" y="2766"/>
                  </a:cubicBezTo>
                  <a:cubicBezTo>
                    <a:pt x="3760" y="2766"/>
                    <a:pt x="3704" y="2676"/>
                    <a:pt x="3738" y="2676"/>
                  </a:cubicBezTo>
                  <a:cubicBezTo>
                    <a:pt x="3749" y="2676"/>
                    <a:pt x="3768" y="2684"/>
                    <a:pt x="3800" y="2706"/>
                  </a:cubicBezTo>
                  <a:cubicBezTo>
                    <a:pt x="3603" y="2530"/>
                    <a:pt x="3627" y="2529"/>
                    <a:pt x="3633" y="2508"/>
                  </a:cubicBezTo>
                  <a:lnTo>
                    <a:pt x="3633" y="2508"/>
                  </a:lnTo>
                  <a:cubicBezTo>
                    <a:pt x="3647" y="2529"/>
                    <a:pt x="3669" y="2550"/>
                    <a:pt x="3693" y="2568"/>
                  </a:cubicBezTo>
                  <a:lnTo>
                    <a:pt x="3693" y="2568"/>
                  </a:lnTo>
                  <a:cubicBezTo>
                    <a:pt x="3695" y="2565"/>
                    <a:pt x="3699" y="2564"/>
                    <a:pt x="3705" y="2564"/>
                  </a:cubicBezTo>
                  <a:cubicBezTo>
                    <a:pt x="3720" y="2564"/>
                    <a:pt x="3750" y="2572"/>
                    <a:pt x="3800" y="2584"/>
                  </a:cubicBezTo>
                  <a:cubicBezTo>
                    <a:pt x="3800" y="2557"/>
                    <a:pt x="3674" y="2428"/>
                    <a:pt x="3674" y="2428"/>
                  </a:cubicBezTo>
                  <a:lnTo>
                    <a:pt x="3674" y="2428"/>
                  </a:lnTo>
                  <a:cubicBezTo>
                    <a:pt x="3674" y="2428"/>
                    <a:pt x="3676" y="2430"/>
                    <a:pt x="3678" y="2432"/>
                  </a:cubicBezTo>
                  <a:cubicBezTo>
                    <a:pt x="3741" y="2485"/>
                    <a:pt x="3765" y="2501"/>
                    <a:pt x="3772" y="2501"/>
                  </a:cubicBezTo>
                  <a:cubicBezTo>
                    <a:pt x="3783" y="2501"/>
                    <a:pt x="3752" y="2459"/>
                    <a:pt x="3780" y="2459"/>
                  </a:cubicBezTo>
                  <a:cubicBezTo>
                    <a:pt x="3785" y="2459"/>
                    <a:pt x="3791" y="2460"/>
                    <a:pt x="3800" y="2463"/>
                  </a:cubicBezTo>
                  <a:cubicBezTo>
                    <a:pt x="3668" y="2330"/>
                    <a:pt x="3558" y="2244"/>
                    <a:pt x="3593" y="2244"/>
                  </a:cubicBezTo>
                  <a:cubicBezTo>
                    <a:pt x="3598" y="2244"/>
                    <a:pt x="3606" y="2246"/>
                    <a:pt x="3618" y="2250"/>
                  </a:cubicBezTo>
                  <a:lnTo>
                    <a:pt x="3830" y="2432"/>
                  </a:lnTo>
                  <a:cubicBezTo>
                    <a:pt x="3709" y="2280"/>
                    <a:pt x="4074" y="2432"/>
                    <a:pt x="3800" y="2128"/>
                  </a:cubicBezTo>
                  <a:lnTo>
                    <a:pt x="3800" y="2128"/>
                  </a:lnTo>
                  <a:lnTo>
                    <a:pt x="3952" y="2250"/>
                  </a:lnTo>
                  <a:cubicBezTo>
                    <a:pt x="3800" y="2068"/>
                    <a:pt x="4013" y="2128"/>
                    <a:pt x="3800" y="1855"/>
                  </a:cubicBezTo>
                  <a:lnTo>
                    <a:pt x="3800" y="1855"/>
                  </a:lnTo>
                  <a:cubicBezTo>
                    <a:pt x="3861" y="1916"/>
                    <a:pt x="3952" y="1916"/>
                    <a:pt x="3952" y="1916"/>
                  </a:cubicBezTo>
                  <a:cubicBezTo>
                    <a:pt x="3830" y="1794"/>
                    <a:pt x="3861" y="1794"/>
                    <a:pt x="3678" y="1642"/>
                  </a:cubicBezTo>
                  <a:lnTo>
                    <a:pt x="3678" y="1642"/>
                  </a:lnTo>
                  <a:cubicBezTo>
                    <a:pt x="3678" y="1642"/>
                    <a:pt x="3800" y="1703"/>
                    <a:pt x="3830" y="1764"/>
                  </a:cubicBezTo>
                  <a:cubicBezTo>
                    <a:pt x="3881" y="1780"/>
                    <a:pt x="3970" y="1826"/>
                    <a:pt x="4001" y="1826"/>
                  </a:cubicBezTo>
                  <a:cubicBezTo>
                    <a:pt x="4006" y="1826"/>
                    <a:pt x="4009" y="1825"/>
                    <a:pt x="4011" y="1822"/>
                  </a:cubicBezTo>
                  <a:lnTo>
                    <a:pt x="4011" y="1822"/>
                  </a:lnTo>
                  <a:cubicBezTo>
                    <a:pt x="4012" y="1823"/>
                    <a:pt x="4012" y="1824"/>
                    <a:pt x="4013" y="1824"/>
                  </a:cubicBezTo>
                  <a:lnTo>
                    <a:pt x="4011" y="1822"/>
                  </a:lnTo>
                  <a:lnTo>
                    <a:pt x="4011" y="1822"/>
                  </a:lnTo>
                  <a:cubicBezTo>
                    <a:pt x="4011" y="1822"/>
                    <a:pt x="4011" y="1822"/>
                    <a:pt x="4011" y="1822"/>
                  </a:cubicBezTo>
                  <a:lnTo>
                    <a:pt x="4011" y="1822"/>
                  </a:lnTo>
                  <a:cubicBezTo>
                    <a:pt x="3991" y="1795"/>
                    <a:pt x="3969" y="1766"/>
                    <a:pt x="3949" y="1739"/>
                  </a:cubicBezTo>
                  <a:lnTo>
                    <a:pt x="3949" y="1739"/>
                  </a:lnTo>
                  <a:lnTo>
                    <a:pt x="4011" y="1822"/>
                  </a:lnTo>
                  <a:lnTo>
                    <a:pt x="4011" y="1822"/>
                  </a:lnTo>
                  <a:cubicBezTo>
                    <a:pt x="4020" y="1813"/>
                    <a:pt x="3999" y="1781"/>
                    <a:pt x="3925" y="1707"/>
                  </a:cubicBezTo>
                  <a:lnTo>
                    <a:pt x="3925" y="1707"/>
                  </a:lnTo>
                  <a:cubicBezTo>
                    <a:pt x="3889" y="1654"/>
                    <a:pt x="3866" y="1614"/>
                    <a:pt x="3889" y="1614"/>
                  </a:cubicBezTo>
                  <a:cubicBezTo>
                    <a:pt x="3900" y="1614"/>
                    <a:pt x="3920" y="1623"/>
                    <a:pt x="3952" y="1642"/>
                  </a:cubicBezTo>
                  <a:cubicBezTo>
                    <a:pt x="3861" y="1520"/>
                    <a:pt x="3830" y="1490"/>
                    <a:pt x="3678" y="1368"/>
                  </a:cubicBezTo>
                  <a:cubicBezTo>
                    <a:pt x="3676" y="1366"/>
                    <a:pt x="3675" y="1365"/>
                    <a:pt x="3676" y="1365"/>
                  </a:cubicBezTo>
                  <a:lnTo>
                    <a:pt x="3676" y="1365"/>
                  </a:lnTo>
                  <a:cubicBezTo>
                    <a:pt x="3679" y="1365"/>
                    <a:pt x="3770" y="1441"/>
                    <a:pt x="3789" y="1441"/>
                  </a:cubicBezTo>
                  <a:cubicBezTo>
                    <a:pt x="3796" y="1441"/>
                    <a:pt x="3793" y="1430"/>
                    <a:pt x="3770" y="1399"/>
                  </a:cubicBezTo>
                  <a:lnTo>
                    <a:pt x="3770" y="1399"/>
                  </a:lnTo>
                  <a:lnTo>
                    <a:pt x="3922" y="1551"/>
                  </a:lnTo>
                  <a:cubicBezTo>
                    <a:pt x="3982" y="1551"/>
                    <a:pt x="3922" y="1460"/>
                    <a:pt x="3861" y="1338"/>
                  </a:cubicBezTo>
                  <a:lnTo>
                    <a:pt x="3861" y="1338"/>
                  </a:lnTo>
                  <a:cubicBezTo>
                    <a:pt x="3922" y="1376"/>
                    <a:pt x="3952" y="1389"/>
                    <a:pt x="3966" y="1389"/>
                  </a:cubicBezTo>
                  <a:cubicBezTo>
                    <a:pt x="3998" y="1389"/>
                    <a:pt x="3940" y="1317"/>
                    <a:pt x="3966" y="1317"/>
                  </a:cubicBezTo>
                  <a:cubicBezTo>
                    <a:pt x="3973" y="1317"/>
                    <a:pt x="3987" y="1323"/>
                    <a:pt x="4013" y="1338"/>
                  </a:cubicBezTo>
                  <a:cubicBezTo>
                    <a:pt x="3952" y="1216"/>
                    <a:pt x="4134" y="1338"/>
                    <a:pt x="3861" y="1095"/>
                  </a:cubicBezTo>
                  <a:lnTo>
                    <a:pt x="3861" y="1095"/>
                  </a:lnTo>
                  <a:lnTo>
                    <a:pt x="3982" y="1186"/>
                  </a:lnTo>
                  <a:cubicBezTo>
                    <a:pt x="3982" y="1186"/>
                    <a:pt x="3996" y="1173"/>
                    <a:pt x="4032" y="1173"/>
                  </a:cubicBezTo>
                  <a:cubicBezTo>
                    <a:pt x="4050" y="1173"/>
                    <a:pt x="4074" y="1176"/>
                    <a:pt x="4104" y="1186"/>
                  </a:cubicBezTo>
                  <a:cubicBezTo>
                    <a:pt x="4134" y="1186"/>
                    <a:pt x="3952" y="1064"/>
                    <a:pt x="3922" y="1004"/>
                  </a:cubicBezTo>
                  <a:lnTo>
                    <a:pt x="3922" y="1004"/>
                  </a:lnTo>
                  <a:lnTo>
                    <a:pt x="3941" y="1017"/>
                  </a:lnTo>
                  <a:lnTo>
                    <a:pt x="3941" y="1017"/>
                  </a:lnTo>
                  <a:cubicBezTo>
                    <a:pt x="3859" y="955"/>
                    <a:pt x="3737" y="850"/>
                    <a:pt x="3648" y="760"/>
                  </a:cubicBezTo>
                  <a:lnTo>
                    <a:pt x="3648" y="760"/>
                  </a:lnTo>
                  <a:cubicBezTo>
                    <a:pt x="3653" y="762"/>
                    <a:pt x="3657" y="763"/>
                    <a:pt x="3662" y="764"/>
                  </a:cubicBezTo>
                  <a:lnTo>
                    <a:pt x="3662" y="764"/>
                  </a:lnTo>
                  <a:cubicBezTo>
                    <a:pt x="3651" y="757"/>
                    <a:pt x="3637" y="746"/>
                    <a:pt x="3618" y="730"/>
                  </a:cubicBezTo>
                  <a:cubicBezTo>
                    <a:pt x="3557" y="700"/>
                    <a:pt x="3496" y="639"/>
                    <a:pt x="3405" y="578"/>
                  </a:cubicBezTo>
                  <a:lnTo>
                    <a:pt x="3405" y="578"/>
                  </a:lnTo>
                  <a:cubicBezTo>
                    <a:pt x="3405" y="578"/>
                    <a:pt x="3426" y="585"/>
                    <a:pt x="3444" y="592"/>
                  </a:cubicBezTo>
                  <a:lnTo>
                    <a:pt x="3444" y="592"/>
                  </a:lnTo>
                  <a:lnTo>
                    <a:pt x="3383" y="547"/>
                  </a:lnTo>
                  <a:lnTo>
                    <a:pt x="3383" y="547"/>
                  </a:lnTo>
                  <a:cubicBezTo>
                    <a:pt x="3407" y="569"/>
                    <a:pt x="3404" y="573"/>
                    <a:pt x="3394" y="573"/>
                  </a:cubicBezTo>
                  <a:cubicBezTo>
                    <a:pt x="3388" y="573"/>
                    <a:pt x="3380" y="571"/>
                    <a:pt x="3375" y="571"/>
                  </a:cubicBezTo>
                  <a:cubicBezTo>
                    <a:pt x="3370" y="571"/>
                    <a:pt x="3369" y="573"/>
                    <a:pt x="3374" y="578"/>
                  </a:cubicBezTo>
                  <a:lnTo>
                    <a:pt x="3344" y="548"/>
                  </a:lnTo>
                  <a:cubicBezTo>
                    <a:pt x="3327" y="539"/>
                    <a:pt x="3318" y="535"/>
                    <a:pt x="3313" y="534"/>
                  </a:cubicBezTo>
                  <a:lnTo>
                    <a:pt x="3313" y="534"/>
                  </a:lnTo>
                  <a:cubicBezTo>
                    <a:pt x="3243" y="483"/>
                    <a:pt x="3164" y="427"/>
                    <a:pt x="3101" y="396"/>
                  </a:cubicBezTo>
                  <a:lnTo>
                    <a:pt x="3101" y="396"/>
                  </a:lnTo>
                  <a:cubicBezTo>
                    <a:pt x="3101" y="418"/>
                    <a:pt x="3180" y="503"/>
                    <a:pt x="3156" y="503"/>
                  </a:cubicBezTo>
                  <a:cubicBezTo>
                    <a:pt x="3146" y="503"/>
                    <a:pt x="3121" y="490"/>
                    <a:pt x="3071" y="457"/>
                  </a:cubicBezTo>
                  <a:lnTo>
                    <a:pt x="3071" y="457"/>
                  </a:lnTo>
                  <a:cubicBezTo>
                    <a:pt x="3101" y="487"/>
                    <a:pt x="3192" y="609"/>
                    <a:pt x="3253" y="700"/>
                  </a:cubicBezTo>
                  <a:cubicBezTo>
                    <a:pt x="3251" y="702"/>
                    <a:pt x="3249" y="702"/>
                    <a:pt x="3246" y="702"/>
                  </a:cubicBezTo>
                  <a:cubicBezTo>
                    <a:pt x="3211" y="702"/>
                    <a:pt x="3106" y="574"/>
                    <a:pt x="3091" y="574"/>
                  </a:cubicBezTo>
                  <a:cubicBezTo>
                    <a:pt x="3086" y="574"/>
                    <a:pt x="3089" y="584"/>
                    <a:pt x="3101" y="609"/>
                  </a:cubicBezTo>
                  <a:cubicBezTo>
                    <a:pt x="3038" y="546"/>
                    <a:pt x="2965" y="483"/>
                    <a:pt x="2894" y="427"/>
                  </a:cubicBezTo>
                  <a:lnTo>
                    <a:pt x="2894" y="427"/>
                  </a:lnTo>
                  <a:cubicBezTo>
                    <a:pt x="2903" y="457"/>
                    <a:pt x="2861" y="459"/>
                    <a:pt x="3040" y="578"/>
                  </a:cubicBezTo>
                  <a:cubicBezTo>
                    <a:pt x="3013" y="569"/>
                    <a:pt x="2992" y="566"/>
                    <a:pt x="2976" y="566"/>
                  </a:cubicBezTo>
                  <a:cubicBezTo>
                    <a:pt x="2950" y="566"/>
                    <a:pt x="2937" y="575"/>
                    <a:pt x="2938" y="587"/>
                  </a:cubicBezTo>
                  <a:lnTo>
                    <a:pt x="2938" y="587"/>
                  </a:lnTo>
                  <a:cubicBezTo>
                    <a:pt x="2901" y="540"/>
                    <a:pt x="2787" y="452"/>
                    <a:pt x="2736" y="426"/>
                  </a:cubicBezTo>
                  <a:lnTo>
                    <a:pt x="2736" y="426"/>
                  </a:lnTo>
                  <a:cubicBezTo>
                    <a:pt x="2888" y="548"/>
                    <a:pt x="2919" y="609"/>
                    <a:pt x="2888" y="609"/>
                  </a:cubicBezTo>
                  <a:lnTo>
                    <a:pt x="3192" y="852"/>
                  </a:lnTo>
                  <a:lnTo>
                    <a:pt x="3253" y="912"/>
                  </a:lnTo>
                  <a:cubicBezTo>
                    <a:pt x="3101" y="791"/>
                    <a:pt x="2858" y="609"/>
                    <a:pt x="2858" y="609"/>
                  </a:cubicBezTo>
                  <a:cubicBezTo>
                    <a:pt x="2736" y="517"/>
                    <a:pt x="2744" y="517"/>
                    <a:pt x="2751" y="517"/>
                  </a:cubicBezTo>
                  <a:cubicBezTo>
                    <a:pt x="2759" y="517"/>
                    <a:pt x="2767" y="517"/>
                    <a:pt x="2645" y="426"/>
                  </a:cubicBezTo>
                  <a:cubicBezTo>
                    <a:pt x="2622" y="407"/>
                    <a:pt x="2603" y="390"/>
                    <a:pt x="2587" y="375"/>
                  </a:cubicBezTo>
                  <a:lnTo>
                    <a:pt x="2587" y="375"/>
                  </a:lnTo>
                  <a:cubicBezTo>
                    <a:pt x="2655" y="426"/>
                    <a:pt x="2737" y="484"/>
                    <a:pt x="2752" y="484"/>
                  </a:cubicBezTo>
                  <a:cubicBezTo>
                    <a:pt x="2759" y="484"/>
                    <a:pt x="2748" y="468"/>
                    <a:pt x="2706" y="426"/>
                  </a:cubicBezTo>
                  <a:cubicBezTo>
                    <a:pt x="2623" y="343"/>
                    <a:pt x="2590" y="336"/>
                    <a:pt x="2516" y="289"/>
                  </a:cubicBezTo>
                  <a:lnTo>
                    <a:pt x="2516" y="289"/>
                  </a:lnTo>
                  <a:cubicBezTo>
                    <a:pt x="2519" y="305"/>
                    <a:pt x="2541" y="333"/>
                    <a:pt x="2587" y="375"/>
                  </a:cubicBezTo>
                  <a:lnTo>
                    <a:pt x="2587" y="375"/>
                  </a:lnTo>
                  <a:cubicBezTo>
                    <a:pt x="2536" y="337"/>
                    <a:pt x="2493" y="305"/>
                    <a:pt x="2493" y="305"/>
                  </a:cubicBezTo>
                  <a:lnTo>
                    <a:pt x="2463" y="274"/>
                  </a:lnTo>
                  <a:cubicBezTo>
                    <a:pt x="2454" y="270"/>
                    <a:pt x="2450" y="268"/>
                    <a:pt x="2448" y="268"/>
                  </a:cubicBezTo>
                  <a:cubicBezTo>
                    <a:pt x="2441" y="268"/>
                    <a:pt x="2545" y="335"/>
                    <a:pt x="2493" y="335"/>
                  </a:cubicBezTo>
                  <a:cubicBezTo>
                    <a:pt x="2341" y="229"/>
                    <a:pt x="2333" y="221"/>
                    <a:pt x="2345" y="221"/>
                  </a:cubicBezTo>
                  <a:cubicBezTo>
                    <a:pt x="2347" y="221"/>
                    <a:pt x="2349" y="221"/>
                    <a:pt x="2352" y="221"/>
                  </a:cubicBezTo>
                  <a:cubicBezTo>
                    <a:pt x="2363" y="221"/>
                    <a:pt x="2374" y="216"/>
                    <a:pt x="2311" y="153"/>
                  </a:cubicBezTo>
                  <a:lnTo>
                    <a:pt x="2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0"/>
            <p:cNvSpPr/>
            <p:nvPr/>
          </p:nvSpPr>
          <p:spPr>
            <a:xfrm>
              <a:off x="-1713300" y="3368125"/>
              <a:ext cx="7625" cy="5350"/>
            </a:xfrm>
            <a:custGeom>
              <a:avLst/>
              <a:gdLst/>
              <a:ahLst/>
              <a:cxnLst/>
              <a:rect l="l" t="t" r="r" b="b"/>
              <a:pathLst>
                <a:path w="305" h="214" extrusionOk="0">
                  <a:moveTo>
                    <a:pt x="1" y="0"/>
                  </a:moveTo>
                  <a:lnTo>
                    <a:pt x="1" y="0"/>
                  </a:lnTo>
                  <a:cubicBezTo>
                    <a:pt x="77" y="46"/>
                    <a:pt x="130" y="84"/>
                    <a:pt x="176" y="118"/>
                  </a:cubicBezTo>
                  <a:lnTo>
                    <a:pt x="176" y="118"/>
                  </a:lnTo>
                  <a:cubicBezTo>
                    <a:pt x="122" y="76"/>
                    <a:pt x="62" y="31"/>
                    <a:pt x="1" y="0"/>
                  </a:cubicBezTo>
                  <a:close/>
                  <a:moveTo>
                    <a:pt x="176" y="118"/>
                  </a:moveTo>
                  <a:cubicBezTo>
                    <a:pt x="229" y="160"/>
                    <a:pt x="274" y="198"/>
                    <a:pt x="305" y="213"/>
                  </a:cubicBezTo>
                  <a:cubicBezTo>
                    <a:pt x="259" y="183"/>
                    <a:pt x="221" y="152"/>
                    <a:pt x="176" y="11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0"/>
            <p:cNvSpPr/>
            <p:nvPr/>
          </p:nvSpPr>
          <p:spPr>
            <a:xfrm>
              <a:off x="-1738375" y="3359000"/>
              <a:ext cx="2900" cy="2525"/>
            </a:xfrm>
            <a:custGeom>
              <a:avLst/>
              <a:gdLst/>
              <a:ahLst/>
              <a:cxnLst/>
              <a:rect l="l" t="t" r="r" b="b"/>
              <a:pathLst>
                <a:path w="116" h="101" extrusionOk="0">
                  <a:moveTo>
                    <a:pt x="1" y="1"/>
                  </a:moveTo>
                  <a:lnTo>
                    <a:pt x="31" y="61"/>
                  </a:lnTo>
                  <a:cubicBezTo>
                    <a:pt x="43" y="61"/>
                    <a:pt x="63" y="70"/>
                    <a:pt x="81" y="80"/>
                  </a:cubicBezTo>
                  <a:lnTo>
                    <a:pt x="81" y="80"/>
                  </a:lnTo>
                  <a:cubicBezTo>
                    <a:pt x="54" y="48"/>
                    <a:pt x="28" y="1"/>
                    <a:pt x="1" y="1"/>
                  </a:cubicBezTo>
                  <a:close/>
                  <a:moveTo>
                    <a:pt x="81" y="80"/>
                  </a:moveTo>
                  <a:lnTo>
                    <a:pt x="81" y="80"/>
                  </a:lnTo>
                  <a:cubicBezTo>
                    <a:pt x="85" y="84"/>
                    <a:pt x="88" y="88"/>
                    <a:pt x="92" y="92"/>
                  </a:cubicBezTo>
                  <a:cubicBezTo>
                    <a:pt x="104" y="98"/>
                    <a:pt x="110" y="100"/>
                    <a:pt x="112" y="100"/>
                  </a:cubicBezTo>
                  <a:cubicBezTo>
                    <a:pt x="115" y="100"/>
                    <a:pt x="100" y="90"/>
                    <a:pt x="81"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0"/>
            <p:cNvSpPr/>
            <p:nvPr/>
          </p:nvSpPr>
          <p:spPr>
            <a:xfrm>
              <a:off x="-1742175" y="3358250"/>
              <a:ext cx="3825" cy="3825"/>
            </a:xfrm>
            <a:custGeom>
              <a:avLst/>
              <a:gdLst/>
              <a:ahLst/>
              <a:cxnLst/>
              <a:rect l="l" t="t" r="r" b="b"/>
              <a:pathLst>
                <a:path w="153" h="153" extrusionOk="0">
                  <a:moveTo>
                    <a:pt x="153" y="152"/>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0"/>
            <p:cNvSpPr/>
            <p:nvPr/>
          </p:nvSpPr>
          <p:spPr>
            <a:xfrm>
              <a:off x="-1752050" y="3354450"/>
              <a:ext cx="3075" cy="2300"/>
            </a:xfrm>
            <a:custGeom>
              <a:avLst/>
              <a:gdLst/>
              <a:ahLst/>
              <a:cxnLst/>
              <a:rect l="l" t="t" r="r" b="b"/>
              <a:pathLst>
                <a:path w="123" h="92" extrusionOk="0">
                  <a:moveTo>
                    <a:pt x="1" y="0"/>
                  </a:moveTo>
                  <a:cubicBezTo>
                    <a:pt x="1" y="0"/>
                    <a:pt x="61" y="31"/>
                    <a:pt x="122" y="91"/>
                  </a:cubicBezTo>
                  <a:cubicBezTo>
                    <a:pt x="92" y="31"/>
                    <a:pt x="31"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0"/>
            <p:cNvSpPr/>
            <p:nvPr/>
          </p:nvSpPr>
          <p:spPr>
            <a:xfrm>
              <a:off x="-1747475" y="3358250"/>
              <a:ext cx="3050" cy="2300"/>
            </a:xfrm>
            <a:custGeom>
              <a:avLst/>
              <a:gdLst/>
              <a:ahLst/>
              <a:cxnLst/>
              <a:rect l="l" t="t" r="r" b="b"/>
              <a:pathLst>
                <a:path w="122" h="92" extrusionOk="0">
                  <a:moveTo>
                    <a:pt x="0" y="0"/>
                  </a:moveTo>
                  <a:cubicBezTo>
                    <a:pt x="30" y="31"/>
                    <a:pt x="37" y="37"/>
                    <a:pt x="38" y="37"/>
                  </a:cubicBezTo>
                  <a:cubicBezTo>
                    <a:pt x="39" y="37"/>
                    <a:pt x="37" y="33"/>
                    <a:pt x="39" y="33"/>
                  </a:cubicBezTo>
                  <a:cubicBezTo>
                    <a:pt x="44" y="33"/>
                    <a:pt x="61" y="43"/>
                    <a:pt x="122" y="91"/>
                  </a:cubicBezTo>
                  <a:cubicBezTo>
                    <a:pt x="122" y="91"/>
                    <a:pt x="91" y="3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0"/>
            <p:cNvSpPr/>
            <p:nvPr/>
          </p:nvSpPr>
          <p:spPr>
            <a:xfrm>
              <a:off x="-1754850" y="3357875"/>
              <a:ext cx="2800" cy="1600"/>
            </a:xfrm>
            <a:custGeom>
              <a:avLst/>
              <a:gdLst/>
              <a:ahLst/>
              <a:cxnLst/>
              <a:rect l="l" t="t" r="r" b="b"/>
              <a:pathLst>
                <a:path w="112" h="64" extrusionOk="0">
                  <a:moveTo>
                    <a:pt x="82" y="15"/>
                  </a:moveTo>
                  <a:lnTo>
                    <a:pt x="82" y="15"/>
                  </a:lnTo>
                  <a:cubicBezTo>
                    <a:pt x="84" y="21"/>
                    <a:pt x="85" y="26"/>
                    <a:pt x="86" y="30"/>
                  </a:cubicBezTo>
                  <a:lnTo>
                    <a:pt x="86" y="30"/>
                  </a:lnTo>
                  <a:cubicBezTo>
                    <a:pt x="84" y="25"/>
                    <a:pt x="82" y="20"/>
                    <a:pt x="82" y="15"/>
                  </a:cubicBezTo>
                  <a:close/>
                  <a:moveTo>
                    <a:pt x="30" y="0"/>
                  </a:moveTo>
                  <a:cubicBezTo>
                    <a:pt x="0" y="0"/>
                    <a:pt x="51" y="45"/>
                    <a:pt x="75" y="45"/>
                  </a:cubicBezTo>
                  <a:cubicBezTo>
                    <a:pt x="82" y="45"/>
                    <a:pt x="87" y="41"/>
                    <a:pt x="86" y="30"/>
                  </a:cubicBezTo>
                  <a:lnTo>
                    <a:pt x="86" y="30"/>
                  </a:lnTo>
                  <a:cubicBezTo>
                    <a:pt x="92" y="46"/>
                    <a:pt x="106" y="63"/>
                    <a:pt x="109" y="63"/>
                  </a:cubicBezTo>
                  <a:cubicBezTo>
                    <a:pt x="111" y="63"/>
                    <a:pt x="106" y="51"/>
                    <a:pt x="82" y="15"/>
                  </a:cubicBezTo>
                  <a:lnTo>
                    <a:pt x="82" y="15"/>
                  </a:lnTo>
                  <a:cubicBezTo>
                    <a:pt x="82" y="15"/>
                    <a:pt x="82" y="15"/>
                    <a:pt x="82" y="15"/>
                  </a:cubicBezTo>
                  <a:cubicBezTo>
                    <a:pt x="56" y="4"/>
                    <a:pt x="39" y="0"/>
                    <a:pt x="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0"/>
            <p:cNvSpPr/>
            <p:nvPr/>
          </p:nvSpPr>
          <p:spPr>
            <a:xfrm>
              <a:off x="-1753575" y="3361275"/>
              <a:ext cx="2325" cy="1550"/>
            </a:xfrm>
            <a:custGeom>
              <a:avLst/>
              <a:gdLst/>
              <a:ahLst/>
              <a:cxnLst/>
              <a:rect l="l" t="t" r="r" b="b"/>
              <a:pathLst>
                <a:path w="93" h="62" extrusionOk="0">
                  <a:moveTo>
                    <a:pt x="1" y="1"/>
                  </a:moveTo>
                  <a:lnTo>
                    <a:pt x="92" y="62"/>
                  </a:lnTo>
                  <a:cubicBezTo>
                    <a:pt x="62" y="31"/>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0"/>
            <p:cNvSpPr/>
            <p:nvPr/>
          </p:nvSpPr>
          <p:spPr>
            <a:xfrm>
              <a:off x="-1768000" y="3397000"/>
              <a:ext cx="1550" cy="2300"/>
            </a:xfrm>
            <a:custGeom>
              <a:avLst/>
              <a:gdLst/>
              <a:ahLst/>
              <a:cxnLst/>
              <a:rect l="l" t="t" r="r" b="b"/>
              <a:pathLst>
                <a:path w="62" h="92" extrusionOk="0">
                  <a:moveTo>
                    <a:pt x="0" y="0"/>
                  </a:moveTo>
                  <a:lnTo>
                    <a:pt x="31" y="61"/>
                  </a:lnTo>
                  <a:lnTo>
                    <a:pt x="61" y="92"/>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0"/>
            <p:cNvSpPr/>
            <p:nvPr/>
          </p:nvSpPr>
          <p:spPr>
            <a:xfrm>
              <a:off x="-1780150" y="3409500"/>
              <a:ext cx="2150" cy="1950"/>
            </a:xfrm>
            <a:custGeom>
              <a:avLst/>
              <a:gdLst/>
              <a:ahLst/>
              <a:cxnLst/>
              <a:rect l="l" t="t" r="r" b="b"/>
              <a:pathLst>
                <a:path w="86" h="78" extrusionOk="0">
                  <a:moveTo>
                    <a:pt x="9" y="0"/>
                  </a:moveTo>
                  <a:cubicBezTo>
                    <a:pt x="4" y="0"/>
                    <a:pt x="0" y="5"/>
                    <a:pt x="0" y="17"/>
                  </a:cubicBezTo>
                  <a:lnTo>
                    <a:pt x="61" y="78"/>
                  </a:lnTo>
                  <a:cubicBezTo>
                    <a:pt x="85" y="78"/>
                    <a:pt x="32" y="0"/>
                    <a:pt x="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0"/>
            <p:cNvSpPr/>
            <p:nvPr/>
          </p:nvSpPr>
          <p:spPr>
            <a:xfrm>
              <a:off x="-1774075" y="3426625"/>
              <a:ext cx="3825" cy="3825"/>
            </a:xfrm>
            <a:custGeom>
              <a:avLst/>
              <a:gdLst/>
              <a:ahLst/>
              <a:cxnLst/>
              <a:rect l="l" t="t" r="r" b="b"/>
              <a:pathLst>
                <a:path w="153" h="153" extrusionOk="0">
                  <a:moveTo>
                    <a:pt x="0" y="1"/>
                  </a:moveTo>
                  <a:lnTo>
                    <a:pt x="0" y="1"/>
                  </a:lnTo>
                  <a:lnTo>
                    <a:pt x="152" y="15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0"/>
            <p:cNvSpPr/>
            <p:nvPr/>
          </p:nvSpPr>
          <p:spPr>
            <a:xfrm>
              <a:off x="-259625" y="3777700"/>
              <a:ext cx="103800" cy="136050"/>
            </a:xfrm>
            <a:custGeom>
              <a:avLst/>
              <a:gdLst/>
              <a:ahLst/>
              <a:cxnLst/>
              <a:rect l="l" t="t" r="r" b="b"/>
              <a:pathLst>
                <a:path w="4152" h="5442" extrusionOk="0">
                  <a:moveTo>
                    <a:pt x="2432" y="61"/>
                  </a:moveTo>
                  <a:lnTo>
                    <a:pt x="2577" y="205"/>
                  </a:lnTo>
                  <a:lnTo>
                    <a:pt x="2577" y="205"/>
                  </a:lnTo>
                  <a:cubicBezTo>
                    <a:pt x="2560" y="183"/>
                    <a:pt x="2563" y="170"/>
                    <a:pt x="2576" y="170"/>
                  </a:cubicBezTo>
                  <a:cubicBezTo>
                    <a:pt x="2584" y="170"/>
                    <a:pt x="2596" y="175"/>
                    <a:pt x="2611" y="185"/>
                  </a:cubicBezTo>
                  <a:lnTo>
                    <a:pt x="2611" y="185"/>
                  </a:lnTo>
                  <a:cubicBezTo>
                    <a:pt x="2554" y="137"/>
                    <a:pt x="2554" y="137"/>
                    <a:pt x="2550" y="137"/>
                  </a:cubicBezTo>
                  <a:cubicBezTo>
                    <a:pt x="2546" y="137"/>
                    <a:pt x="2539" y="137"/>
                    <a:pt x="2432" y="61"/>
                  </a:cubicBezTo>
                  <a:close/>
                  <a:moveTo>
                    <a:pt x="2611" y="185"/>
                  </a:moveTo>
                  <a:cubicBezTo>
                    <a:pt x="2621" y="193"/>
                    <a:pt x="2632" y="202"/>
                    <a:pt x="2645" y="213"/>
                  </a:cubicBezTo>
                  <a:cubicBezTo>
                    <a:pt x="2633" y="201"/>
                    <a:pt x="2621" y="192"/>
                    <a:pt x="2611" y="185"/>
                  </a:cubicBezTo>
                  <a:close/>
                  <a:moveTo>
                    <a:pt x="3253" y="244"/>
                  </a:moveTo>
                  <a:lnTo>
                    <a:pt x="3419" y="347"/>
                  </a:lnTo>
                  <a:lnTo>
                    <a:pt x="3419" y="347"/>
                  </a:lnTo>
                  <a:cubicBezTo>
                    <a:pt x="3388" y="325"/>
                    <a:pt x="3337" y="292"/>
                    <a:pt x="3253" y="244"/>
                  </a:cubicBezTo>
                  <a:close/>
                  <a:moveTo>
                    <a:pt x="2129" y="274"/>
                  </a:moveTo>
                  <a:cubicBezTo>
                    <a:pt x="2159" y="290"/>
                    <a:pt x="2214" y="329"/>
                    <a:pt x="2280" y="375"/>
                  </a:cubicBezTo>
                  <a:lnTo>
                    <a:pt x="2280" y="375"/>
                  </a:lnTo>
                  <a:cubicBezTo>
                    <a:pt x="2231" y="338"/>
                    <a:pt x="2167" y="294"/>
                    <a:pt x="2129" y="274"/>
                  </a:cubicBezTo>
                  <a:close/>
                  <a:moveTo>
                    <a:pt x="2577" y="205"/>
                  </a:moveTo>
                  <a:cubicBezTo>
                    <a:pt x="2597" y="234"/>
                    <a:pt x="2645" y="278"/>
                    <a:pt x="2736" y="335"/>
                  </a:cubicBezTo>
                  <a:cubicBezTo>
                    <a:pt x="2774" y="356"/>
                    <a:pt x="2801" y="371"/>
                    <a:pt x="2819" y="382"/>
                  </a:cubicBezTo>
                  <a:lnTo>
                    <a:pt x="2819" y="382"/>
                  </a:lnTo>
                  <a:cubicBezTo>
                    <a:pt x="2813" y="377"/>
                    <a:pt x="2805" y="371"/>
                    <a:pt x="2797" y="365"/>
                  </a:cubicBezTo>
                  <a:cubicBezTo>
                    <a:pt x="2736" y="274"/>
                    <a:pt x="2706" y="274"/>
                    <a:pt x="2584" y="213"/>
                  </a:cubicBezTo>
                  <a:lnTo>
                    <a:pt x="2577" y="205"/>
                  </a:lnTo>
                  <a:close/>
                  <a:moveTo>
                    <a:pt x="3387" y="378"/>
                  </a:moveTo>
                  <a:cubicBezTo>
                    <a:pt x="3393" y="381"/>
                    <a:pt x="3400" y="385"/>
                    <a:pt x="3406" y="389"/>
                  </a:cubicBezTo>
                  <a:lnTo>
                    <a:pt x="3406" y="389"/>
                  </a:lnTo>
                  <a:cubicBezTo>
                    <a:pt x="3402" y="389"/>
                    <a:pt x="3401" y="391"/>
                    <a:pt x="3405" y="396"/>
                  </a:cubicBezTo>
                  <a:lnTo>
                    <a:pt x="3387" y="378"/>
                  </a:lnTo>
                  <a:close/>
                  <a:moveTo>
                    <a:pt x="2819" y="382"/>
                  </a:moveTo>
                  <a:lnTo>
                    <a:pt x="2819" y="382"/>
                  </a:lnTo>
                  <a:cubicBezTo>
                    <a:pt x="2836" y="395"/>
                    <a:pt x="2849" y="405"/>
                    <a:pt x="2857" y="412"/>
                  </a:cubicBezTo>
                  <a:lnTo>
                    <a:pt x="2857" y="412"/>
                  </a:lnTo>
                  <a:cubicBezTo>
                    <a:pt x="2861" y="409"/>
                    <a:pt x="2855" y="403"/>
                    <a:pt x="2819" y="382"/>
                  </a:cubicBezTo>
                  <a:close/>
                  <a:moveTo>
                    <a:pt x="2584" y="305"/>
                  </a:moveTo>
                  <a:cubicBezTo>
                    <a:pt x="2702" y="396"/>
                    <a:pt x="2724" y="420"/>
                    <a:pt x="2713" y="420"/>
                  </a:cubicBezTo>
                  <a:cubicBezTo>
                    <a:pt x="2709" y="420"/>
                    <a:pt x="2697" y="415"/>
                    <a:pt x="2685" y="410"/>
                  </a:cubicBezTo>
                  <a:lnTo>
                    <a:pt x="2685" y="410"/>
                  </a:lnTo>
                  <a:cubicBezTo>
                    <a:pt x="2640" y="375"/>
                    <a:pt x="2590" y="344"/>
                    <a:pt x="2541" y="314"/>
                  </a:cubicBezTo>
                  <a:lnTo>
                    <a:pt x="2541" y="314"/>
                  </a:lnTo>
                  <a:cubicBezTo>
                    <a:pt x="2552" y="318"/>
                    <a:pt x="2562" y="321"/>
                    <a:pt x="2569" y="321"/>
                  </a:cubicBezTo>
                  <a:cubicBezTo>
                    <a:pt x="2579" y="321"/>
                    <a:pt x="2584" y="316"/>
                    <a:pt x="2584" y="305"/>
                  </a:cubicBezTo>
                  <a:close/>
                  <a:moveTo>
                    <a:pt x="2857" y="412"/>
                  </a:moveTo>
                  <a:lnTo>
                    <a:pt x="2857" y="412"/>
                  </a:lnTo>
                  <a:cubicBezTo>
                    <a:pt x="2855" y="414"/>
                    <a:pt x="2850" y="414"/>
                    <a:pt x="2846" y="416"/>
                  </a:cubicBezTo>
                  <a:lnTo>
                    <a:pt x="2846" y="416"/>
                  </a:lnTo>
                  <a:cubicBezTo>
                    <a:pt x="2859" y="424"/>
                    <a:pt x="2868" y="428"/>
                    <a:pt x="2871" y="428"/>
                  </a:cubicBezTo>
                  <a:cubicBezTo>
                    <a:pt x="2874" y="428"/>
                    <a:pt x="2871" y="423"/>
                    <a:pt x="2857" y="412"/>
                  </a:cubicBezTo>
                  <a:close/>
                  <a:moveTo>
                    <a:pt x="2007" y="396"/>
                  </a:moveTo>
                  <a:lnTo>
                    <a:pt x="2083" y="434"/>
                  </a:lnTo>
                  <a:lnTo>
                    <a:pt x="2083" y="434"/>
                  </a:lnTo>
                  <a:cubicBezTo>
                    <a:pt x="2057" y="418"/>
                    <a:pt x="2029" y="403"/>
                    <a:pt x="2007" y="396"/>
                  </a:cubicBezTo>
                  <a:close/>
                  <a:moveTo>
                    <a:pt x="3429" y="401"/>
                  </a:moveTo>
                  <a:cubicBezTo>
                    <a:pt x="3476" y="429"/>
                    <a:pt x="3527" y="456"/>
                    <a:pt x="3527" y="456"/>
                  </a:cubicBezTo>
                  <a:cubicBezTo>
                    <a:pt x="3516" y="456"/>
                    <a:pt x="3477" y="433"/>
                    <a:pt x="3429" y="401"/>
                  </a:cubicBezTo>
                  <a:close/>
                  <a:moveTo>
                    <a:pt x="3759" y="450"/>
                  </a:moveTo>
                  <a:cubicBezTo>
                    <a:pt x="3763" y="452"/>
                    <a:pt x="3766" y="454"/>
                    <a:pt x="3770" y="456"/>
                  </a:cubicBezTo>
                  <a:cubicBezTo>
                    <a:pt x="3788" y="456"/>
                    <a:pt x="3785" y="456"/>
                    <a:pt x="3759" y="450"/>
                  </a:cubicBezTo>
                  <a:close/>
                  <a:moveTo>
                    <a:pt x="2159" y="548"/>
                  </a:moveTo>
                  <a:lnTo>
                    <a:pt x="2159" y="548"/>
                  </a:lnTo>
                  <a:cubicBezTo>
                    <a:pt x="2163" y="552"/>
                    <a:pt x="2169" y="556"/>
                    <a:pt x="2175" y="560"/>
                  </a:cubicBezTo>
                  <a:lnTo>
                    <a:pt x="2175" y="560"/>
                  </a:lnTo>
                  <a:lnTo>
                    <a:pt x="2159" y="548"/>
                  </a:lnTo>
                  <a:close/>
                  <a:moveTo>
                    <a:pt x="2635" y="391"/>
                  </a:moveTo>
                  <a:cubicBezTo>
                    <a:pt x="2637" y="391"/>
                    <a:pt x="2639" y="391"/>
                    <a:pt x="2643" y="392"/>
                  </a:cubicBezTo>
                  <a:lnTo>
                    <a:pt x="2643" y="392"/>
                  </a:lnTo>
                  <a:cubicBezTo>
                    <a:pt x="2643" y="393"/>
                    <a:pt x="2644" y="394"/>
                    <a:pt x="2645" y="396"/>
                  </a:cubicBezTo>
                  <a:cubicBezTo>
                    <a:pt x="2693" y="434"/>
                    <a:pt x="2711" y="445"/>
                    <a:pt x="2718" y="445"/>
                  </a:cubicBezTo>
                  <a:cubicBezTo>
                    <a:pt x="2726" y="445"/>
                    <a:pt x="2715" y="426"/>
                    <a:pt x="2730" y="426"/>
                  </a:cubicBezTo>
                  <a:cubicBezTo>
                    <a:pt x="2739" y="426"/>
                    <a:pt x="2758" y="433"/>
                    <a:pt x="2797" y="456"/>
                  </a:cubicBezTo>
                  <a:cubicBezTo>
                    <a:pt x="2949" y="578"/>
                    <a:pt x="2919" y="578"/>
                    <a:pt x="2949" y="608"/>
                  </a:cubicBezTo>
                  <a:cubicBezTo>
                    <a:pt x="2919" y="608"/>
                    <a:pt x="2767" y="517"/>
                    <a:pt x="2645" y="426"/>
                  </a:cubicBezTo>
                  <a:cubicBezTo>
                    <a:pt x="2628" y="409"/>
                    <a:pt x="2620" y="391"/>
                    <a:pt x="2635" y="391"/>
                  </a:cubicBezTo>
                  <a:close/>
                  <a:moveTo>
                    <a:pt x="2193" y="573"/>
                  </a:moveTo>
                  <a:cubicBezTo>
                    <a:pt x="2194" y="573"/>
                    <a:pt x="2225" y="598"/>
                    <a:pt x="2254" y="623"/>
                  </a:cubicBezTo>
                  <a:lnTo>
                    <a:pt x="2254" y="623"/>
                  </a:lnTo>
                  <a:cubicBezTo>
                    <a:pt x="2209" y="587"/>
                    <a:pt x="2193" y="573"/>
                    <a:pt x="2193" y="573"/>
                  </a:cubicBezTo>
                  <a:close/>
                  <a:moveTo>
                    <a:pt x="2198" y="607"/>
                  </a:moveTo>
                  <a:cubicBezTo>
                    <a:pt x="2223" y="626"/>
                    <a:pt x="2248" y="645"/>
                    <a:pt x="2272" y="664"/>
                  </a:cubicBezTo>
                  <a:lnTo>
                    <a:pt x="2272" y="664"/>
                  </a:lnTo>
                  <a:cubicBezTo>
                    <a:pt x="2249" y="643"/>
                    <a:pt x="2226" y="623"/>
                    <a:pt x="2198" y="607"/>
                  </a:cubicBezTo>
                  <a:close/>
                  <a:moveTo>
                    <a:pt x="2272" y="664"/>
                  </a:moveTo>
                  <a:cubicBezTo>
                    <a:pt x="2302" y="691"/>
                    <a:pt x="2332" y="720"/>
                    <a:pt x="2375" y="745"/>
                  </a:cubicBezTo>
                  <a:lnTo>
                    <a:pt x="2375" y="745"/>
                  </a:lnTo>
                  <a:cubicBezTo>
                    <a:pt x="2344" y="721"/>
                    <a:pt x="2309" y="693"/>
                    <a:pt x="2272" y="664"/>
                  </a:cubicBezTo>
                  <a:close/>
                  <a:moveTo>
                    <a:pt x="2098" y="669"/>
                  </a:moveTo>
                  <a:cubicBezTo>
                    <a:pt x="2118" y="679"/>
                    <a:pt x="2144" y="698"/>
                    <a:pt x="2172" y="721"/>
                  </a:cubicBezTo>
                  <a:lnTo>
                    <a:pt x="2172" y="721"/>
                  </a:lnTo>
                  <a:cubicBezTo>
                    <a:pt x="2169" y="721"/>
                    <a:pt x="2165" y="721"/>
                    <a:pt x="2162" y="721"/>
                  </a:cubicBezTo>
                  <a:cubicBezTo>
                    <a:pt x="2155" y="721"/>
                    <a:pt x="2151" y="722"/>
                    <a:pt x="2159" y="730"/>
                  </a:cubicBezTo>
                  <a:cubicBezTo>
                    <a:pt x="2205" y="767"/>
                    <a:pt x="2220" y="779"/>
                    <a:pt x="2223" y="779"/>
                  </a:cubicBezTo>
                  <a:cubicBezTo>
                    <a:pt x="2226" y="779"/>
                    <a:pt x="2205" y="757"/>
                    <a:pt x="2205" y="749"/>
                  </a:cubicBezTo>
                  <a:lnTo>
                    <a:pt x="2205" y="749"/>
                  </a:lnTo>
                  <a:cubicBezTo>
                    <a:pt x="2194" y="739"/>
                    <a:pt x="2183" y="730"/>
                    <a:pt x="2172" y="721"/>
                  </a:cubicBezTo>
                  <a:lnTo>
                    <a:pt x="2172" y="721"/>
                  </a:lnTo>
                  <a:cubicBezTo>
                    <a:pt x="2177" y="722"/>
                    <a:pt x="2182" y="722"/>
                    <a:pt x="2186" y="722"/>
                  </a:cubicBezTo>
                  <a:cubicBezTo>
                    <a:pt x="2197" y="722"/>
                    <a:pt x="2189" y="715"/>
                    <a:pt x="2098" y="669"/>
                  </a:cubicBezTo>
                  <a:close/>
                  <a:moveTo>
                    <a:pt x="2159" y="776"/>
                  </a:moveTo>
                  <a:lnTo>
                    <a:pt x="2159" y="776"/>
                  </a:lnTo>
                  <a:cubicBezTo>
                    <a:pt x="2190" y="800"/>
                    <a:pt x="2221" y="825"/>
                    <a:pt x="2206" y="825"/>
                  </a:cubicBezTo>
                  <a:cubicBezTo>
                    <a:pt x="2203" y="825"/>
                    <a:pt x="2198" y="824"/>
                    <a:pt x="2189" y="821"/>
                  </a:cubicBezTo>
                  <a:lnTo>
                    <a:pt x="2159" y="776"/>
                  </a:lnTo>
                  <a:close/>
                  <a:moveTo>
                    <a:pt x="2210" y="745"/>
                  </a:moveTo>
                  <a:cubicBezTo>
                    <a:pt x="2207" y="745"/>
                    <a:pt x="2206" y="747"/>
                    <a:pt x="2205" y="749"/>
                  </a:cubicBezTo>
                  <a:lnTo>
                    <a:pt x="2205" y="749"/>
                  </a:lnTo>
                  <a:cubicBezTo>
                    <a:pt x="2255" y="789"/>
                    <a:pt x="2306" y="833"/>
                    <a:pt x="2339" y="851"/>
                  </a:cubicBezTo>
                  <a:lnTo>
                    <a:pt x="2339" y="851"/>
                  </a:lnTo>
                  <a:cubicBezTo>
                    <a:pt x="2298" y="815"/>
                    <a:pt x="2260" y="781"/>
                    <a:pt x="2250" y="760"/>
                  </a:cubicBezTo>
                  <a:cubicBezTo>
                    <a:pt x="2228" y="750"/>
                    <a:pt x="2216" y="745"/>
                    <a:pt x="2210" y="745"/>
                  </a:cubicBezTo>
                  <a:close/>
                  <a:moveTo>
                    <a:pt x="2373" y="825"/>
                  </a:moveTo>
                  <a:lnTo>
                    <a:pt x="2373" y="825"/>
                  </a:lnTo>
                  <a:cubicBezTo>
                    <a:pt x="2410" y="851"/>
                    <a:pt x="2444" y="873"/>
                    <a:pt x="2463" y="882"/>
                  </a:cubicBezTo>
                  <a:cubicBezTo>
                    <a:pt x="2458" y="880"/>
                    <a:pt x="2455" y="879"/>
                    <a:pt x="2453" y="879"/>
                  </a:cubicBezTo>
                  <a:cubicBezTo>
                    <a:pt x="2439" y="879"/>
                    <a:pt x="2523" y="955"/>
                    <a:pt x="2519" y="955"/>
                  </a:cubicBezTo>
                  <a:cubicBezTo>
                    <a:pt x="2518" y="955"/>
                    <a:pt x="2516" y="953"/>
                    <a:pt x="2512" y="951"/>
                  </a:cubicBezTo>
                  <a:lnTo>
                    <a:pt x="2512" y="951"/>
                  </a:lnTo>
                  <a:cubicBezTo>
                    <a:pt x="2467" y="910"/>
                    <a:pt x="2422" y="871"/>
                    <a:pt x="2374" y="832"/>
                  </a:cubicBezTo>
                  <a:lnTo>
                    <a:pt x="2374" y="832"/>
                  </a:lnTo>
                  <a:cubicBezTo>
                    <a:pt x="2374" y="830"/>
                    <a:pt x="2373" y="828"/>
                    <a:pt x="2373" y="825"/>
                  </a:cubicBezTo>
                  <a:close/>
                  <a:moveTo>
                    <a:pt x="2098" y="1064"/>
                  </a:moveTo>
                  <a:lnTo>
                    <a:pt x="2189" y="1156"/>
                  </a:lnTo>
                  <a:cubicBezTo>
                    <a:pt x="2159" y="1156"/>
                    <a:pt x="2129" y="1125"/>
                    <a:pt x="2098" y="1064"/>
                  </a:cubicBezTo>
                  <a:close/>
                  <a:moveTo>
                    <a:pt x="2668" y="1092"/>
                  </a:moveTo>
                  <a:cubicBezTo>
                    <a:pt x="2685" y="1106"/>
                    <a:pt x="2698" y="1117"/>
                    <a:pt x="2706" y="1125"/>
                  </a:cubicBezTo>
                  <a:cubicBezTo>
                    <a:pt x="2731" y="1138"/>
                    <a:pt x="2794" y="1177"/>
                    <a:pt x="2862" y="1225"/>
                  </a:cubicBezTo>
                  <a:lnTo>
                    <a:pt x="2862" y="1225"/>
                  </a:lnTo>
                  <a:lnTo>
                    <a:pt x="2888" y="1277"/>
                  </a:lnTo>
                  <a:cubicBezTo>
                    <a:pt x="2802" y="1210"/>
                    <a:pt x="2731" y="1149"/>
                    <a:pt x="2668" y="1092"/>
                  </a:cubicBezTo>
                  <a:close/>
                  <a:moveTo>
                    <a:pt x="2960" y="1296"/>
                  </a:moveTo>
                  <a:lnTo>
                    <a:pt x="2960" y="1296"/>
                  </a:lnTo>
                  <a:cubicBezTo>
                    <a:pt x="3022" y="1345"/>
                    <a:pt x="3078" y="1394"/>
                    <a:pt x="3101" y="1429"/>
                  </a:cubicBezTo>
                  <a:cubicBezTo>
                    <a:pt x="3055" y="1429"/>
                    <a:pt x="3044" y="1376"/>
                    <a:pt x="2960" y="1296"/>
                  </a:cubicBezTo>
                  <a:close/>
                  <a:moveTo>
                    <a:pt x="1977" y="1429"/>
                  </a:moveTo>
                  <a:lnTo>
                    <a:pt x="2007" y="1460"/>
                  </a:lnTo>
                  <a:cubicBezTo>
                    <a:pt x="2007" y="1460"/>
                    <a:pt x="2007" y="1459"/>
                    <a:pt x="2007" y="1457"/>
                  </a:cubicBezTo>
                  <a:lnTo>
                    <a:pt x="2007" y="1457"/>
                  </a:lnTo>
                  <a:cubicBezTo>
                    <a:pt x="1997" y="1449"/>
                    <a:pt x="1987" y="1439"/>
                    <a:pt x="1977" y="1429"/>
                  </a:cubicBezTo>
                  <a:close/>
                  <a:moveTo>
                    <a:pt x="1863" y="1506"/>
                  </a:moveTo>
                  <a:cubicBezTo>
                    <a:pt x="1862" y="1506"/>
                    <a:pt x="1875" y="1516"/>
                    <a:pt x="1896" y="1531"/>
                  </a:cubicBezTo>
                  <a:lnTo>
                    <a:pt x="1896" y="1531"/>
                  </a:lnTo>
                  <a:cubicBezTo>
                    <a:pt x="1893" y="1528"/>
                    <a:pt x="1889" y="1524"/>
                    <a:pt x="1885" y="1520"/>
                  </a:cubicBezTo>
                  <a:cubicBezTo>
                    <a:pt x="1871" y="1511"/>
                    <a:pt x="1864" y="1506"/>
                    <a:pt x="1863" y="1506"/>
                  </a:cubicBezTo>
                  <a:close/>
                  <a:moveTo>
                    <a:pt x="1855" y="1520"/>
                  </a:moveTo>
                  <a:lnTo>
                    <a:pt x="1855" y="1520"/>
                  </a:lnTo>
                  <a:cubicBezTo>
                    <a:pt x="1888" y="1553"/>
                    <a:pt x="1901" y="1562"/>
                    <a:pt x="1909" y="1565"/>
                  </a:cubicBezTo>
                  <a:lnTo>
                    <a:pt x="1909" y="1565"/>
                  </a:lnTo>
                  <a:cubicBezTo>
                    <a:pt x="1881" y="1541"/>
                    <a:pt x="1855" y="1520"/>
                    <a:pt x="1855" y="1520"/>
                  </a:cubicBezTo>
                  <a:close/>
                  <a:moveTo>
                    <a:pt x="2007" y="1581"/>
                  </a:moveTo>
                  <a:lnTo>
                    <a:pt x="2007" y="1581"/>
                  </a:lnTo>
                  <a:cubicBezTo>
                    <a:pt x="2023" y="1597"/>
                    <a:pt x="2031" y="1605"/>
                    <a:pt x="2043" y="1608"/>
                  </a:cubicBezTo>
                  <a:lnTo>
                    <a:pt x="2043" y="1608"/>
                  </a:lnTo>
                  <a:lnTo>
                    <a:pt x="2007" y="1581"/>
                  </a:lnTo>
                  <a:close/>
                  <a:moveTo>
                    <a:pt x="1896" y="1531"/>
                  </a:moveTo>
                  <a:lnTo>
                    <a:pt x="1896" y="1531"/>
                  </a:lnTo>
                  <a:cubicBezTo>
                    <a:pt x="1950" y="1585"/>
                    <a:pt x="1980" y="1613"/>
                    <a:pt x="2037" y="1642"/>
                  </a:cubicBezTo>
                  <a:lnTo>
                    <a:pt x="2069" y="1652"/>
                  </a:lnTo>
                  <a:lnTo>
                    <a:pt x="2069" y="1652"/>
                  </a:lnTo>
                  <a:cubicBezTo>
                    <a:pt x="2014" y="1615"/>
                    <a:pt x="1939" y="1562"/>
                    <a:pt x="1896" y="1531"/>
                  </a:cubicBezTo>
                  <a:close/>
                  <a:moveTo>
                    <a:pt x="1794" y="1642"/>
                  </a:moveTo>
                  <a:lnTo>
                    <a:pt x="1885" y="1733"/>
                  </a:lnTo>
                  <a:cubicBezTo>
                    <a:pt x="1885" y="1741"/>
                    <a:pt x="1883" y="1744"/>
                    <a:pt x="1880" y="1744"/>
                  </a:cubicBezTo>
                  <a:cubicBezTo>
                    <a:pt x="1868" y="1744"/>
                    <a:pt x="1840" y="1710"/>
                    <a:pt x="1794" y="1642"/>
                  </a:cubicBezTo>
                  <a:close/>
                  <a:moveTo>
                    <a:pt x="2098" y="1794"/>
                  </a:moveTo>
                  <a:cubicBezTo>
                    <a:pt x="2118" y="1794"/>
                    <a:pt x="2139" y="1807"/>
                    <a:pt x="2132" y="1807"/>
                  </a:cubicBezTo>
                  <a:cubicBezTo>
                    <a:pt x="2129" y="1807"/>
                    <a:pt x="2118" y="1804"/>
                    <a:pt x="2098" y="1794"/>
                  </a:cubicBezTo>
                  <a:close/>
                  <a:moveTo>
                    <a:pt x="1649" y="1794"/>
                  </a:moveTo>
                  <a:cubicBezTo>
                    <a:pt x="1648" y="1794"/>
                    <a:pt x="1649" y="1797"/>
                    <a:pt x="1657" y="1805"/>
                  </a:cubicBezTo>
                  <a:lnTo>
                    <a:pt x="1657" y="1805"/>
                  </a:lnTo>
                  <a:cubicBezTo>
                    <a:pt x="1652" y="1802"/>
                    <a:pt x="1647" y="1798"/>
                    <a:pt x="1642" y="1794"/>
                  </a:cubicBezTo>
                  <a:lnTo>
                    <a:pt x="1642" y="1794"/>
                  </a:lnTo>
                  <a:lnTo>
                    <a:pt x="1660" y="1809"/>
                  </a:lnTo>
                  <a:lnTo>
                    <a:pt x="1660" y="1809"/>
                  </a:lnTo>
                  <a:cubicBezTo>
                    <a:pt x="1659" y="1808"/>
                    <a:pt x="1658" y="1806"/>
                    <a:pt x="1657" y="1805"/>
                  </a:cubicBezTo>
                  <a:lnTo>
                    <a:pt x="1657" y="1805"/>
                  </a:lnTo>
                  <a:cubicBezTo>
                    <a:pt x="1680" y="1824"/>
                    <a:pt x="1689" y="1830"/>
                    <a:pt x="1690" y="1830"/>
                  </a:cubicBezTo>
                  <a:cubicBezTo>
                    <a:pt x="1694" y="1830"/>
                    <a:pt x="1653" y="1794"/>
                    <a:pt x="1649" y="1794"/>
                  </a:cubicBezTo>
                  <a:close/>
                  <a:moveTo>
                    <a:pt x="2053" y="1772"/>
                  </a:moveTo>
                  <a:cubicBezTo>
                    <a:pt x="2098" y="1796"/>
                    <a:pt x="2098" y="1803"/>
                    <a:pt x="2098" y="1824"/>
                  </a:cubicBezTo>
                  <a:cubicBezTo>
                    <a:pt x="2091" y="1820"/>
                    <a:pt x="2085" y="1816"/>
                    <a:pt x="2078" y="1812"/>
                  </a:cubicBezTo>
                  <a:lnTo>
                    <a:pt x="2078" y="1812"/>
                  </a:lnTo>
                  <a:cubicBezTo>
                    <a:pt x="2086" y="1821"/>
                    <a:pt x="2098" y="1834"/>
                    <a:pt x="2117" y="1850"/>
                  </a:cubicBezTo>
                  <a:lnTo>
                    <a:pt x="2117" y="1850"/>
                  </a:lnTo>
                  <a:lnTo>
                    <a:pt x="2045" y="1790"/>
                  </a:lnTo>
                  <a:lnTo>
                    <a:pt x="2045" y="1790"/>
                  </a:lnTo>
                  <a:cubicBezTo>
                    <a:pt x="2056" y="1798"/>
                    <a:pt x="2067" y="1805"/>
                    <a:pt x="2078" y="1812"/>
                  </a:cubicBezTo>
                  <a:lnTo>
                    <a:pt x="2078" y="1812"/>
                  </a:lnTo>
                  <a:cubicBezTo>
                    <a:pt x="2053" y="1782"/>
                    <a:pt x="2071" y="1783"/>
                    <a:pt x="2053" y="1772"/>
                  </a:cubicBezTo>
                  <a:close/>
                  <a:moveTo>
                    <a:pt x="1660" y="1809"/>
                  </a:moveTo>
                  <a:cubicBezTo>
                    <a:pt x="1672" y="1822"/>
                    <a:pt x="1694" y="1846"/>
                    <a:pt x="1733" y="1885"/>
                  </a:cubicBezTo>
                  <a:cubicBezTo>
                    <a:pt x="1726" y="1874"/>
                    <a:pt x="1722" y="1866"/>
                    <a:pt x="1720" y="1860"/>
                  </a:cubicBezTo>
                  <a:lnTo>
                    <a:pt x="1720" y="1860"/>
                  </a:lnTo>
                  <a:lnTo>
                    <a:pt x="1660" y="1809"/>
                  </a:lnTo>
                  <a:close/>
                  <a:moveTo>
                    <a:pt x="1581" y="1915"/>
                  </a:moveTo>
                  <a:cubicBezTo>
                    <a:pt x="1632" y="1949"/>
                    <a:pt x="1658" y="1965"/>
                    <a:pt x="1670" y="1970"/>
                  </a:cubicBezTo>
                  <a:lnTo>
                    <a:pt x="1670" y="1970"/>
                  </a:lnTo>
                  <a:cubicBezTo>
                    <a:pt x="1641" y="1949"/>
                    <a:pt x="1611" y="1930"/>
                    <a:pt x="1581" y="1915"/>
                  </a:cubicBezTo>
                  <a:close/>
                  <a:moveTo>
                    <a:pt x="1490" y="2037"/>
                  </a:moveTo>
                  <a:lnTo>
                    <a:pt x="1490" y="2037"/>
                  </a:lnTo>
                  <a:cubicBezTo>
                    <a:pt x="1499" y="2043"/>
                    <a:pt x="1506" y="2047"/>
                    <a:pt x="1511" y="2049"/>
                  </a:cubicBezTo>
                  <a:lnTo>
                    <a:pt x="1511" y="2049"/>
                  </a:lnTo>
                  <a:cubicBezTo>
                    <a:pt x="1505" y="2046"/>
                    <a:pt x="1498" y="2042"/>
                    <a:pt x="1490" y="2037"/>
                  </a:cubicBezTo>
                  <a:close/>
                  <a:moveTo>
                    <a:pt x="1501" y="2176"/>
                  </a:moveTo>
                  <a:cubicBezTo>
                    <a:pt x="1505" y="2176"/>
                    <a:pt x="1519" y="2188"/>
                    <a:pt x="1551" y="2219"/>
                  </a:cubicBezTo>
                  <a:cubicBezTo>
                    <a:pt x="1525" y="2198"/>
                    <a:pt x="1509" y="2185"/>
                    <a:pt x="1500" y="2178"/>
                  </a:cubicBezTo>
                  <a:lnTo>
                    <a:pt x="1500" y="2178"/>
                  </a:lnTo>
                  <a:cubicBezTo>
                    <a:pt x="1500" y="2177"/>
                    <a:pt x="1500" y="2176"/>
                    <a:pt x="1501" y="2176"/>
                  </a:cubicBezTo>
                  <a:close/>
                  <a:moveTo>
                    <a:pt x="1504" y="2188"/>
                  </a:moveTo>
                  <a:cubicBezTo>
                    <a:pt x="1531" y="2215"/>
                    <a:pt x="1587" y="2269"/>
                    <a:pt x="1580" y="2269"/>
                  </a:cubicBezTo>
                  <a:cubicBezTo>
                    <a:pt x="1578" y="2269"/>
                    <a:pt x="1569" y="2263"/>
                    <a:pt x="1551" y="2250"/>
                  </a:cubicBezTo>
                  <a:lnTo>
                    <a:pt x="1551" y="2250"/>
                  </a:lnTo>
                  <a:cubicBezTo>
                    <a:pt x="1567" y="2271"/>
                    <a:pt x="1573" y="2279"/>
                    <a:pt x="1572" y="2279"/>
                  </a:cubicBezTo>
                  <a:cubicBezTo>
                    <a:pt x="1570" y="2279"/>
                    <a:pt x="1520" y="2215"/>
                    <a:pt x="1504" y="2188"/>
                  </a:cubicBezTo>
                  <a:close/>
                  <a:moveTo>
                    <a:pt x="1311" y="2391"/>
                  </a:moveTo>
                  <a:cubicBezTo>
                    <a:pt x="1303" y="2391"/>
                    <a:pt x="1322" y="2408"/>
                    <a:pt x="1348" y="2431"/>
                  </a:cubicBezTo>
                  <a:lnTo>
                    <a:pt x="1348" y="2431"/>
                  </a:lnTo>
                  <a:cubicBezTo>
                    <a:pt x="1345" y="2421"/>
                    <a:pt x="1342" y="2412"/>
                    <a:pt x="1338" y="2402"/>
                  </a:cubicBezTo>
                  <a:cubicBezTo>
                    <a:pt x="1323" y="2394"/>
                    <a:pt x="1314" y="2391"/>
                    <a:pt x="1311" y="2391"/>
                  </a:cubicBezTo>
                  <a:close/>
                  <a:moveTo>
                    <a:pt x="3739" y="2543"/>
                  </a:moveTo>
                  <a:lnTo>
                    <a:pt x="3739" y="2543"/>
                  </a:lnTo>
                  <a:cubicBezTo>
                    <a:pt x="3719" y="2548"/>
                    <a:pt x="3734" y="2566"/>
                    <a:pt x="3770" y="2584"/>
                  </a:cubicBezTo>
                  <a:lnTo>
                    <a:pt x="3800" y="2584"/>
                  </a:lnTo>
                  <a:cubicBezTo>
                    <a:pt x="3789" y="2573"/>
                    <a:pt x="3765" y="2558"/>
                    <a:pt x="3739" y="2543"/>
                  </a:cubicBezTo>
                  <a:close/>
                  <a:moveTo>
                    <a:pt x="3768" y="2656"/>
                  </a:moveTo>
                  <a:cubicBezTo>
                    <a:pt x="3778" y="2662"/>
                    <a:pt x="3789" y="2669"/>
                    <a:pt x="3800" y="2675"/>
                  </a:cubicBezTo>
                  <a:cubicBezTo>
                    <a:pt x="3788" y="2667"/>
                    <a:pt x="3777" y="2661"/>
                    <a:pt x="3768" y="2656"/>
                  </a:cubicBezTo>
                  <a:close/>
                  <a:moveTo>
                    <a:pt x="1429" y="2675"/>
                  </a:moveTo>
                  <a:lnTo>
                    <a:pt x="1521" y="2767"/>
                  </a:lnTo>
                  <a:cubicBezTo>
                    <a:pt x="1486" y="2732"/>
                    <a:pt x="1459" y="2705"/>
                    <a:pt x="1438" y="2682"/>
                  </a:cubicBezTo>
                  <a:lnTo>
                    <a:pt x="1438" y="2682"/>
                  </a:lnTo>
                  <a:cubicBezTo>
                    <a:pt x="1435" y="2680"/>
                    <a:pt x="1432" y="2678"/>
                    <a:pt x="1429" y="2675"/>
                  </a:cubicBezTo>
                  <a:close/>
                  <a:moveTo>
                    <a:pt x="2673" y="3448"/>
                  </a:moveTo>
                  <a:cubicBezTo>
                    <a:pt x="2676" y="3448"/>
                    <a:pt x="2705" y="3475"/>
                    <a:pt x="2748" y="3513"/>
                  </a:cubicBezTo>
                  <a:lnTo>
                    <a:pt x="2748" y="3513"/>
                  </a:lnTo>
                  <a:cubicBezTo>
                    <a:pt x="2744" y="3510"/>
                    <a:pt x="2740" y="3509"/>
                    <a:pt x="2737" y="3509"/>
                  </a:cubicBezTo>
                  <a:cubicBezTo>
                    <a:pt x="2732" y="3509"/>
                    <a:pt x="2730" y="3514"/>
                    <a:pt x="2736" y="3526"/>
                  </a:cubicBezTo>
                  <a:cubicBezTo>
                    <a:pt x="2688" y="3470"/>
                    <a:pt x="2670" y="3448"/>
                    <a:pt x="2673" y="3448"/>
                  </a:cubicBezTo>
                  <a:close/>
                  <a:moveTo>
                    <a:pt x="2767" y="3557"/>
                  </a:moveTo>
                  <a:lnTo>
                    <a:pt x="2767" y="3557"/>
                  </a:lnTo>
                  <a:cubicBezTo>
                    <a:pt x="2775" y="3562"/>
                    <a:pt x="2780" y="3565"/>
                    <a:pt x="2780" y="3565"/>
                  </a:cubicBezTo>
                  <a:cubicBezTo>
                    <a:pt x="2781" y="3565"/>
                    <a:pt x="2779" y="3563"/>
                    <a:pt x="2775" y="3559"/>
                  </a:cubicBezTo>
                  <a:lnTo>
                    <a:pt x="2775" y="3559"/>
                  </a:lnTo>
                  <a:cubicBezTo>
                    <a:pt x="2773" y="3559"/>
                    <a:pt x="2770" y="3558"/>
                    <a:pt x="2767" y="3557"/>
                  </a:cubicBezTo>
                  <a:close/>
                  <a:moveTo>
                    <a:pt x="1946" y="4955"/>
                  </a:moveTo>
                  <a:cubicBezTo>
                    <a:pt x="1946" y="4958"/>
                    <a:pt x="1947" y="4961"/>
                    <a:pt x="1948" y="4964"/>
                  </a:cubicBezTo>
                  <a:lnTo>
                    <a:pt x="1948" y="4964"/>
                  </a:lnTo>
                  <a:lnTo>
                    <a:pt x="1977" y="4985"/>
                  </a:lnTo>
                  <a:lnTo>
                    <a:pt x="1946" y="4955"/>
                  </a:lnTo>
                  <a:close/>
                  <a:moveTo>
                    <a:pt x="1866" y="4880"/>
                  </a:moveTo>
                  <a:cubicBezTo>
                    <a:pt x="1899" y="4880"/>
                    <a:pt x="2003" y="4991"/>
                    <a:pt x="2007" y="5043"/>
                  </a:cubicBezTo>
                  <a:lnTo>
                    <a:pt x="2007" y="5043"/>
                  </a:lnTo>
                  <a:cubicBezTo>
                    <a:pt x="1978" y="5012"/>
                    <a:pt x="1955" y="4982"/>
                    <a:pt x="1948" y="4964"/>
                  </a:cubicBezTo>
                  <a:lnTo>
                    <a:pt x="1948" y="4964"/>
                  </a:lnTo>
                  <a:lnTo>
                    <a:pt x="1855" y="4894"/>
                  </a:lnTo>
                  <a:cubicBezTo>
                    <a:pt x="1855" y="4884"/>
                    <a:pt x="1859" y="4880"/>
                    <a:pt x="1866" y="4880"/>
                  </a:cubicBezTo>
                  <a:close/>
                  <a:moveTo>
                    <a:pt x="2493" y="1"/>
                  </a:moveTo>
                  <a:cubicBezTo>
                    <a:pt x="2584" y="92"/>
                    <a:pt x="2767" y="213"/>
                    <a:pt x="2858" y="244"/>
                  </a:cubicBezTo>
                  <a:cubicBezTo>
                    <a:pt x="3071" y="365"/>
                    <a:pt x="2858" y="274"/>
                    <a:pt x="3101" y="426"/>
                  </a:cubicBezTo>
                  <a:cubicBezTo>
                    <a:pt x="3085" y="418"/>
                    <a:pt x="3071" y="414"/>
                    <a:pt x="3059" y="414"/>
                  </a:cubicBezTo>
                  <a:cubicBezTo>
                    <a:pt x="3028" y="414"/>
                    <a:pt x="3018" y="442"/>
                    <a:pt x="3040" y="487"/>
                  </a:cubicBezTo>
                  <a:cubicBezTo>
                    <a:pt x="3040" y="487"/>
                    <a:pt x="2888" y="365"/>
                    <a:pt x="2797" y="335"/>
                  </a:cubicBezTo>
                  <a:lnTo>
                    <a:pt x="2797" y="335"/>
                  </a:lnTo>
                  <a:cubicBezTo>
                    <a:pt x="2919" y="426"/>
                    <a:pt x="3010" y="517"/>
                    <a:pt x="2949" y="517"/>
                  </a:cubicBezTo>
                  <a:cubicBezTo>
                    <a:pt x="3101" y="578"/>
                    <a:pt x="3101" y="578"/>
                    <a:pt x="3253" y="700"/>
                  </a:cubicBezTo>
                  <a:lnTo>
                    <a:pt x="3344" y="791"/>
                  </a:lnTo>
                  <a:cubicBezTo>
                    <a:pt x="3192" y="669"/>
                    <a:pt x="2919" y="517"/>
                    <a:pt x="2919" y="517"/>
                  </a:cubicBezTo>
                  <a:cubicBezTo>
                    <a:pt x="2824" y="436"/>
                    <a:pt x="2832" y="421"/>
                    <a:pt x="2846" y="416"/>
                  </a:cubicBezTo>
                  <a:lnTo>
                    <a:pt x="2846" y="416"/>
                  </a:lnTo>
                  <a:cubicBezTo>
                    <a:pt x="2780" y="380"/>
                    <a:pt x="2615" y="274"/>
                    <a:pt x="2615" y="274"/>
                  </a:cubicBezTo>
                  <a:lnTo>
                    <a:pt x="2584" y="244"/>
                  </a:lnTo>
                  <a:cubicBezTo>
                    <a:pt x="2571" y="239"/>
                    <a:pt x="2563" y="238"/>
                    <a:pt x="2559" y="238"/>
                  </a:cubicBezTo>
                  <a:cubicBezTo>
                    <a:pt x="2533" y="238"/>
                    <a:pt x="2641" y="305"/>
                    <a:pt x="2615" y="305"/>
                  </a:cubicBezTo>
                  <a:cubicBezTo>
                    <a:pt x="2481" y="224"/>
                    <a:pt x="2465" y="209"/>
                    <a:pt x="2473" y="209"/>
                  </a:cubicBezTo>
                  <a:cubicBezTo>
                    <a:pt x="2479" y="209"/>
                    <a:pt x="2494" y="215"/>
                    <a:pt x="2495" y="215"/>
                  </a:cubicBezTo>
                  <a:cubicBezTo>
                    <a:pt x="2497" y="215"/>
                    <a:pt x="2484" y="209"/>
                    <a:pt x="2432" y="183"/>
                  </a:cubicBezTo>
                  <a:lnTo>
                    <a:pt x="2189" y="31"/>
                  </a:lnTo>
                  <a:cubicBezTo>
                    <a:pt x="2161" y="31"/>
                    <a:pt x="2392" y="186"/>
                    <a:pt x="2356" y="186"/>
                  </a:cubicBezTo>
                  <a:cubicBezTo>
                    <a:pt x="2353" y="186"/>
                    <a:pt x="2348" y="185"/>
                    <a:pt x="2341" y="183"/>
                  </a:cubicBezTo>
                  <a:lnTo>
                    <a:pt x="2250" y="92"/>
                  </a:lnTo>
                  <a:lnTo>
                    <a:pt x="2250" y="92"/>
                  </a:lnTo>
                  <a:lnTo>
                    <a:pt x="2297" y="162"/>
                  </a:lnTo>
                  <a:lnTo>
                    <a:pt x="2297" y="162"/>
                  </a:lnTo>
                  <a:cubicBezTo>
                    <a:pt x="2279" y="149"/>
                    <a:pt x="2263" y="135"/>
                    <a:pt x="2250" y="122"/>
                  </a:cubicBezTo>
                  <a:cubicBezTo>
                    <a:pt x="2241" y="120"/>
                    <a:pt x="2234" y="119"/>
                    <a:pt x="2229" y="119"/>
                  </a:cubicBezTo>
                  <a:cubicBezTo>
                    <a:pt x="2173" y="119"/>
                    <a:pt x="2430" y="274"/>
                    <a:pt x="2402" y="274"/>
                  </a:cubicBezTo>
                  <a:cubicBezTo>
                    <a:pt x="2394" y="271"/>
                    <a:pt x="2388" y="270"/>
                    <a:pt x="2384" y="270"/>
                  </a:cubicBezTo>
                  <a:cubicBezTo>
                    <a:pt x="2343" y="270"/>
                    <a:pt x="2501" y="398"/>
                    <a:pt x="2584" y="426"/>
                  </a:cubicBezTo>
                  <a:cubicBezTo>
                    <a:pt x="2690" y="509"/>
                    <a:pt x="2723" y="540"/>
                    <a:pt x="2713" y="540"/>
                  </a:cubicBezTo>
                  <a:cubicBezTo>
                    <a:pt x="2686" y="540"/>
                    <a:pt x="2326" y="299"/>
                    <a:pt x="2308" y="299"/>
                  </a:cubicBezTo>
                  <a:cubicBezTo>
                    <a:pt x="2307" y="299"/>
                    <a:pt x="2307" y="301"/>
                    <a:pt x="2311" y="305"/>
                  </a:cubicBezTo>
                  <a:cubicBezTo>
                    <a:pt x="2584" y="517"/>
                    <a:pt x="2706" y="608"/>
                    <a:pt x="3010" y="821"/>
                  </a:cubicBezTo>
                  <a:cubicBezTo>
                    <a:pt x="3040" y="852"/>
                    <a:pt x="3101" y="882"/>
                    <a:pt x="3071" y="882"/>
                  </a:cubicBezTo>
                  <a:cubicBezTo>
                    <a:pt x="2888" y="730"/>
                    <a:pt x="2919" y="821"/>
                    <a:pt x="2736" y="669"/>
                  </a:cubicBezTo>
                  <a:lnTo>
                    <a:pt x="2493" y="517"/>
                  </a:lnTo>
                  <a:cubicBezTo>
                    <a:pt x="2419" y="472"/>
                    <a:pt x="2344" y="420"/>
                    <a:pt x="2280" y="375"/>
                  </a:cubicBezTo>
                  <a:lnTo>
                    <a:pt x="2280" y="375"/>
                  </a:lnTo>
                  <a:cubicBezTo>
                    <a:pt x="2308" y="396"/>
                    <a:pt x="2330" y="415"/>
                    <a:pt x="2341" y="426"/>
                  </a:cubicBezTo>
                  <a:cubicBezTo>
                    <a:pt x="2251" y="366"/>
                    <a:pt x="2161" y="306"/>
                    <a:pt x="2159" y="305"/>
                  </a:cubicBezTo>
                  <a:lnTo>
                    <a:pt x="2159" y="305"/>
                  </a:lnTo>
                  <a:cubicBezTo>
                    <a:pt x="2250" y="365"/>
                    <a:pt x="2432" y="517"/>
                    <a:pt x="2463" y="548"/>
                  </a:cubicBezTo>
                  <a:cubicBezTo>
                    <a:pt x="2463" y="548"/>
                    <a:pt x="2280" y="426"/>
                    <a:pt x="2250" y="396"/>
                  </a:cubicBezTo>
                  <a:lnTo>
                    <a:pt x="2098" y="274"/>
                  </a:lnTo>
                  <a:lnTo>
                    <a:pt x="2098" y="274"/>
                  </a:lnTo>
                  <a:cubicBezTo>
                    <a:pt x="2125" y="310"/>
                    <a:pt x="2128" y="322"/>
                    <a:pt x="2120" y="322"/>
                  </a:cubicBezTo>
                  <a:cubicBezTo>
                    <a:pt x="2103" y="322"/>
                    <a:pt x="2037" y="270"/>
                    <a:pt x="2034" y="270"/>
                  </a:cubicBezTo>
                  <a:cubicBezTo>
                    <a:pt x="2033" y="270"/>
                    <a:pt x="2034" y="271"/>
                    <a:pt x="2037" y="274"/>
                  </a:cubicBezTo>
                  <a:cubicBezTo>
                    <a:pt x="2129" y="365"/>
                    <a:pt x="2311" y="456"/>
                    <a:pt x="2432" y="578"/>
                  </a:cubicBezTo>
                  <a:cubicBezTo>
                    <a:pt x="2437" y="583"/>
                    <a:pt x="2437" y="584"/>
                    <a:pt x="2435" y="584"/>
                  </a:cubicBezTo>
                  <a:cubicBezTo>
                    <a:pt x="2424" y="584"/>
                    <a:pt x="2349" y="541"/>
                    <a:pt x="2339" y="541"/>
                  </a:cubicBezTo>
                  <a:cubicBezTo>
                    <a:pt x="2336" y="541"/>
                    <a:pt x="2337" y="543"/>
                    <a:pt x="2341" y="548"/>
                  </a:cubicBezTo>
                  <a:lnTo>
                    <a:pt x="2250" y="456"/>
                  </a:lnTo>
                  <a:lnTo>
                    <a:pt x="2250" y="456"/>
                  </a:lnTo>
                  <a:cubicBezTo>
                    <a:pt x="2255" y="470"/>
                    <a:pt x="2251" y="475"/>
                    <a:pt x="2242" y="475"/>
                  </a:cubicBezTo>
                  <a:cubicBezTo>
                    <a:pt x="2200" y="475"/>
                    <a:pt x="2031" y="346"/>
                    <a:pt x="2003" y="346"/>
                  </a:cubicBezTo>
                  <a:cubicBezTo>
                    <a:pt x="1998" y="346"/>
                    <a:pt x="1998" y="352"/>
                    <a:pt x="2007" y="365"/>
                  </a:cubicBezTo>
                  <a:cubicBezTo>
                    <a:pt x="2007" y="365"/>
                    <a:pt x="2007" y="365"/>
                    <a:pt x="2007" y="365"/>
                  </a:cubicBezTo>
                  <a:lnTo>
                    <a:pt x="2007" y="365"/>
                  </a:lnTo>
                  <a:cubicBezTo>
                    <a:pt x="2022" y="380"/>
                    <a:pt x="2053" y="396"/>
                    <a:pt x="2083" y="411"/>
                  </a:cubicBezTo>
                  <a:lnTo>
                    <a:pt x="2083" y="411"/>
                  </a:lnTo>
                  <a:lnTo>
                    <a:pt x="2007" y="365"/>
                  </a:lnTo>
                  <a:lnTo>
                    <a:pt x="2007" y="365"/>
                  </a:lnTo>
                  <a:cubicBezTo>
                    <a:pt x="2061" y="392"/>
                    <a:pt x="2085" y="407"/>
                    <a:pt x="2098" y="418"/>
                  </a:cubicBezTo>
                  <a:lnTo>
                    <a:pt x="2098" y="418"/>
                  </a:lnTo>
                  <a:cubicBezTo>
                    <a:pt x="2093" y="416"/>
                    <a:pt x="2088" y="413"/>
                    <a:pt x="2083" y="411"/>
                  </a:cubicBezTo>
                  <a:lnTo>
                    <a:pt x="2083" y="411"/>
                  </a:lnTo>
                  <a:lnTo>
                    <a:pt x="2102" y="422"/>
                  </a:lnTo>
                  <a:lnTo>
                    <a:pt x="2102" y="422"/>
                  </a:lnTo>
                  <a:cubicBezTo>
                    <a:pt x="2113" y="434"/>
                    <a:pt x="2113" y="441"/>
                    <a:pt x="2129" y="456"/>
                  </a:cubicBezTo>
                  <a:lnTo>
                    <a:pt x="2083" y="434"/>
                  </a:lnTo>
                  <a:lnTo>
                    <a:pt x="2083" y="434"/>
                  </a:lnTo>
                  <a:cubicBezTo>
                    <a:pt x="2117" y="455"/>
                    <a:pt x="2150" y="478"/>
                    <a:pt x="2166" y="492"/>
                  </a:cubicBezTo>
                  <a:lnTo>
                    <a:pt x="2166" y="492"/>
                  </a:lnTo>
                  <a:cubicBezTo>
                    <a:pt x="2167" y="493"/>
                    <a:pt x="2170" y="497"/>
                    <a:pt x="2175" y="503"/>
                  </a:cubicBezTo>
                  <a:lnTo>
                    <a:pt x="2175" y="503"/>
                  </a:lnTo>
                  <a:cubicBezTo>
                    <a:pt x="2171" y="503"/>
                    <a:pt x="2148" y="490"/>
                    <a:pt x="2098" y="456"/>
                  </a:cubicBezTo>
                  <a:lnTo>
                    <a:pt x="2098" y="456"/>
                  </a:lnTo>
                  <a:cubicBezTo>
                    <a:pt x="2161" y="501"/>
                    <a:pt x="2186" y="517"/>
                    <a:pt x="2194" y="519"/>
                  </a:cubicBezTo>
                  <a:lnTo>
                    <a:pt x="2194" y="519"/>
                  </a:lnTo>
                  <a:cubicBezTo>
                    <a:pt x="2401" y="608"/>
                    <a:pt x="2342" y="609"/>
                    <a:pt x="2402" y="669"/>
                  </a:cubicBezTo>
                  <a:cubicBezTo>
                    <a:pt x="2321" y="598"/>
                    <a:pt x="2287" y="575"/>
                    <a:pt x="2278" y="575"/>
                  </a:cubicBezTo>
                  <a:cubicBezTo>
                    <a:pt x="2260" y="575"/>
                    <a:pt x="2341" y="669"/>
                    <a:pt x="2341" y="669"/>
                  </a:cubicBezTo>
                  <a:cubicBezTo>
                    <a:pt x="2289" y="617"/>
                    <a:pt x="2214" y="587"/>
                    <a:pt x="2175" y="560"/>
                  </a:cubicBezTo>
                  <a:lnTo>
                    <a:pt x="2175" y="560"/>
                  </a:lnTo>
                  <a:lnTo>
                    <a:pt x="2256" y="625"/>
                  </a:lnTo>
                  <a:lnTo>
                    <a:pt x="2256" y="625"/>
                  </a:lnTo>
                  <a:cubicBezTo>
                    <a:pt x="2277" y="644"/>
                    <a:pt x="2297" y="662"/>
                    <a:pt x="2303" y="672"/>
                  </a:cubicBezTo>
                  <a:lnTo>
                    <a:pt x="2303" y="672"/>
                  </a:lnTo>
                  <a:cubicBezTo>
                    <a:pt x="2238" y="608"/>
                    <a:pt x="2161" y="542"/>
                    <a:pt x="2007" y="456"/>
                  </a:cubicBezTo>
                  <a:lnTo>
                    <a:pt x="2007" y="456"/>
                  </a:lnTo>
                  <a:cubicBezTo>
                    <a:pt x="2007" y="456"/>
                    <a:pt x="2007" y="456"/>
                    <a:pt x="2007" y="456"/>
                  </a:cubicBezTo>
                  <a:lnTo>
                    <a:pt x="2007" y="456"/>
                  </a:lnTo>
                  <a:cubicBezTo>
                    <a:pt x="2017" y="476"/>
                    <a:pt x="2038" y="495"/>
                    <a:pt x="2067" y="515"/>
                  </a:cubicBezTo>
                  <a:lnTo>
                    <a:pt x="2067" y="515"/>
                  </a:lnTo>
                  <a:cubicBezTo>
                    <a:pt x="2059" y="514"/>
                    <a:pt x="2034" y="499"/>
                    <a:pt x="2030" y="499"/>
                  </a:cubicBezTo>
                  <a:cubicBezTo>
                    <a:pt x="2026" y="499"/>
                    <a:pt x="2044" y="515"/>
                    <a:pt x="2129" y="578"/>
                  </a:cubicBezTo>
                  <a:cubicBezTo>
                    <a:pt x="2156" y="585"/>
                    <a:pt x="2178" y="595"/>
                    <a:pt x="2198" y="607"/>
                  </a:cubicBezTo>
                  <a:lnTo>
                    <a:pt x="2198" y="607"/>
                  </a:lnTo>
                  <a:cubicBezTo>
                    <a:pt x="2186" y="597"/>
                    <a:pt x="2173" y="587"/>
                    <a:pt x="2160" y="577"/>
                  </a:cubicBezTo>
                  <a:lnTo>
                    <a:pt x="2160" y="577"/>
                  </a:lnTo>
                  <a:cubicBezTo>
                    <a:pt x="2126" y="555"/>
                    <a:pt x="2094" y="535"/>
                    <a:pt x="2067" y="515"/>
                  </a:cubicBezTo>
                  <a:lnTo>
                    <a:pt x="2067" y="515"/>
                  </a:lnTo>
                  <a:cubicBezTo>
                    <a:pt x="2067" y="515"/>
                    <a:pt x="2067" y="515"/>
                    <a:pt x="2067" y="515"/>
                  </a:cubicBezTo>
                  <a:cubicBezTo>
                    <a:pt x="2073" y="515"/>
                    <a:pt x="2063" y="503"/>
                    <a:pt x="2007" y="456"/>
                  </a:cubicBezTo>
                  <a:lnTo>
                    <a:pt x="2007" y="456"/>
                  </a:lnTo>
                  <a:cubicBezTo>
                    <a:pt x="2052" y="493"/>
                    <a:pt x="2106" y="534"/>
                    <a:pt x="2160" y="577"/>
                  </a:cubicBezTo>
                  <a:lnTo>
                    <a:pt x="2160" y="577"/>
                  </a:lnTo>
                  <a:cubicBezTo>
                    <a:pt x="2202" y="604"/>
                    <a:pt x="2246" y="635"/>
                    <a:pt x="2280" y="669"/>
                  </a:cubicBezTo>
                  <a:cubicBezTo>
                    <a:pt x="2292" y="675"/>
                    <a:pt x="2299" y="677"/>
                    <a:pt x="2302" y="677"/>
                  </a:cubicBezTo>
                  <a:cubicBezTo>
                    <a:pt x="2305" y="677"/>
                    <a:pt x="2305" y="675"/>
                    <a:pt x="2303" y="672"/>
                  </a:cubicBezTo>
                  <a:lnTo>
                    <a:pt x="2303" y="672"/>
                  </a:lnTo>
                  <a:cubicBezTo>
                    <a:pt x="2330" y="698"/>
                    <a:pt x="2354" y="723"/>
                    <a:pt x="2381" y="749"/>
                  </a:cubicBezTo>
                  <a:lnTo>
                    <a:pt x="2381" y="749"/>
                  </a:lnTo>
                  <a:cubicBezTo>
                    <a:pt x="2379" y="748"/>
                    <a:pt x="2377" y="747"/>
                    <a:pt x="2375" y="745"/>
                  </a:cubicBezTo>
                  <a:lnTo>
                    <a:pt x="2375" y="745"/>
                  </a:lnTo>
                  <a:cubicBezTo>
                    <a:pt x="2381" y="750"/>
                    <a:pt x="2387" y="755"/>
                    <a:pt x="2393" y="760"/>
                  </a:cubicBezTo>
                  <a:lnTo>
                    <a:pt x="2393" y="760"/>
                  </a:lnTo>
                  <a:cubicBezTo>
                    <a:pt x="2389" y="756"/>
                    <a:pt x="2385" y="753"/>
                    <a:pt x="2381" y="749"/>
                  </a:cubicBezTo>
                  <a:lnTo>
                    <a:pt x="2381" y="749"/>
                  </a:lnTo>
                  <a:cubicBezTo>
                    <a:pt x="2388" y="753"/>
                    <a:pt x="2395" y="757"/>
                    <a:pt x="2402" y="760"/>
                  </a:cubicBezTo>
                  <a:cubicBezTo>
                    <a:pt x="2399" y="760"/>
                    <a:pt x="2396" y="760"/>
                    <a:pt x="2393" y="760"/>
                  </a:cubicBezTo>
                  <a:lnTo>
                    <a:pt x="2393" y="760"/>
                  </a:lnTo>
                  <a:cubicBezTo>
                    <a:pt x="2393" y="760"/>
                    <a:pt x="2393" y="760"/>
                    <a:pt x="2393" y="760"/>
                  </a:cubicBezTo>
                  <a:lnTo>
                    <a:pt x="2393" y="760"/>
                  </a:lnTo>
                  <a:cubicBezTo>
                    <a:pt x="2393" y="760"/>
                    <a:pt x="2393" y="760"/>
                    <a:pt x="2393" y="760"/>
                  </a:cubicBezTo>
                  <a:lnTo>
                    <a:pt x="2393" y="760"/>
                  </a:lnTo>
                  <a:cubicBezTo>
                    <a:pt x="2335" y="754"/>
                    <a:pt x="2276" y="698"/>
                    <a:pt x="2189" y="669"/>
                  </a:cubicBezTo>
                  <a:lnTo>
                    <a:pt x="2189" y="669"/>
                  </a:lnTo>
                  <a:cubicBezTo>
                    <a:pt x="2189" y="685"/>
                    <a:pt x="2248" y="735"/>
                    <a:pt x="2312" y="782"/>
                  </a:cubicBezTo>
                  <a:lnTo>
                    <a:pt x="2312" y="782"/>
                  </a:lnTo>
                  <a:cubicBezTo>
                    <a:pt x="2313" y="783"/>
                    <a:pt x="2313" y="784"/>
                    <a:pt x="2313" y="784"/>
                  </a:cubicBezTo>
                  <a:lnTo>
                    <a:pt x="2313" y="784"/>
                  </a:lnTo>
                  <a:cubicBezTo>
                    <a:pt x="2302" y="776"/>
                    <a:pt x="2292" y="768"/>
                    <a:pt x="2280" y="760"/>
                  </a:cubicBezTo>
                  <a:lnTo>
                    <a:pt x="2280" y="760"/>
                  </a:lnTo>
                  <a:lnTo>
                    <a:pt x="2341" y="852"/>
                  </a:lnTo>
                  <a:cubicBezTo>
                    <a:pt x="2341" y="851"/>
                    <a:pt x="2340" y="851"/>
                    <a:pt x="2339" y="851"/>
                  </a:cubicBezTo>
                  <a:lnTo>
                    <a:pt x="2339" y="851"/>
                  </a:lnTo>
                  <a:cubicBezTo>
                    <a:pt x="2411" y="912"/>
                    <a:pt x="2492" y="977"/>
                    <a:pt x="2454" y="977"/>
                  </a:cubicBezTo>
                  <a:cubicBezTo>
                    <a:pt x="2449" y="977"/>
                    <a:pt x="2442" y="976"/>
                    <a:pt x="2432" y="973"/>
                  </a:cubicBezTo>
                  <a:cubicBezTo>
                    <a:pt x="2311" y="852"/>
                    <a:pt x="2189" y="821"/>
                    <a:pt x="2129" y="730"/>
                  </a:cubicBezTo>
                  <a:cubicBezTo>
                    <a:pt x="2120" y="727"/>
                    <a:pt x="2115" y="726"/>
                    <a:pt x="2111" y="726"/>
                  </a:cubicBezTo>
                  <a:cubicBezTo>
                    <a:pt x="2105" y="726"/>
                    <a:pt x="2107" y="730"/>
                    <a:pt x="2114" y="737"/>
                  </a:cubicBezTo>
                  <a:lnTo>
                    <a:pt x="2114" y="737"/>
                  </a:lnTo>
                  <a:cubicBezTo>
                    <a:pt x="2090" y="764"/>
                    <a:pt x="2094" y="869"/>
                    <a:pt x="2402" y="1125"/>
                  </a:cubicBezTo>
                  <a:cubicBezTo>
                    <a:pt x="2250" y="1034"/>
                    <a:pt x="2189" y="1034"/>
                    <a:pt x="2098" y="973"/>
                  </a:cubicBezTo>
                  <a:lnTo>
                    <a:pt x="2098" y="973"/>
                  </a:lnTo>
                  <a:cubicBezTo>
                    <a:pt x="2129" y="1004"/>
                    <a:pt x="2250" y="1064"/>
                    <a:pt x="2250" y="1125"/>
                  </a:cubicBezTo>
                  <a:lnTo>
                    <a:pt x="2037" y="1004"/>
                  </a:lnTo>
                  <a:lnTo>
                    <a:pt x="2098" y="1064"/>
                  </a:lnTo>
                  <a:lnTo>
                    <a:pt x="2098" y="1064"/>
                  </a:lnTo>
                  <a:cubicBezTo>
                    <a:pt x="2078" y="1054"/>
                    <a:pt x="2066" y="1050"/>
                    <a:pt x="2061" y="1050"/>
                  </a:cubicBezTo>
                  <a:cubicBezTo>
                    <a:pt x="2045" y="1050"/>
                    <a:pt x="2080" y="1086"/>
                    <a:pt x="2118" y="1121"/>
                  </a:cubicBezTo>
                  <a:lnTo>
                    <a:pt x="2118" y="1121"/>
                  </a:lnTo>
                  <a:cubicBezTo>
                    <a:pt x="2095" y="1105"/>
                    <a:pt x="2068" y="1086"/>
                    <a:pt x="2037" y="1064"/>
                  </a:cubicBezTo>
                  <a:lnTo>
                    <a:pt x="2037" y="1064"/>
                  </a:lnTo>
                  <a:cubicBezTo>
                    <a:pt x="2098" y="1125"/>
                    <a:pt x="2098" y="1156"/>
                    <a:pt x="2159" y="1186"/>
                  </a:cubicBezTo>
                  <a:cubicBezTo>
                    <a:pt x="2098" y="1156"/>
                    <a:pt x="2068" y="1140"/>
                    <a:pt x="2060" y="1140"/>
                  </a:cubicBezTo>
                  <a:cubicBezTo>
                    <a:pt x="2053" y="1140"/>
                    <a:pt x="2068" y="1156"/>
                    <a:pt x="2098" y="1186"/>
                  </a:cubicBezTo>
                  <a:cubicBezTo>
                    <a:pt x="2129" y="1186"/>
                    <a:pt x="2189" y="1277"/>
                    <a:pt x="2311" y="1338"/>
                  </a:cubicBezTo>
                  <a:cubicBezTo>
                    <a:pt x="2372" y="1389"/>
                    <a:pt x="2389" y="1402"/>
                    <a:pt x="2389" y="1402"/>
                  </a:cubicBezTo>
                  <a:cubicBezTo>
                    <a:pt x="2389" y="1402"/>
                    <a:pt x="2367" y="1384"/>
                    <a:pt x="2363" y="1384"/>
                  </a:cubicBezTo>
                  <a:cubicBezTo>
                    <a:pt x="2360" y="1384"/>
                    <a:pt x="2367" y="1394"/>
                    <a:pt x="2402" y="1429"/>
                  </a:cubicBezTo>
                  <a:cubicBezTo>
                    <a:pt x="2280" y="1368"/>
                    <a:pt x="2189" y="1308"/>
                    <a:pt x="2159" y="1277"/>
                  </a:cubicBezTo>
                  <a:cubicBezTo>
                    <a:pt x="2058" y="1206"/>
                    <a:pt x="2010" y="1183"/>
                    <a:pt x="1990" y="1183"/>
                  </a:cubicBezTo>
                  <a:cubicBezTo>
                    <a:pt x="1950" y="1183"/>
                    <a:pt x="2017" y="1277"/>
                    <a:pt x="1977" y="1277"/>
                  </a:cubicBezTo>
                  <a:lnTo>
                    <a:pt x="2098" y="1368"/>
                  </a:lnTo>
                  <a:cubicBezTo>
                    <a:pt x="2040" y="1327"/>
                    <a:pt x="2013" y="1312"/>
                    <a:pt x="2003" y="1312"/>
                  </a:cubicBezTo>
                  <a:cubicBezTo>
                    <a:pt x="1982" y="1312"/>
                    <a:pt x="2037" y="1380"/>
                    <a:pt x="2009" y="1380"/>
                  </a:cubicBezTo>
                  <a:cubicBezTo>
                    <a:pt x="2003" y="1380"/>
                    <a:pt x="1992" y="1376"/>
                    <a:pt x="1977" y="1368"/>
                  </a:cubicBezTo>
                  <a:lnTo>
                    <a:pt x="1977" y="1368"/>
                  </a:lnTo>
                  <a:cubicBezTo>
                    <a:pt x="2037" y="1429"/>
                    <a:pt x="2280" y="1642"/>
                    <a:pt x="2280" y="1642"/>
                  </a:cubicBezTo>
                  <a:cubicBezTo>
                    <a:pt x="2305" y="1662"/>
                    <a:pt x="2315" y="1670"/>
                    <a:pt x="2315" y="1670"/>
                  </a:cubicBezTo>
                  <a:cubicBezTo>
                    <a:pt x="2312" y="1670"/>
                    <a:pt x="2023" y="1445"/>
                    <a:pt x="1946" y="1368"/>
                  </a:cubicBezTo>
                  <a:lnTo>
                    <a:pt x="1946" y="1368"/>
                  </a:lnTo>
                  <a:cubicBezTo>
                    <a:pt x="1997" y="1420"/>
                    <a:pt x="2005" y="1449"/>
                    <a:pt x="2007" y="1457"/>
                  </a:cubicBezTo>
                  <a:lnTo>
                    <a:pt x="2007" y="1457"/>
                  </a:lnTo>
                  <a:cubicBezTo>
                    <a:pt x="2038" y="1485"/>
                    <a:pt x="2062" y="1502"/>
                    <a:pt x="2050" y="1502"/>
                  </a:cubicBezTo>
                  <a:cubicBezTo>
                    <a:pt x="2045" y="1502"/>
                    <a:pt x="2031" y="1498"/>
                    <a:pt x="2007" y="1490"/>
                  </a:cubicBezTo>
                  <a:lnTo>
                    <a:pt x="1885" y="1429"/>
                  </a:lnTo>
                  <a:lnTo>
                    <a:pt x="1885" y="1429"/>
                  </a:lnTo>
                  <a:cubicBezTo>
                    <a:pt x="2037" y="1581"/>
                    <a:pt x="1946" y="1490"/>
                    <a:pt x="2098" y="1612"/>
                  </a:cubicBezTo>
                  <a:cubicBezTo>
                    <a:pt x="2070" y="1612"/>
                    <a:pt x="2054" y="1612"/>
                    <a:pt x="2043" y="1608"/>
                  </a:cubicBezTo>
                  <a:lnTo>
                    <a:pt x="2043" y="1608"/>
                  </a:lnTo>
                  <a:lnTo>
                    <a:pt x="2129" y="1672"/>
                  </a:lnTo>
                  <a:lnTo>
                    <a:pt x="2129" y="1672"/>
                  </a:lnTo>
                  <a:lnTo>
                    <a:pt x="2069" y="1652"/>
                  </a:lnTo>
                  <a:lnTo>
                    <a:pt x="2069" y="1652"/>
                  </a:lnTo>
                  <a:cubicBezTo>
                    <a:pt x="2079" y="1660"/>
                    <a:pt x="2089" y="1666"/>
                    <a:pt x="2098" y="1672"/>
                  </a:cubicBezTo>
                  <a:cubicBezTo>
                    <a:pt x="2114" y="1696"/>
                    <a:pt x="2118" y="1706"/>
                    <a:pt x="2113" y="1706"/>
                  </a:cubicBezTo>
                  <a:cubicBezTo>
                    <a:pt x="2099" y="1706"/>
                    <a:pt x="2021" y="1634"/>
                    <a:pt x="1977" y="1612"/>
                  </a:cubicBezTo>
                  <a:cubicBezTo>
                    <a:pt x="1931" y="1566"/>
                    <a:pt x="1923" y="1566"/>
                    <a:pt x="1916" y="1566"/>
                  </a:cubicBezTo>
                  <a:cubicBezTo>
                    <a:pt x="1914" y="1566"/>
                    <a:pt x="1912" y="1566"/>
                    <a:pt x="1909" y="1565"/>
                  </a:cubicBezTo>
                  <a:lnTo>
                    <a:pt x="1909" y="1565"/>
                  </a:lnTo>
                  <a:cubicBezTo>
                    <a:pt x="1924" y="1578"/>
                    <a:pt x="1939" y="1592"/>
                    <a:pt x="1952" y="1604"/>
                  </a:cubicBezTo>
                  <a:lnTo>
                    <a:pt x="1952" y="1604"/>
                  </a:lnTo>
                  <a:cubicBezTo>
                    <a:pt x="1948" y="1603"/>
                    <a:pt x="1945" y="1603"/>
                    <a:pt x="1944" y="1603"/>
                  </a:cubicBezTo>
                  <a:cubicBezTo>
                    <a:pt x="1937" y="1603"/>
                    <a:pt x="1951" y="1611"/>
                    <a:pt x="1964" y="1616"/>
                  </a:cubicBezTo>
                  <a:lnTo>
                    <a:pt x="1964" y="1616"/>
                  </a:lnTo>
                  <a:cubicBezTo>
                    <a:pt x="1979" y="1631"/>
                    <a:pt x="1986" y="1642"/>
                    <a:pt x="1977" y="1642"/>
                  </a:cubicBezTo>
                  <a:cubicBezTo>
                    <a:pt x="1964" y="1642"/>
                    <a:pt x="1962" y="1647"/>
                    <a:pt x="1954" y="1647"/>
                  </a:cubicBezTo>
                  <a:cubicBezTo>
                    <a:pt x="1941" y="1647"/>
                    <a:pt x="1916" y="1636"/>
                    <a:pt x="1825" y="1581"/>
                  </a:cubicBezTo>
                  <a:lnTo>
                    <a:pt x="1825" y="1581"/>
                  </a:lnTo>
                  <a:cubicBezTo>
                    <a:pt x="1885" y="1642"/>
                    <a:pt x="1855" y="1642"/>
                    <a:pt x="1946" y="1672"/>
                  </a:cubicBezTo>
                  <a:cubicBezTo>
                    <a:pt x="1946" y="1733"/>
                    <a:pt x="2007" y="1733"/>
                    <a:pt x="2098" y="1794"/>
                  </a:cubicBezTo>
                  <a:lnTo>
                    <a:pt x="2037" y="1764"/>
                  </a:lnTo>
                  <a:lnTo>
                    <a:pt x="2037" y="1764"/>
                  </a:lnTo>
                  <a:cubicBezTo>
                    <a:pt x="2045" y="1767"/>
                    <a:pt x="2050" y="1770"/>
                    <a:pt x="2053" y="1772"/>
                  </a:cubicBezTo>
                  <a:lnTo>
                    <a:pt x="2053" y="1772"/>
                  </a:lnTo>
                  <a:cubicBezTo>
                    <a:pt x="2036" y="1763"/>
                    <a:pt x="2011" y="1750"/>
                    <a:pt x="1977" y="1733"/>
                  </a:cubicBezTo>
                  <a:lnTo>
                    <a:pt x="1977" y="1733"/>
                  </a:lnTo>
                  <a:lnTo>
                    <a:pt x="2045" y="1790"/>
                  </a:lnTo>
                  <a:lnTo>
                    <a:pt x="2045" y="1790"/>
                  </a:lnTo>
                  <a:cubicBezTo>
                    <a:pt x="1912" y="1700"/>
                    <a:pt x="1787" y="1581"/>
                    <a:pt x="1733" y="1581"/>
                  </a:cubicBezTo>
                  <a:lnTo>
                    <a:pt x="1794" y="1642"/>
                  </a:lnTo>
                  <a:lnTo>
                    <a:pt x="1794" y="1642"/>
                  </a:lnTo>
                  <a:cubicBezTo>
                    <a:pt x="1789" y="1641"/>
                    <a:pt x="1785" y="1640"/>
                    <a:pt x="1782" y="1640"/>
                  </a:cubicBezTo>
                  <a:cubicBezTo>
                    <a:pt x="1716" y="1640"/>
                    <a:pt x="2085" y="1922"/>
                    <a:pt x="2031" y="1922"/>
                  </a:cubicBezTo>
                  <a:cubicBezTo>
                    <a:pt x="2027" y="1922"/>
                    <a:pt x="2019" y="1920"/>
                    <a:pt x="2007" y="1915"/>
                  </a:cubicBezTo>
                  <a:cubicBezTo>
                    <a:pt x="1855" y="1763"/>
                    <a:pt x="1825" y="1763"/>
                    <a:pt x="1794" y="1733"/>
                  </a:cubicBezTo>
                  <a:lnTo>
                    <a:pt x="1794" y="1733"/>
                  </a:lnTo>
                  <a:cubicBezTo>
                    <a:pt x="1794" y="1763"/>
                    <a:pt x="1855" y="1794"/>
                    <a:pt x="1855" y="1794"/>
                  </a:cubicBezTo>
                  <a:cubicBezTo>
                    <a:pt x="1834" y="1783"/>
                    <a:pt x="1823" y="1779"/>
                    <a:pt x="1818" y="1779"/>
                  </a:cubicBezTo>
                  <a:cubicBezTo>
                    <a:pt x="1805" y="1779"/>
                    <a:pt x="1866" y="1824"/>
                    <a:pt x="1877" y="1824"/>
                  </a:cubicBezTo>
                  <a:cubicBezTo>
                    <a:pt x="1881" y="1824"/>
                    <a:pt x="1877" y="1816"/>
                    <a:pt x="1855" y="1794"/>
                  </a:cubicBezTo>
                  <a:lnTo>
                    <a:pt x="1855" y="1794"/>
                  </a:lnTo>
                  <a:lnTo>
                    <a:pt x="1977" y="1915"/>
                  </a:lnTo>
                  <a:cubicBezTo>
                    <a:pt x="1821" y="1796"/>
                    <a:pt x="1764" y="1766"/>
                    <a:pt x="1742" y="1766"/>
                  </a:cubicBezTo>
                  <a:cubicBezTo>
                    <a:pt x="1719" y="1766"/>
                    <a:pt x="1731" y="1797"/>
                    <a:pt x="1710" y="1797"/>
                  </a:cubicBezTo>
                  <a:cubicBezTo>
                    <a:pt x="1699" y="1797"/>
                    <a:pt x="1680" y="1789"/>
                    <a:pt x="1642" y="1763"/>
                  </a:cubicBezTo>
                  <a:lnTo>
                    <a:pt x="1642" y="1763"/>
                  </a:lnTo>
                  <a:cubicBezTo>
                    <a:pt x="1733" y="1839"/>
                    <a:pt x="1741" y="1847"/>
                    <a:pt x="1733" y="1847"/>
                  </a:cubicBezTo>
                  <a:cubicBezTo>
                    <a:pt x="1731" y="1847"/>
                    <a:pt x="1729" y="1847"/>
                    <a:pt x="1726" y="1847"/>
                  </a:cubicBezTo>
                  <a:cubicBezTo>
                    <a:pt x="1720" y="1847"/>
                    <a:pt x="1715" y="1849"/>
                    <a:pt x="1720" y="1860"/>
                  </a:cubicBezTo>
                  <a:lnTo>
                    <a:pt x="1720" y="1860"/>
                  </a:lnTo>
                  <a:lnTo>
                    <a:pt x="1855" y="1976"/>
                  </a:lnTo>
                  <a:cubicBezTo>
                    <a:pt x="1841" y="1966"/>
                    <a:pt x="1834" y="1961"/>
                    <a:pt x="1833" y="1961"/>
                  </a:cubicBezTo>
                  <a:cubicBezTo>
                    <a:pt x="1824" y="1961"/>
                    <a:pt x="2003" y="2119"/>
                    <a:pt x="1976" y="2119"/>
                  </a:cubicBezTo>
                  <a:cubicBezTo>
                    <a:pt x="1968" y="2119"/>
                    <a:pt x="1942" y="2105"/>
                    <a:pt x="1885" y="2067"/>
                  </a:cubicBezTo>
                  <a:cubicBezTo>
                    <a:pt x="1825" y="2037"/>
                    <a:pt x="1733" y="1946"/>
                    <a:pt x="1703" y="1915"/>
                  </a:cubicBezTo>
                  <a:cubicBezTo>
                    <a:pt x="1649" y="1886"/>
                    <a:pt x="1623" y="1875"/>
                    <a:pt x="1612" y="1875"/>
                  </a:cubicBezTo>
                  <a:cubicBezTo>
                    <a:pt x="1581" y="1875"/>
                    <a:pt x="1693" y="1972"/>
                    <a:pt x="1676" y="1972"/>
                  </a:cubicBezTo>
                  <a:cubicBezTo>
                    <a:pt x="1675" y="1972"/>
                    <a:pt x="1673" y="1971"/>
                    <a:pt x="1670" y="1970"/>
                  </a:cubicBezTo>
                  <a:lnTo>
                    <a:pt x="1670" y="1970"/>
                  </a:lnTo>
                  <a:cubicBezTo>
                    <a:pt x="1759" y="2034"/>
                    <a:pt x="1839" y="2120"/>
                    <a:pt x="1885" y="2189"/>
                  </a:cubicBezTo>
                  <a:cubicBezTo>
                    <a:pt x="1794" y="2098"/>
                    <a:pt x="1673" y="2037"/>
                    <a:pt x="1642" y="1976"/>
                  </a:cubicBezTo>
                  <a:lnTo>
                    <a:pt x="1642" y="1976"/>
                  </a:lnTo>
                  <a:lnTo>
                    <a:pt x="1673" y="2037"/>
                  </a:lnTo>
                  <a:lnTo>
                    <a:pt x="1581" y="1946"/>
                  </a:lnTo>
                  <a:cubicBezTo>
                    <a:pt x="1571" y="1940"/>
                    <a:pt x="1564" y="1938"/>
                    <a:pt x="1560" y="1938"/>
                  </a:cubicBezTo>
                  <a:cubicBezTo>
                    <a:pt x="1543" y="1938"/>
                    <a:pt x="1598" y="1992"/>
                    <a:pt x="1673" y="2067"/>
                  </a:cubicBezTo>
                  <a:cubicBezTo>
                    <a:pt x="1597" y="1991"/>
                    <a:pt x="1574" y="1984"/>
                    <a:pt x="1559" y="1984"/>
                  </a:cubicBezTo>
                  <a:cubicBezTo>
                    <a:pt x="1555" y="1984"/>
                    <a:pt x="1551" y="1984"/>
                    <a:pt x="1548" y="1984"/>
                  </a:cubicBezTo>
                  <a:cubicBezTo>
                    <a:pt x="1537" y="1984"/>
                    <a:pt x="1524" y="1980"/>
                    <a:pt x="1490" y="1946"/>
                  </a:cubicBezTo>
                  <a:lnTo>
                    <a:pt x="1490" y="1946"/>
                  </a:lnTo>
                  <a:cubicBezTo>
                    <a:pt x="1560" y="2016"/>
                    <a:pt x="1559" y="2028"/>
                    <a:pt x="1545" y="2028"/>
                  </a:cubicBezTo>
                  <a:cubicBezTo>
                    <a:pt x="1539" y="2028"/>
                    <a:pt x="1529" y="2025"/>
                    <a:pt x="1524" y="2025"/>
                  </a:cubicBezTo>
                  <a:cubicBezTo>
                    <a:pt x="1520" y="2025"/>
                    <a:pt x="1520" y="2028"/>
                    <a:pt x="1533" y="2040"/>
                  </a:cubicBezTo>
                  <a:lnTo>
                    <a:pt x="1533" y="2040"/>
                  </a:lnTo>
                  <a:cubicBezTo>
                    <a:pt x="1527" y="2036"/>
                    <a:pt x="1524" y="2035"/>
                    <a:pt x="1522" y="2035"/>
                  </a:cubicBezTo>
                  <a:cubicBezTo>
                    <a:pt x="1516" y="2035"/>
                    <a:pt x="1528" y="2052"/>
                    <a:pt x="1520" y="2052"/>
                  </a:cubicBezTo>
                  <a:cubicBezTo>
                    <a:pt x="1518" y="2052"/>
                    <a:pt x="1515" y="2052"/>
                    <a:pt x="1511" y="2049"/>
                  </a:cubicBezTo>
                  <a:lnTo>
                    <a:pt x="1511" y="2049"/>
                  </a:lnTo>
                  <a:cubicBezTo>
                    <a:pt x="1566" y="2083"/>
                    <a:pt x="1565" y="2083"/>
                    <a:pt x="1559" y="2083"/>
                  </a:cubicBezTo>
                  <a:cubicBezTo>
                    <a:pt x="1551" y="2083"/>
                    <a:pt x="1536" y="2083"/>
                    <a:pt x="1581" y="2128"/>
                  </a:cubicBezTo>
                  <a:lnTo>
                    <a:pt x="1642" y="2189"/>
                  </a:lnTo>
                  <a:cubicBezTo>
                    <a:pt x="1642" y="2218"/>
                    <a:pt x="1697" y="2247"/>
                    <a:pt x="1703" y="2302"/>
                  </a:cubicBezTo>
                  <a:lnTo>
                    <a:pt x="1703" y="2302"/>
                  </a:lnTo>
                  <a:cubicBezTo>
                    <a:pt x="1678" y="2270"/>
                    <a:pt x="1525" y="2159"/>
                    <a:pt x="1551" y="2159"/>
                  </a:cubicBezTo>
                  <a:cubicBezTo>
                    <a:pt x="1523" y="2138"/>
                    <a:pt x="1508" y="2129"/>
                    <a:pt x="1501" y="2129"/>
                  </a:cubicBezTo>
                  <a:cubicBezTo>
                    <a:pt x="1479" y="2129"/>
                    <a:pt x="1551" y="2219"/>
                    <a:pt x="1551" y="2219"/>
                  </a:cubicBezTo>
                  <a:cubicBezTo>
                    <a:pt x="1506" y="2175"/>
                    <a:pt x="1490" y="2163"/>
                    <a:pt x="1483" y="2163"/>
                  </a:cubicBezTo>
                  <a:cubicBezTo>
                    <a:pt x="1478" y="2163"/>
                    <a:pt x="1478" y="2170"/>
                    <a:pt x="1475" y="2174"/>
                  </a:cubicBezTo>
                  <a:lnTo>
                    <a:pt x="1475" y="2174"/>
                  </a:lnTo>
                  <a:lnTo>
                    <a:pt x="1338" y="2037"/>
                  </a:lnTo>
                  <a:lnTo>
                    <a:pt x="1429" y="2159"/>
                  </a:lnTo>
                  <a:cubicBezTo>
                    <a:pt x="1450" y="2172"/>
                    <a:pt x="1461" y="2177"/>
                    <a:pt x="1468" y="2177"/>
                  </a:cubicBezTo>
                  <a:cubicBezTo>
                    <a:pt x="1471" y="2177"/>
                    <a:pt x="1474" y="2176"/>
                    <a:pt x="1475" y="2174"/>
                  </a:cubicBezTo>
                  <a:lnTo>
                    <a:pt x="1475" y="2174"/>
                  </a:lnTo>
                  <a:lnTo>
                    <a:pt x="1521" y="2219"/>
                  </a:lnTo>
                  <a:cubicBezTo>
                    <a:pt x="1491" y="2202"/>
                    <a:pt x="1470" y="2194"/>
                    <a:pt x="1455" y="2194"/>
                  </a:cubicBezTo>
                  <a:cubicBezTo>
                    <a:pt x="1398" y="2194"/>
                    <a:pt x="1440" y="2305"/>
                    <a:pt x="1506" y="2360"/>
                  </a:cubicBezTo>
                  <a:lnTo>
                    <a:pt x="1506" y="2360"/>
                  </a:lnTo>
                  <a:cubicBezTo>
                    <a:pt x="1527" y="2390"/>
                    <a:pt x="1550" y="2435"/>
                    <a:pt x="1546" y="2435"/>
                  </a:cubicBezTo>
                  <a:cubicBezTo>
                    <a:pt x="1544" y="2435"/>
                    <a:pt x="1537" y="2426"/>
                    <a:pt x="1521" y="2402"/>
                  </a:cubicBezTo>
                  <a:lnTo>
                    <a:pt x="1521" y="2402"/>
                  </a:lnTo>
                  <a:cubicBezTo>
                    <a:pt x="1527" y="2414"/>
                    <a:pt x="1527" y="2419"/>
                    <a:pt x="1523" y="2419"/>
                  </a:cubicBezTo>
                  <a:cubicBezTo>
                    <a:pt x="1506" y="2419"/>
                    <a:pt x="1423" y="2341"/>
                    <a:pt x="1399" y="2341"/>
                  </a:cubicBezTo>
                  <a:cubicBezTo>
                    <a:pt x="1369" y="2341"/>
                    <a:pt x="1521" y="2463"/>
                    <a:pt x="1521" y="2463"/>
                  </a:cubicBezTo>
                  <a:cubicBezTo>
                    <a:pt x="1470" y="2425"/>
                    <a:pt x="1443" y="2411"/>
                    <a:pt x="1431" y="2411"/>
                  </a:cubicBezTo>
                  <a:cubicBezTo>
                    <a:pt x="1393" y="2411"/>
                    <a:pt x="1495" y="2549"/>
                    <a:pt x="1470" y="2549"/>
                  </a:cubicBezTo>
                  <a:cubicBezTo>
                    <a:pt x="1464" y="2549"/>
                    <a:pt x="1452" y="2541"/>
                    <a:pt x="1429" y="2523"/>
                  </a:cubicBezTo>
                  <a:lnTo>
                    <a:pt x="1429" y="2523"/>
                  </a:lnTo>
                  <a:cubicBezTo>
                    <a:pt x="1436" y="2525"/>
                    <a:pt x="1440" y="2526"/>
                    <a:pt x="1443" y="2526"/>
                  </a:cubicBezTo>
                  <a:cubicBezTo>
                    <a:pt x="1464" y="2526"/>
                    <a:pt x="1395" y="2471"/>
                    <a:pt x="1348" y="2431"/>
                  </a:cubicBezTo>
                  <a:lnTo>
                    <a:pt x="1348" y="2431"/>
                  </a:lnTo>
                  <a:cubicBezTo>
                    <a:pt x="1377" y="2507"/>
                    <a:pt x="1416" y="2570"/>
                    <a:pt x="1551" y="2706"/>
                  </a:cubicBezTo>
                  <a:lnTo>
                    <a:pt x="1399" y="2554"/>
                  </a:lnTo>
                  <a:lnTo>
                    <a:pt x="1399" y="2554"/>
                  </a:lnTo>
                  <a:cubicBezTo>
                    <a:pt x="1377" y="2597"/>
                    <a:pt x="1387" y="2625"/>
                    <a:pt x="1438" y="2682"/>
                  </a:cubicBezTo>
                  <a:lnTo>
                    <a:pt x="1438" y="2682"/>
                  </a:lnTo>
                  <a:cubicBezTo>
                    <a:pt x="1506" y="2735"/>
                    <a:pt x="1573" y="2804"/>
                    <a:pt x="1612" y="2843"/>
                  </a:cubicBezTo>
                  <a:lnTo>
                    <a:pt x="1612" y="2843"/>
                  </a:lnTo>
                  <a:lnTo>
                    <a:pt x="1581" y="2827"/>
                  </a:lnTo>
                  <a:cubicBezTo>
                    <a:pt x="1569" y="2827"/>
                    <a:pt x="1577" y="2837"/>
                    <a:pt x="1590" y="2849"/>
                  </a:cubicBezTo>
                  <a:lnTo>
                    <a:pt x="1590" y="2849"/>
                  </a:lnTo>
                  <a:lnTo>
                    <a:pt x="1521" y="2797"/>
                  </a:lnTo>
                  <a:cubicBezTo>
                    <a:pt x="1399" y="2691"/>
                    <a:pt x="1361" y="2668"/>
                    <a:pt x="1350" y="2668"/>
                  </a:cubicBezTo>
                  <a:cubicBezTo>
                    <a:pt x="1341" y="2668"/>
                    <a:pt x="1347" y="2681"/>
                    <a:pt x="1345" y="2681"/>
                  </a:cubicBezTo>
                  <a:cubicBezTo>
                    <a:pt x="1344" y="2681"/>
                    <a:pt x="1342" y="2679"/>
                    <a:pt x="1338" y="2675"/>
                  </a:cubicBezTo>
                  <a:lnTo>
                    <a:pt x="1338" y="2675"/>
                  </a:lnTo>
                  <a:lnTo>
                    <a:pt x="1429" y="2797"/>
                  </a:lnTo>
                  <a:lnTo>
                    <a:pt x="1429" y="2797"/>
                  </a:lnTo>
                  <a:cubicBezTo>
                    <a:pt x="1401" y="2768"/>
                    <a:pt x="1338" y="2706"/>
                    <a:pt x="1338" y="2706"/>
                  </a:cubicBezTo>
                  <a:lnTo>
                    <a:pt x="1338" y="2706"/>
                  </a:lnTo>
                  <a:lnTo>
                    <a:pt x="1491" y="2871"/>
                  </a:lnTo>
                  <a:lnTo>
                    <a:pt x="1491" y="2871"/>
                  </a:lnTo>
                  <a:cubicBezTo>
                    <a:pt x="1469" y="2854"/>
                    <a:pt x="1448" y="2840"/>
                    <a:pt x="1429" y="2827"/>
                  </a:cubicBezTo>
                  <a:lnTo>
                    <a:pt x="1429" y="2827"/>
                  </a:lnTo>
                  <a:cubicBezTo>
                    <a:pt x="1429" y="2858"/>
                    <a:pt x="1673" y="3131"/>
                    <a:pt x="1794" y="3253"/>
                  </a:cubicBezTo>
                  <a:cubicBezTo>
                    <a:pt x="1785" y="3249"/>
                    <a:pt x="1780" y="3247"/>
                    <a:pt x="1777" y="3247"/>
                  </a:cubicBezTo>
                  <a:cubicBezTo>
                    <a:pt x="1758" y="3247"/>
                    <a:pt x="1825" y="3314"/>
                    <a:pt x="1825" y="3314"/>
                  </a:cubicBezTo>
                  <a:cubicBezTo>
                    <a:pt x="1764" y="3283"/>
                    <a:pt x="1764" y="3283"/>
                    <a:pt x="1768" y="3283"/>
                  </a:cubicBezTo>
                  <a:cubicBezTo>
                    <a:pt x="1771" y="3283"/>
                    <a:pt x="1779" y="3283"/>
                    <a:pt x="1733" y="3253"/>
                  </a:cubicBezTo>
                  <a:lnTo>
                    <a:pt x="1642" y="3131"/>
                  </a:lnTo>
                  <a:cubicBezTo>
                    <a:pt x="1642" y="3101"/>
                    <a:pt x="1429" y="2949"/>
                    <a:pt x="1369" y="2858"/>
                  </a:cubicBezTo>
                  <a:lnTo>
                    <a:pt x="1369" y="2858"/>
                  </a:lnTo>
                  <a:cubicBezTo>
                    <a:pt x="1389" y="2888"/>
                    <a:pt x="1392" y="2898"/>
                    <a:pt x="1386" y="2898"/>
                  </a:cubicBezTo>
                  <a:cubicBezTo>
                    <a:pt x="1372" y="2898"/>
                    <a:pt x="1318" y="2858"/>
                    <a:pt x="1277" y="2858"/>
                  </a:cubicBezTo>
                  <a:cubicBezTo>
                    <a:pt x="1551" y="3071"/>
                    <a:pt x="1399" y="2979"/>
                    <a:pt x="1581" y="3162"/>
                  </a:cubicBezTo>
                  <a:cubicBezTo>
                    <a:pt x="1581" y="3169"/>
                    <a:pt x="1579" y="3173"/>
                    <a:pt x="1574" y="3173"/>
                  </a:cubicBezTo>
                  <a:cubicBezTo>
                    <a:pt x="1539" y="3173"/>
                    <a:pt x="1395" y="3006"/>
                    <a:pt x="1369" y="2979"/>
                  </a:cubicBezTo>
                  <a:lnTo>
                    <a:pt x="1369" y="2979"/>
                  </a:lnTo>
                  <a:cubicBezTo>
                    <a:pt x="1429" y="3101"/>
                    <a:pt x="1369" y="3071"/>
                    <a:pt x="1369" y="3101"/>
                  </a:cubicBezTo>
                  <a:lnTo>
                    <a:pt x="1338" y="3071"/>
                  </a:lnTo>
                  <a:lnTo>
                    <a:pt x="1338" y="3071"/>
                  </a:lnTo>
                  <a:cubicBezTo>
                    <a:pt x="1362" y="3119"/>
                    <a:pt x="1310" y="3110"/>
                    <a:pt x="1364" y="3195"/>
                  </a:cubicBezTo>
                  <a:lnTo>
                    <a:pt x="1364" y="3195"/>
                  </a:lnTo>
                  <a:lnTo>
                    <a:pt x="1338" y="3162"/>
                  </a:lnTo>
                  <a:cubicBezTo>
                    <a:pt x="1331" y="3157"/>
                    <a:pt x="1326" y="3154"/>
                    <a:pt x="1324" y="3154"/>
                  </a:cubicBezTo>
                  <a:cubicBezTo>
                    <a:pt x="1304" y="3154"/>
                    <a:pt x="1485" y="3341"/>
                    <a:pt x="1468" y="3341"/>
                  </a:cubicBezTo>
                  <a:cubicBezTo>
                    <a:pt x="1465" y="3341"/>
                    <a:pt x="1453" y="3333"/>
                    <a:pt x="1429" y="3314"/>
                  </a:cubicBezTo>
                  <a:lnTo>
                    <a:pt x="1338" y="3222"/>
                  </a:lnTo>
                  <a:lnTo>
                    <a:pt x="1338" y="3222"/>
                  </a:lnTo>
                  <a:cubicBezTo>
                    <a:pt x="1355" y="3247"/>
                    <a:pt x="1353" y="3254"/>
                    <a:pt x="1346" y="3254"/>
                  </a:cubicBezTo>
                  <a:cubicBezTo>
                    <a:pt x="1336" y="3254"/>
                    <a:pt x="1315" y="3242"/>
                    <a:pt x="1309" y="3242"/>
                  </a:cubicBezTo>
                  <a:cubicBezTo>
                    <a:pt x="1301" y="3242"/>
                    <a:pt x="1311" y="3256"/>
                    <a:pt x="1369" y="3314"/>
                  </a:cubicBezTo>
                  <a:lnTo>
                    <a:pt x="1247" y="3222"/>
                  </a:lnTo>
                  <a:lnTo>
                    <a:pt x="1247" y="3222"/>
                  </a:lnTo>
                  <a:cubicBezTo>
                    <a:pt x="1277" y="3253"/>
                    <a:pt x="1247" y="3253"/>
                    <a:pt x="1369" y="3405"/>
                  </a:cubicBezTo>
                  <a:lnTo>
                    <a:pt x="1217" y="3253"/>
                  </a:lnTo>
                  <a:cubicBezTo>
                    <a:pt x="1208" y="3251"/>
                    <a:pt x="1202" y="3250"/>
                    <a:pt x="1197" y="3250"/>
                  </a:cubicBezTo>
                  <a:cubicBezTo>
                    <a:pt x="1135" y="3250"/>
                    <a:pt x="1331" y="3408"/>
                    <a:pt x="1291" y="3408"/>
                  </a:cubicBezTo>
                  <a:cubicBezTo>
                    <a:pt x="1288" y="3408"/>
                    <a:pt x="1284" y="3407"/>
                    <a:pt x="1277" y="3405"/>
                  </a:cubicBezTo>
                  <a:cubicBezTo>
                    <a:pt x="1247" y="3405"/>
                    <a:pt x="1186" y="3314"/>
                    <a:pt x="1186" y="3314"/>
                  </a:cubicBezTo>
                  <a:lnTo>
                    <a:pt x="1186" y="3314"/>
                  </a:lnTo>
                  <a:cubicBezTo>
                    <a:pt x="1226" y="3394"/>
                    <a:pt x="1227" y="3421"/>
                    <a:pt x="1231" y="3439"/>
                  </a:cubicBezTo>
                  <a:lnTo>
                    <a:pt x="1231" y="3439"/>
                  </a:lnTo>
                  <a:cubicBezTo>
                    <a:pt x="1204" y="3402"/>
                    <a:pt x="1171" y="3389"/>
                    <a:pt x="1095" y="3314"/>
                  </a:cubicBezTo>
                  <a:cubicBezTo>
                    <a:pt x="1065" y="3405"/>
                    <a:pt x="943" y="3435"/>
                    <a:pt x="1065" y="3648"/>
                  </a:cubicBezTo>
                  <a:cubicBezTo>
                    <a:pt x="821" y="3466"/>
                    <a:pt x="943" y="3557"/>
                    <a:pt x="791" y="3405"/>
                  </a:cubicBezTo>
                  <a:lnTo>
                    <a:pt x="791" y="3405"/>
                  </a:lnTo>
                  <a:cubicBezTo>
                    <a:pt x="943" y="3587"/>
                    <a:pt x="821" y="3466"/>
                    <a:pt x="882" y="3557"/>
                  </a:cubicBezTo>
                  <a:lnTo>
                    <a:pt x="822" y="3497"/>
                  </a:lnTo>
                  <a:lnTo>
                    <a:pt x="822" y="3497"/>
                  </a:lnTo>
                  <a:cubicBezTo>
                    <a:pt x="834" y="3509"/>
                    <a:pt x="839" y="3514"/>
                    <a:pt x="839" y="3514"/>
                  </a:cubicBezTo>
                  <a:cubicBezTo>
                    <a:pt x="838" y="3514"/>
                    <a:pt x="800" y="3478"/>
                    <a:pt x="789" y="3478"/>
                  </a:cubicBezTo>
                  <a:cubicBezTo>
                    <a:pt x="785" y="3478"/>
                    <a:pt x="785" y="3483"/>
                    <a:pt x="791" y="3496"/>
                  </a:cubicBezTo>
                  <a:lnTo>
                    <a:pt x="821" y="3557"/>
                  </a:lnTo>
                  <a:cubicBezTo>
                    <a:pt x="838" y="3585"/>
                    <a:pt x="841" y="3595"/>
                    <a:pt x="835" y="3595"/>
                  </a:cubicBezTo>
                  <a:cubicBezTo>
                    <a:pt x="817" y="3595"/>
                    <a:pt x="724" y="3501"/>
                    <a:pt x="719" y="3501"/>
                  </a:cubicBezTo>
                  <a:cubicBezTo>
                    <a:pt x="718" y="3501"/>
                    <a:pt x="722" y="3506"/>
                    <a:pt x="733" y="3519"/>
                  </a:cubicBezTo>
                  <a:lnTo>
                    <a:pt x="733" y="3519"/>
                  </a:lnTo>
                  <a:cubicBezTo>
                    <a:pt x="719" y="3508"/>
                    <a:pt x="699" y="3491"/>
                    <a:pt x="670" y="3466"/>
                  </a:cubicBezTo>
                  <a:lnTo>
                    <a:pt x="670" y="3466"/>
                  </a:lnTo>
                  <a:lnTo>
                    <a:pt x="720" y="3516"/>
                  </a:lnTo>
                  <a:lnTo>
                    <a:pt x="720" y="3516"/>
                  </a:lnTo>
                  <a:cubicBezTo>
                    <a:pt x="726" y="3518"/>
                    <a:pt x="733" y="3523"/>
                    <a:pt x="739" y="3527"/>
                  </a:cubicBezTo>
                  <a:lnTo>
                    <a:pt x="739" y="3527"/>
                  </a:lnTo>
                  <a:cubicBezTo>
                    <a:pt x="737" y="3524"/>
                    <a:pt x="735" y="3522"/>
                    <a:pt x="733" y="3519"/>
                  </a:cubicBezTo>
                  <a:lnTo>
                    <a:pt x="733" y="3519"/>
                  </a:lnTo>
                  <a:cubicBezTo>
                    <a:pt x="749" y="3533"/>
                    <a:pt x="755" y="3538"/>
                    <a:pt x="754" y="3538"/>
                  </a:cubicBezTo>
                  <a:cubicBezTo>
                    <a:pt x="754" y="3538"/>
                    <a:pt x="747" y="3533"/>
                    <a:pt x="739" y="3527"/>
                  </a:cubicBezTo>
                  <a:lnTo>
                    <a:pt x="739" y="3527"/>
                  </a:lnTo>
                  <a:cubicBezTo>
                    <a:pt x="751" y="3541"/>
                    <a:pt x="768" y="3560"/>
                    <a:pt x="791" y="3587"/>
                  </a:cubicBezTo>
                  <a:lnTo>
                    <a:pt x="720" y="3516"/>
                  </a:lnTo>
                  <a:lnTo>
                    <a:pt x="720" y="3516"/>
                  </a:lnTo>
                  <a:cubicBezTo>
                    <a:pt x="718" y="3515"/>
                    <a:pt x="716" y="3515"/>
                    <a:pt x="715" y="3515"/>
                  </a:cubicBezTo>
                  <a:cubicBezTo>
                    <a:pt x="707" y="3515"/>
                    <a:pt x="713" y="3531"/>
                    <a:pt x="761" y="3587"/>
                  </a:cubicBezTo>
                  <a:lnTo>
                    <a:pt x="730" y="3557"/>
                  </a:lnTo>
                  <a:cubicBezTo>
                    <a:pt x="714" y="3545"/>
                    <a:pt x="705" y="3539"/>
                    <a:pt x="701" y="3539"/>
                  </a:cubicBezTo>
                  <a:cubicBezTo>
                    <a:pt x="681" y="3539"/>
                    <a:pt x="785" y="3661"/>
                    <a:pt x="777" y="3661"/>
                  </a:cubicBezTo>
                  <a:cubicBezTo>
                    <a:pt x="775" y="3661"/>
                    <a:pt x="762" y="3649"/>
                    <a:pt x="730" y="3618"/>
                  </a:cubicBezTo>
                  <a:lnTo>
                    <a:pt x="730" y="3618"/>
                  </a:lnTo>
                  <a:cubicBezTo>
                    <a:pt x="761" y="3648"/>
                    <a:pt x="761" y="3739"/>
                    <a:pt x="913" y="3891"/>
                  </a:cubicBezTo>
                  <a:lnTo>
                    <a:pt x="730" y="3709"/>
                  </a:lnTo>
                  <a:lnTo>
                    <a:pt x="730" y="3709"/>
                  </a:lnTo>
                  <a:cubicBezTo>
                    <a:pt x="730" y="3784"/>
                    <a:pt x="668" y="3797"/>
                    <a:pt x="733" y="3956"/>
                  </a:cubicBezTo>
                  <a:lnTo>
                    <a:pt x="733" y="3956"/>
                  </a:lnTo>
                  <a:cubicBezTo>
                    <a:pt x="765" y="4000"/>
                    <a:pt x="771" y="4018"/>
                    <a:pt x="764" y="4023"/>
                  </a:cubicBezTo>
                  <a:lnTo>
                    <a:pt x="764" y="4023"/>
                  </a:lnTo>
                  <a:cubicBezTo>
                    <a:pt x="751" y="3998"/>
                    <a:pt x="741" y="3976"/>
                    <a:pt x="733" y="3956"/>
                  </a:cubicBezTo>
                  <a:lnTo>
                    <a:pt x="733" y="3956"/>
                  </a:lnTo>
                  <a:cubicBezTo>
                    <a:pt x="732" y="3954"/>
                    <a:pt x="731" y="3953"/>
                    <a:pt x="730" y="3952"/>
                  </a:cubicBezTo>
                  <a:lnTo>
                    <a:pt x="730" y="3952"/>
                  </a:lnTo>
                  <a:cubicBezTo>
                    <a:pt x="746" y="3982"/>
                    <a:pt x="753" y="4005"/>
                    <a:pt x="761" y="4024"/>
                  </a:cubicBezTo>
                  <a:lnTo>
                    <a:pt x="761" y="4024"/>
                  </a:lnTo>
                  <a:cubicBezTo>
                    <a:pt x="762" y="4024"/>
                    <a:pt x="763" y="4024"/>
                    <a:pt x="764" y="4023"/>
                  </a:cubicBezTo>
                  <a:lnTo>
                    <a:pt x="764" y="4023"/>
                  </a:lnTo>
                  <a:cubicBezTo>
                    <a:pt x="772" y="4039"/>
                    <a:pt x="781" y="4056"/>
                    <a:pt x="791" y="4074"/>
                  </a:cubicBezTo>
                  <a:cubicBezTo>
                    <a:pt x="776" y="4058"/>
                    <a:pt x="768" y="4043"/>
                    <a:pt x="761" y="4024"/>
                  </a:cubicBezTo>
                  <a:lnTo>
                    <a:pt x="761" y="4024"/>
                  </a:lnTo>
                  <a:cubicBezTo>
                    <a:pt x="760" y="4024"/>
                    <a:pt x="760" y="4024"/>
                    <a:pt x="759" y="4024"/>
                  </a:cubicBezTo>
                  <a:cubicBezTo>
                    <a:pt x="742" y="4024"/>
                    <a:pt x="701" y="4000"/>
                    <a:pt x="683" y="4000"/>
                  </a:cubicBezTo>
                  <a:cubicBezTo>
                    <a:pt x="660" y="4000"/>
                    <a:pt x="669" y="4036"/>
                    <a:pt x="791" y="4195"/>
                  </a:cubicBezTo>
                  <a:lnTo>
                    <a:pt x="913" y="4347"/>
                  </a:lnTo>
                  <a:lnTo>
                    <a:pt x="730" y="4165"/>
                  </a:lnTo>
                  <a:lnTo>
                    <a:pt x="730" y="4165"/>
                  </a:lnTo>
                  <a:cubicBezTo>
                    <a:pt x="791" y="4256"/>
                    <a:pt x="730" y="4195"/>
                    <a:pt x="821" y="4347"/>
                  </a:cubicBezTo>
                  <a:cubicBezTo>
                    <a:pt x="761" y="4317"/>
                    <a:pt x="761" y="4256"/>
                    <a:pt x="730" y="4226"/>
                  </a:cubicBezTo>
                  <a:cubicBezTo>
                    <a:pt x="700" y="4226"/>
                    <a:pt x="722" y="4284"/>
                    <a:pt x="748" y="4337"/>
                  </a:cubicBezTo>
                  <a:lnTo>
                    <a:pt x="748" y="4337"/>
                  </a:lnTo>
                  <a:cubicBezTo>
                    <a:pt x="594" y="4215"/>
                    <a:pt x="457" y="4134"/>
                    <a:pt x="394" y="4134"/>
                  </a:cubicBezTo>
                  <a:cubicBezTo>
                    <a:pt x="335" y="4134"/>
                    <a:pt x="341" y="4204"/>
                    <a:pt x="457" y="4378"/>
                  </a:cubicBezTo>
                  <a:cubicBezTo>
                    <a:pt x="457" y="4391"/>
                    <a:pt x="453" y="4396"/>
                    <a:pt x="446" y="4396"/>
                  </a:cubicBezTo>
                  <a:cubicBezTo>
                    <a:pt x="410" y="4396"/>
                    <a:pt x="291" y="4223"/>
                    <a:pt x="276" y="4223"/>
                  </a:cubicBezTo>
                  <a:cubicBezTo>
                    <a:pt x="275" y="4223"/>
                    <a:pt x="274" y="4224"/>
                    <a:pt x="274" y="4226"/>
                  </a:cubicBezTo>
                  <a:cubicBezTo>
                    <a:pt x="457" y="4529"/>
                    <a:pt x="1" y="4165"/>
                    <a:pt x="335" y="4651"/>
                  </a:cubicBezTo>
                  <a:cubicBezTo>
                    <a:pt x="426" y="4803"/>
                    <a:pt x="791" y="5289"/>
                    <a:pt x="943" y="5411"/>
                  </a:cubicBezTo>
                  <a:cubicBezTo>
                    <a:pt x="931" y="5301"/>
                    <a:pt x="968" y="5260"/>
                    <a:pt x="1036" y="5260"/>
                  </a:cubicBezTo>
                  <a:cubicBezTo>
                    <a:pt x="1138" y="5260"/>
                    <a:pt x="1309" y="5351"/>
                    <a:pt x="1490" y="5441"/>
                  </a:cubicBezTo>
                  <a:cubicBezTo>
                    <a:pt x="1490" y="5417"/>
                    <a:pt x="1451" y="5333"/>
                    <a:pt x="1499" y="5333"/>
                  </a:cubicBezTo>
                  <a:cubicBezTo>
                    <a:pt x="1510" y="5333"/>
                    <a:pt x="1527" y="5338"/>
                    <a:pt x="1551" y="5350"/>
                  </a:cubicBezTo>
                  <a:cubicBezTo>
                    <a:pt x="1584" y="5296"/>
                    <a:pt x="1663" y="5288"/>
                    <a:pt x="1751" y="5288"/>
                  </a:cubicBezTo>
                  <a:cubicBezTo>
                    <a:pt x="1786" y="5288"/>
                    <a:pt x="1823" y="5289"/>
                    <a:pt x="1859" y="5289"/>
                  </a:cubicBezTo>
                  <a:cubicBezTo>
                    <a:pt x="1984" y="5289"/>
                    <a:pt x="2098" y="5274"/>
                    <a:pt x="2098" y="5137"/>
                  </a:cubicBezTo>
                  <a:cubicBezTo>
                    <a:pt x="2071" y="5110"/>
                    <a:pt x="2037" y="5076"/>
                    <a:pt x="2008" y="5044"/>
                  </a:cubicBezTo>
                  <a:lnTo>
                    <a:pt x="2008" y="5044"/>
                  </a:lnTo>
                  <a:cubicBezTo>
                    <a:pt x="2037" y="4984"/>
                    <a:pt x="2038" y="4894"/>
                    <a:pt x="2129" y="4894"/>
                  </a:cubicBezTo>
                  <a:cubicBezTo>
                    <a:pt x="1995" y="4707"/>
                    <a:pt x="2120" y="4802"/>
                    <a:pt x="2028" y="4704"/>
                  </a:cubicBezTo>
                  <a:lnTo>
                    <a:pt x="2028" y="4704"/>
                  </a:lnTo>
                  <a:cubicBezTo>
                    <a:pt x="2021" y="4674"/>
                    <a:pt x="2021" y="4658"/>
                    <a:pt x="2034" y="4658"/>
                  </a:cubicBezTo>
                  <a:cubicBezTo>
                    <a:pt x="2056" y="4658"/>
                    <a:pt x="2116" y="4703"/>
                    <a:pt x="2250" y="4803"/>
                  </a:cubicBezTo>
                  <a:cubicBezTo>
                    <a:pt x="2264" y="4805"/>
                    <a:pt x="2278" y="4806"/>
                    <a:pt x="2290" y="4806"/>
                  </a:cubicBezTo>
                  <a:cubicBezTo>
                    <a:pt x="2494" y="4806"/>
                    <a:pt x="2506" y="4585"/>
                    <a:pt x="2706" y="4499"/>
                  </a:cubicBezTo>
                  <a:cubicBezTo>
                    <a:pt x="2797" y="4347"/>
                    <a:pt x="2767" y="4074"/>
                    <a:pt x="2858" y="3891"/>
                  </a:cubicBezTo>
                  <a:cubicBezTo>
                    <a:pt x="2584" y="3618"/>
                    <a:pt x="2736" y="3709"/>
                    <a:pt x="2493" y="3466"/>
                  </a:cubicBezTo>
                  <a:lnTo>
                    <a:pt x="2493" y="3466"/>
                  </a:lnTo>
                  <a:lnTo>
                    <a:pt x="2584" y="3557"/>
                  </a:lnTo>
                  <a:cubicBezTo>
                    <a:pt x="2556" y="3519"/>
                    <a:pt x="2551" y="3505"/>
                    <a:pt x="2562" y="3505"/>
                  </a:cubicBezTo>
                  <a:cubicBezTo>
                    <a:pt x="2585" y="3505"/>
                    <a:pt x="2683" y="3576"/>
                    <a:pt x="2767" y="3618"/>
                  </a:cubicBezTo>
                  <a:lnTo>
                    <a:pt x="2584" y="3435"/>
                  </a:lnTo>
                  <a:cubicBezTo>
                    <a:pt x="2564" y="3415"/>
                    <a:pt x="2558" y="3406"/>
                    <a:pt x="2562" y="3406"/>
                  </a:cubicBezTo>
                  <a:cubicBezTo>
                    <a:pt x="2579" y="3406"/>
                    <a:pt x="2744" y="3531"/>
                    <a:pt x="2775" y="3559"/>
                  </a:cubicBezTo>
                  <a:lnTo>
                    <a:pt x="2775" y="3559"/>
                  </a:lnTo>
                  <a:cubicBezTo>
                    <a:pt x="2781" y="3561"/>
                    <a:pt x="2786" y="3562"/>
                    <a:pt x="2789" y="3562"/>
                  </a:cubicBezTo>
                  <a:cubicBezTo>
                    <a:pt x="2797" y="3562"/>
                    <a:pt x="2798" y="3558"/>
                    <a:pt x="2795" y="3553"/>
                  </a:cubicBezTo>
                  <a:lnTo>
                    <a:pt x="2795" y="3553"/>
                  </a:lnTo>
                  <a:cubicBezTo>
                    <a:pt x="2857" y="3605"/>
                    <a:pt x="2936" y="3666"/>
                    <a:pt x="3010" y="3709"/>
                  </a:cubicBezTo>
                  <a:cubicBezTo>
                    <a:pt x="3010" y="3600"/>
                    <a:pt x="2913" y="3395"/>
                    <a:pt x="3000" y="3395"/>
                  </a:cubicBezTo>
                  <a:cubicBezTo>
                    <a:pt x="3011" y="3395"/>
                    <a:pt x="3024" y="3398"/>
                    <a:pt x="3040" y="3405"/>
                  </a:cubicBezTo>
                  <a:lnTo>
                    <a:pt x="2919" y="3283"/>
                  </a:lnTo>
                  <a:lnTo>
                    <a:pt x="2919" y="3283"/>
                  </a:lnTo>
                  <a:cubicBezTo>
                    <a:pt x="3008" y="3355"/>
                    <a:pt x="3042" y="3379"/>
                    <a:pt x="3049" y="3379"/>
                  </a:cubicBezTo>
                  <a:cubicBezTo>
                    <a:pt x="3063" y="3379"/>
                    <a:pt x="2959" y="3275"/>
                    <a:pt x="2987" y="3275"/>
                  </a:cubicBezTo>
                  <a:cubicBezTo>
                    <a:pt x="2991" y="3275"/>
                    <a:pt x="2999" y="3278"/>
                    <a:pt x="3010" y="3283"/>
                  </a:cubicBezTo>
                  <a:lnTo>
                    <a:pt x="3071" y="3344"/>
                  </a:lnTo>
                  <a:cubicBezTo>
                    <a:pt x="3092" y="3355"/>
                    <a:pt x="3105" y="3359"/>
                    <a:pt x="3112" y="3359"/>
                  </a:cubicBezTo>
                  <a:cubicBezTo>
                    <a:pt x="3141" y="3359"/>
                    <a:pt x="3096" y="3299"/>
                    <a:pt x="3138" y="3299"/>
                  </a:cubicBezTo>
                  <a:cubicBezTo>
                    <a:pt x="3149" y="3299"/>
                    <a:pt x="3166" y="3303"/>
                    <a:pt x="3192" y="3314"/>
                  </a:cubicBezTo>
                  <a:lnTo>
                    <a:pt x="3223" y="3344"/>
                  </a:lnTo>
                  <a:cubicBezTo>
                    <a:pt x="3168" y="3289"/>
                    <a:pt x="3160" y="3273"/>
                    <a:pt x="3171" y="3273"/>
                  </a:cubicBezTo>
                  <a:cubicBezTo>
                    <a:pt x="3188" y="3273"/>
                    <a:pt x="3244" y="3306"/>
                    <a:pt x="3260" y="3306"/>
                  </a:cubicBezTo>
                  <a:cubicBezTo>
                    <a:pt x="3269" y="3306"/>
                    <a:pt x="3263" y="3293"/>
                    <a:pt x="3223" y="3253"/>
                  </a:cubicBezTo>
                  <a:lnTo>
                    <a:pt x="3223" y="3253"/>
                  </a:lnTo>
                  <a:cubicBezTo>
                    <a:pt x="3344" y="3344"/>
                    <a:pt x="3314" y="3314"/>
                    <a:pt x="3375" y="3344"/>
                  </a:cubicBezTo>
                  <a:cubicBezTo>
                    <a:pt x="3278" y="3257"/>
                    <a:pt x="3258" y="3231"/>
                    <a:pt x="3270" y="3231"/>
                  </a:cubicBezTo>
                  <a:cubicBezTo>
                    <a:pt x="3288" y="3231"/>
                    <a:pt x="3366" y="3280"/>
                    <a:pt x="3385" y="3280"/>
                  </a:cubicBezTo>
                  <a:cubicBezTo>
                    <a:pt x="3395" y="3280"/>
                    <a:pt x="3388" y="3266"/>
                    <a:pt x="3344" y="3223"/>
                  </a:cubicBezTo>
                  <a:lnTo>
                    <a:pt x="3344" y="3223"/>
                  </a:lnTo>
                  <a:lnTo>
                    <a:pt x="3375" y="3253"/>
                  </a:lnTo>
                  <a:cubicBezTo>
                    <a:pt x="3405" y="3131"/>
                    <a:pt x="3527" y="3131"/>
                    <a:pt x="3466" y="2949"/>
                  </a:cubicBezTo>
                  <a:cubicBezTo>
                    <a:pt x="3466" y="2929"/>
                    <a:pt x="3482" y="2922"/>
                    <a:pt x="3506" y="2922"/>
                  </a:cubicBezTo>
                  <a:cubicBezTo>
                    <a:pt x="3556" y="2922"/>
                    <a:pt x="3640" y="2951"/>
                    <a:pt x="3681" y="2951"/>
                  </a:cubicBezTo>
                  <a:cubicBezTo>
                    <a:pt x="3710" y="2951"/>
                    <a:pt x="3718" y="2937"/>
                    <a:pt x="3679" y="2888"/>
                  </a:cubicBezTo>
                  <a:cubicBezTo>
                    <a:pt x="3648" y="2858"/>
                    <a:pt x="3557" y="2827"/>
                    <a:pt x="3527" y="2797"/>
                  </a:cubicBezTo>
                  <a:cubicBezTo>
                    <a:pt x="3557" y="2797"/>
                    <a:pt x="3648" y="2858"/>
                    <a:pt x="3679" y="2888"/>
                  </a:cubicBezTo>
                  <a:cubicBezTo>
                    <a:pt x="3626" y="2835"/>
                    <a:pt x="3636" y="2823"/>
                    <a:pt x="3664" y="2823"/>
                  </a:cubicBezTo>
                  <a:cubicBezTo>
                    <a:pt x="3691" y="2823"/>
                    <a:pt x="3734" y="2834"/>
                    <a:pt x="3756" y="2834"/>
                  </a:cubicBezTo>
                  <a:cubicBezTo>
                    <a:pt x="3764" y="2834"/>
                    <a:pt x="3770" y="2832"/>
                    <a:pt x="3770" y="2827"/>
                  </a:cubicBezTo>
                  <a:cubicBezTo>
                    <a:pt x="3679" y="2797"/>
                    <a:pt x="3679" y="2797"/>
                    <a:pt x="3618" y="2706"/>
                  </a:cubicBezTo>
                  <a:lnTo>
                    <a:pt x="3618" y="2706"/>
                  </a:lnTo>
                  <a:cubicBezTo>
                    <a:pt x="3669" y="2737"/>
                    <a:pt x="3698" y="2749"/>
                    <a:pt x="3715" y="2749"/>
                  </a:cubicBezTo>
                  <a:cubicBezTo>
                    <a:pt x="3764" y="2749"/>
                    <a:pt x="3701" y="2646"/>
                    <a:pt x="3739" y="2646"/>
                  </a:cubicBezTo>
                  <a:cubicBezTo>
                    <a:pt x="3745" y="2646"/>
                    <a:pt x="3755" y="2649"/>
                    <a:pt x="3768" y="2656"/>
                  </a:cubicBezTo>
                  <a:lnTo>
                    <a:pt x="3768" y="2656"/>
                  </a:lnTo>
                  <a:cubicBezTo>
                    <a:pt x="3510" y="2497"/>
                    <a:pt x="3676" y="2552"/>
                    <a:pt x="3618" y="2493"/>
                  </a:cubicBezTo>
                  <a:cubicBezTo>
                    <a:pt x="3637" y="2493"/>
                    <a:pt x="3693" y="2517"/>
                    <a:pt x="3739" y="2543"/>
                  </a:cubicBezTo>
                  <a:lnTo>
                    <a:pt x="3739" y="2543"/>
                  </a:lnTo>
                  <a:cubicBezTo>
                    <a:pt x="3742" y="2542"/>
                    <a:pt x="3747" y="2541"/>
                    <a:pt x="3754" y="2541"/>
                  </a:cubicBezTo>
                  <a:cubicBezTo>
                    <a:pt x="3770" y="2541"/>
                    <a:pt x="3795" y="2545"/>
                    <a:pt x="3831" y="2554"/>
                  </a:cubicBezTo>
                  <a:cubicBezTo>
                    <a:pt x="3831" y="2526"/>
                    <a:pt x="3680" y="2398"/>
                    <a:pt x="3698" y="2398"/>
                  </a:cubicBezTo>
                  <a:cubicBezTo>
                    <a:pt x="3700" y="2398"/>
                    <a:pt x="3704" y="2399"/>
                    <a:pt x="3709" y="2402"/>
                  </a:cubicBezTo>
                  <a:cubicBezTo>
                    <a:pt x="3772" y="2438"/>
                    <a:pt x="3803" y="2450"/>
                    <a:pt x="3817" y="2450"/>
                  </a:cubicBezTo>
                  <a:cubicBezTo>
                    <a:pt x="3846" y="2450"/>
                    <a:pt x="3803" y="2398"/>
                    <a:pt x="3819" y="2398"/>
                  </a:cubicBezTo>
                  <a:cubicBezTo>
                    <a:pt x="3821" y="2398"/>
                    <a:pt x="3825" y="2399"/>
                    <a:pt x="3831" y="2402"/>
                  </a:cubicBezTo>
                  <a:cubicBezTo>
                    <a:pt x="3681" y="2277"/>
                    <a:pt x="3573" y="2173"/>
                    <a:pt x="3588" y="2173"/>
                  </a:cubicBezTo>
                  <a:cubicBezTo>
                    <a:pt x="3592" y="2173"/>
                    <a:pt x="3601" y="2178"/>
                    <a:pt x="3618" y="2189"/>
                  </a:cubicBezTo>
                  <a:lnTo>
                    <a:pt x="3831" y="2371"/>
                  </a:lnTo>
                  <a:cubicBezTo>
                    <a:pt x="3709" y="2219"/>
                    <a:pt x="4074" y="2371"/>
                    <a:pt x="3800" y="2067"/>
                  </a:cubicBezTo>
                  <a:lnTo>
                    <a:pt x="3800" y="2067"/>
                  </a:lnTo>
                  <a:lnTo>
                    <a:pt x="3952" y="2189"/>
                  </a:lnTo>
                  <a:cubicBezTo>
                    <a:pt x="3800" y="1976"/>
                    <a:pt x="4013" y="2067"/>
                    <a:pt x="3800" y="1794"/>
                  </a:cubicBezTo>
                  <a:lnTo>
                    <a:pt x="3800" y="1794"/>
                  </a:lnTo>
                  <a:cubicBezTo>
                    <a:pt x="3861" y="1824"/>
                    <a:pt x="3952" y="1824"/>
                    <a:pt x="3952" y="1824"/>
                  </a:cubicBezTo>
                  <a:cubicBezTo>
                    <a:pt x="3837" y="1738"/>
                    <a:pt x="3831" y="1733"/>
                    <a:pt x="3676" y="1604"/>
                  </a:cubicBezTo>
                  <a:lnTo>
                    <a:pt x="3676" y="1604"/>
                  </a:lnTo>
                  <a:cubicBezTo>
                    <a:pt x="3716" y="1627"/>
                    <a:pt x="3781" y="1665"/>
                    <a:pt x="3800" y="1703"/>
                  </a:cubicBezTo>
                  <a:cubicBezTo>
                    <a:pt x="3831" y="1703"/>
                    <a:pt x="3907" y="1725"/>
                    <a:pt x="3945" y="1725"/>
                  </a:cubicBezTo>
                  <a:cubicBezTo>
                    <a:pt x="3983" y="1725"/>
                    <a:pt x="3983" y="1703"/>
                    <a:pt x="3861" y="1612"/>
                  </a:cubicBezTo>
                  <a:lnTo>
                    <a:pt x="3861" y="1612"/>
                  </a:lnTo>
                  <a:lnTo>
                    <a:pt x="3983" y="1703"/>
                  </a:lnTo>
                  <a:cubicBezTo>
                    <a:pt x="3880" y="1600"/>
                    <a:pt x="3799" y="1476"/>
                    <a:pt x="3867" y="1476"/>
                  </a:cubicBezTo>
                  <a:cubicBezTo>
                    <a:pt x="3880" y="1476"/>
                    <a:pt x="3898" y="1480"/>
                    <a:pt x="3922" y="1490"/>
                  </a:cubicBezTo>
                  <a:cubicBezTo>
                    <a:pt x="3902" y="1480"/>
                    <a:pt x="3884" y="1469"/>
                    <a:pt x="3868" y="1457"/>
                  </a:cubicBezTo>
                  <a:lnTo>
                    <a:pt x="3868" y="1457"/>
                  </a:lnTo>
                  <a:cubicBezTo>
                    <a:pt x="3951" y="1423"/>
                    <a:pt x="3920" y="1305"/>
                    <a:pt x="3831" y="1186"/>
                  </a:cubicBezTo>
                  <a:lnTo>
                    <a:pt x="3831" y="1186"/>
                  </a:lnTo>
                  <a:cubicBezTo>
                    <a:pt x="3904" y="1232"/>
                    <a:pt x="3933" y="1247"/>
                    <a:pt x="3942" y="1247"/>
                  </a:cubicBezTo>
                  <a:cubicBezTo>
                    <a:pt x="3961" y="1247"/>
                    <a:pt x="3895" y="1182"/>
                    <a:pt x="3953" y="1182"/>
                  </a:cubicBezTo>
                  <a:cubicBezTo>
                    <a:pt x="3961" y="1182"/>
                    <a:pt x="3971" y="1184"/>
                    <a:pt x="3983" y="1186"/>
                  </a:cubicBezTo>
                  <a:cubicBezTo>
                    <a:pt x="3861" y="1125"/>
                    <a:pt x="4074" y="1186"/>
                    <a:pt x="3800" y="1004"/>
                  </a:cubicBezTo>
                  <a:lnTo>
                    <a:pt x="3800" y="1004"/>
                  </a:lnTo>
                  <a:lnTo>
                    <a:pt x="3922" y="1064"/>
                  </a:lnTo>
                  <a:cubicBezTo>
                    <a:pt x="3952" y="1064"/>
                    <a:pt x="3983" y="1034"/>
                    <a:pt x="4074" y="1034"/>
                  </a:cubicBezTo>
                  <a:cubicBezTo>
                    <a:pt x="4135" y="1034"/>
                    <a:pt x="3922" y="882"/>
                    <a:pt x="3861" y="852"/>
                  </a:cubicBezTo>
                  <a:lnTo>
                    <a:pt x="3861" y="852"/>
                  </a:lnTo>
                  <a:lnTo>
                    <a:pt x="3983" y="912"/>
                  </a:lnTo>
                  <a:cubicBezTo>
                    <a:pt x="3952" y="852"/>
                    <a:pt x="3709" y="700"/>
                    <a:pt x="3618" y="608"/>
                  </a:cubicBezTo>
                  <a:lnTo>
                    <a:pt x="3618" y="608"/>
                  </a:lnTo>
                  <a:lnTo>
                    <a:pt x="3709" y="669"/>
                  </a:lnTo>
                  <a:cubicBezTo>
                    <a:pt x="3800" y="700"/>
                    <a:pt x="3952" y="821"/>
                    <a:pt x="4104" y="912"/>
                  </a:cubicBezTo>
                  <a:cubicBezTo>
                    <a:pt x="4152" y="912"/>
                    <a:pt x="3978" y="784"/>
                    <a:pt x="3999" y="784"/>
                  </a:cubicBezTo>
                  <a:cubicBezTo>
                    <a:pt x="4005" y="784"/>
                    <a:pt x="4027" y="794"/>
                    <a:pt x="4074" y="821"/>
                  </a:cubicBezTo>
                  <a:cubicBezTo>
                    <a:pt x="4135" y="821"/>
                    <a:pt x="4104" y="760"/>
                    <a:pt x="3922" y="669"/>
                  </a:cubicBezTo>
                  <a:lnTo>
                    <a:pt x="3922" y="669"/>
                  </a:lnTo>
                  <a:cubicBezTo>
                    <a:pt x="3983" y="700"/>
                    <a:pt x="4013" y="700"/>
                    <a:pt x="4104" y="760"/>
                  </a:cubicBezTo>
                  <a:cubicBezTo>
                    <a:pt x="4104" y="730"/>
                    <a:pt x="4074" y="730"/>
                    <a:pt x="3983" y="669"/>
                  </a:cubicBezTo>
                  <a:cubicBezTo>
                    <a:pt x="3861" y="548"/>
                    <a:pt x="3861" y="548"/>
                    <a:pt x="3679" y="426"/>
                  </a:cubicBezTo>
                  <a:lnTo>
                    <a:pt x="3679" y="426"/>
                  </a:lnTo>
                  <a:cubicBezTo>
                    <a:pt x="3715" y="438"/>
                    <a:pt x="3742" y="446"/>
                    <a:pt x="3759" y="450"/>
                  </a:cubicBezTo>
                  <a:lnTo>
                    <a:pt x="3759" y="450"/>
                  </a:lnTo>
                  <a:cubicBezTo>
                    <a:pt x="3668" y="394"/>
                    <a:pt x="3637" y="351"/>
                    <a:pt x="3650" y="351"/>
                  </a:cubicBezTo>
                  <a:cubicBezTo>
                    <a:pt x="3657" y="351"/>
                    <a:pt x="3677" y="364"/>
                    <a:pt x="3709" y="396"/>
                  </a:cubicBezTo>
                  <a:cubicBezTo>
                    <a:pt x="3861" y="456"/>
                    <a:pt x="3952" y="548"/>
                    <a:pt x="4013" y="578"/>
                  </a:cubicBezTo>
                  <a:lnTo>
                    <a:pt x="3679" y="305"/>
                  </a:lnTo>
                  <a:lnTo>
                    <a:pt x="3679" y="305"/>
                  </a:lnTo>
                  <a:cubicBezTo>
                    <a:pt x="3727" y="353"/>
                    <a:pt x="3742" y="373"/>
                    <a:pt x="3732" y="373"/>
                  </a:cubicBezTo>
                  <a:cubicBezTo>
                    <a:pt x="3718" y="373"/>
                    <a:pt x="3648" y="329"/>
                    <a:pt x="3557" y="274"/>
                  </a:cubicBezTo>
                  <a:lnTo>
                    <a:pt x="3557" y="274"/>
                  </a:lnTo>
                  <a:lnTo>
                    <a:pt x="3648" y="365"/>
                  </a:lnTo>
                  <a:lnTo>
                    <a:pt x="3648" y="365"/>
                  </a:lnTo>
                  <a:lnTo>
                    <a:pt x="3496" y="274"/>
                  </a:lnTo>
                  <a:lnTo>
                    <a:pt x="3496" y="274"/>
                  </a:lnTo>
                  <a:cubicBezTo>
                    <a:pt x="3512" y="320"/>
                    <a:pt x="3481" y="320"/>
                    <a:pt x="3462" y="320"/>
                  </a:cubicBezTo>
                  <a:cubicBezTo>
                    <a:pt x="3443" y="320"/>
                    <a:pt x="3436" y="320"/>
                    <a:pt x="3496" y="365"/>
                  </a:cubicBezTo>
                  <a:lnTo>
                    <a:pt x="3648" y="426"/>
                  </a:lnTo>
                  <a:cubicBezTo>
                    <a:pt x="3648" y="450"/>
                    <a:pt x="3758" y="546"/>
                    <a:pt x="3722" y="546"/>
                  </a:cubicBezTo>
                  <a:cubicBezTo>
                    <a:pt x="3712" y="546"/>
                    <a:pt x="3689" y="538"/>
                    <a:pt x="3648" y="517"/>
                  </a:cubicBezTo>
                  <a:cubicBezTo>
                    <a:pt x="3618" y="426"/>
                    <a:pt x="3527" y="396"/>
                    <a:pt x="3466" y="365"/>
                  </a:cubicBezTo>
                  <a:lnTo>
                    <a:pt x="3466" y="365"/>
                  </a:lnTo>
                  <a:cubicBezTo>
                    <a:pt x="3466" y="365"/>
                    <a:pt x="3527" y="396"/>
                    <a:pt x="3496" y="396"/>
                  </a:cubicBezTo>
                  <a:lnTo>
                    <a:pt x="3419" y="347"/>
                  </a:lnTo>
                  <a:lnTo>
                    <a:pt x="3419" y="347"/>
                  </a:lnTo>
                  <a:cubicBezTo>
                    <a:pt x="3470" y="384"/>
                    <a:pt x="3461" y="390"/>
                    <a:pt x="3442" y="390"/>
                  </a:cubicBezTo>
                  <a:cubicBezTo>
                    <a:pt x="3432" y="390"/>
                    <a:pt x="3419" y="389"/>
                    <a:pt x="3411" y="389"/>
                  </a:cubicBezTo>
                  <a:cubicBezTo>
                    <a:pt x="3410" y="389"/>
                    <a:pt x="3409" y="389"/>
                    <a:pt x="3409" y="389"/>
                  </a:cubicBezTo>
                  <a:lnTo>
                    <a:pt x="3409" y="389"/>
                  </a:lnTo>
                  <a:cubicBezTo>
                    <a:pt x="3399" y="382"/>
                    <a:pt x="3389" y="375"/>
                    <a:pt x="3378" y="369"/>
                  </a:cubicBezTo>
                  <a:lnTo>
                    <a:pt x="3378" y="369"/>
                  </a:lnTo>
                  <a:lnTo>
                    <a:pt x="3375" y="365"/>
                  </a:lnTo>
                  <a:cubicBezTo>
                    <a:pt x="3372" y="364"/>
                    <a:pt x="3370" y="363"/>
                    <a:pt x="3367" y="362"/>
                  </a:cubicBezTo>
                  <a:lnTo>
                    <a:pt x="3367" y="362"/>
                  </a:lnTo>
                  <a:cubicBezTo>
                    <a:pt x="3291" y="312"/>
                    <a:pt x="3208" y="259"/>
                    <a:pt x="3162" y="244"/>
                  </a:cubicBezTo>
                  <a:lnTo>
                    <a:pt x="3162" y="244"/>
                  </a:lnTo>
                  <a:cubicBezTo>
                    <a:pt x="3162" y="266"/>
                    <a:pt x="3241" y="351"/>
                    <a:pt x="3205" y="351"/>
                  </a:cubicBezTo>
                  <a:cubicBezTo>
                    <a:pt x="3191" y="351"/>
                    <a:pt x="3160" y="338"/>
                    <a:pt x="3101" y="305"/>
                  </a:cubicBezTo>
                  <a:lnTo>
                    <a:pt x="3101" y="305"/>
                  </a:lnTo>
                  <a:cubicBezTo>
                    <a:pt x="3101" y="365"/>
                    <a:pt x="3192" y="426"/>
                    <a:pt x="3314" y="517"/>
                  </a:cubicBezTo>
                  <a:cubicBezTo>
                    <a:pt x="3314" y="517"/>
                    <a:pt x="3124" y="412"/>
                    <a:pt x="3131" y="412"/>
                  </a:cubicBezTo>
                  <a:cubicBezTo>
                    <a:pt x="3132" y="412"/>
                    <a:pt x="3142" y="416"/>
                    <a:pt x="3162" y="426"/>
                  </a:cubicBezTo>
                  <a:cubicBezTo>
                    <a:pt x="2992" y="329"/>
                    <a:pt x="2822" y="213"/>
                    <a:pt x="2714" y="139"/>
                  </a:cubicBezTo>
                  <a:lnTo>
                    <a:pt x="2714" y="139"/>
                  </a:lnTo>
                  <a:cubicBezTo>
                    <a:pt x="2698" y="126"/>
                    <a:pt x="2676" y="111"/>
                    <a:pt x="2658" y="100"/>
                  </a:cubicBezTo>
                  <a:lnTo>
                    <a:pt x="2658" y="100"/>
                  </a:lnTo>
                  <a:cubicBezTo>
                    <a:pt x="2654" y="97"/>
                    <a:pt x="2649" y="94"/>
                    <a:pt x="2645" y="92"/>
                  </a:cubicBezTo>
                  <a:lnTo>
                    <a:pt x="2645" y="92"/>
                  </a:lnTo>
                  <a:cubicBezTo>
                    <a:pt x="2648" y="94"/>
                    <a:pt x="2650" y="96"/>
                    <a:pt x="2653" y="97"/>
                  </a:cubicBezTo>
                  <a:lnTo>
                    <a:pt x="2653" y="97"/>
                  </a:lnTo>
                  <a:cubicBezTo>
                    <a:pt x="2644" y="93"/>
                    <a:pt x="2637" y="90"/>
                    <a:pt x="2633" y="90"/>
                  </a:cubicBezTo>
                  <a:cubicBezTo>
                    <a:pt x="2626" y="90"/>
                    <a:pt x="2627" y="98"/>
                    <a:pt x="2645" y="122"/>
                  </a:cubicBezTo>
                  <a:cubicBezTo>
                    <a:pt x="2615" y="92"/>
                    <a:pt x="2554" y="1"/>
                    <a:pt x="24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0"/>
            <p:cNvSpPr/>
            <p:nvPr/>
          </p:nvSpPr>
          <p:spPr>
            <a:xfrm>
              <a:off x="-193500" y="3782250"/>
              <a:ext cx="3275" cy="1775"/>
            </a:xfrm>
            <a:custGeom>
              <a:avLst/>
              <a:gdLst/>
              <a:ahLst/>
              <a:cxnLst/>
              <a:rect l="l" t="t" r="r" b="b"/>
              <a:pathLst>
                <a:path w="131" h="71" extrusionOk="0">
                  <a:moveTo>
                    <a:pt x="0" y="1"/>
                  </a:moveTo>
                  <a:lnTo>
                    <a:pt x="61" y="31"/>
                  </a:lnTo>
                  <a:cubicBezTo>
                    <a:pt x="85" y="31"/>
                    <a:pt x="129" y="70"/>
                    <a:pt x="130" y="70"/>
                  </a:cubicBezTo>
                  <a:cubicBezTo>
                    <a:pt x="130" y="70"/>
                    <a:pt x="128" y="68"/>
                    <a:pt x="122" y="62"/>
                  </a:cubicBezTo>
                  <a:cubicBezTo>
                    <a:pt x="91" y="31"/>
                    <a:pt x="61"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0"/>
            <p:cNvSpPr/>
            <p:nvPr/>
          </p:nvSpPr>
          <p:spPr>
            <a:xfrm>
              <a:off x="-197300" y="3779975"/>
              <a:ext cx="3825" cy="3825"/>
            </a:xfrm>
            <a:custGeom>
              <a:avLst/>
              <a:gdLst/>
              <a:ahLst/>
              <a:cxnLst/>
              <a:rect l="l" t="t" r="r" b="b"/>
              <a:pathLst>
                <a:path w="153" h="153" extrusionOk="0">
                  <a:moveTo>
                    <a:pt x="0" y="1"/>
                  </a:moveTo>
                  <a:cubicBezTo>
                    <a:pt x="0" y="31"/>
                    <a:pt x="91" y="92"/>
                    <a:pt x="152" y="153"/>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0"/>
            <p:cNvSpPr/>
            <p:nvPr/>
          </p:nvSpPr>
          <p:spPr>
            <a:xfrm>
              <a:off x="-206425" y="3778450"/>
              <a:ext cx="3075" cy="1550"/>
            </a:xfrm>
            <a:custGeom>
              <a:avLst/>
              <a:gdLst/>
              <a:ahLst/>
              <a:cxnLst/>
              <a:rect l="l" t="t" r="r" b="b"/>
              <a:pathLst>
                <a:path w="123" h="62" extrusionOk="0">
                  <a:moveTo>
                    <a:pt x="1" y="1"/>
                  </a:moveTo>
                  <a:cubicBezTo>
                    <a:pt x="1" y="1"/>
                    <a:pt x="31" y="31"/>
                    <a:pt x="122" y="62"/>
                  </a:cubicBezTo>
                  <a:cubicBezTo>
                    <a:pt x="61" y="31"/>
                    <a:pt x="3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0"/>
            <p:cNvSpPr/>
            <p:nvPr/>
          </p:nvSpPr>
          <p:spPr>
            <a:xfrm>
              <a:off x="-201100" y="3780750"/>
              <a:ext cx="3050" cy="2300"/>
            </a:xfrm>
            <a:custGeom>
              <a:avLst/>
              <a:gdLst/>
              <a:ahLst/>
              <a:cxnLst/>
              <a:rect l="l" t="t" r="r" b="b"/>
              <a:pathLst>
                <a:path w="122" h="92" extrusionOk="0">
                  <a:moveTo>
                    <a:pt x="0" y="0"/>
                  </a:moveTo>
                  <a:cubicBezTo>
                    <a:pt x="46" y="46"/>
                    <a:pt x="38" y="46"/>
                    <a:pt x="38" y="46"/>
                  </a:cubicBezTo>
                  <a:cubicBezTo>
                    <a:pt x="38" y="46"/>
                    <a:pt x="44" y="46"/>
                    <a:pt x="90" y="72"/>
                  </a:cubicBezTo>
                  <a:lnTo>
                    <a:pt x="90" y="72"/>
                  </a:lnTo>
                  <a:cubicBezTo>
                    <a:pt x="66" y="57"/>
                    <a:pt x="33" y="33"/>
                    <a:pt x="0" y="0"/>
                  </a:cubicBezTo>
                  <a:close/>
                  <a:moveTo>
                    <a:pt x="90" y="72"/>
                  </a:moveTo>
                  <a:lnTo>
                    <a:pt x="90" y="72"/>
                  </a:lnTo>
                  <a:cubicBezTo>
                    <a:pt x="109" y="85"/>
                    <a:pt x="122" y="91"/>
                    <a:pt x="122" y="91"/>
                  </a:cubicBezTo>
                  <a:cubicBezTo>
                    <a:pt x="109" y="84"/>
                    <a:pt x="99" y="78"/>
                    <a:pt x="90" y="7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0"/>
            <p:cNvSpPr/>
            <p:nvPr/>
          </p:nvSpPr>
          <p:spPr>
            <a:xfrm>
              <a:off x="-209000" y="3781500"/>
              <a:ext cx="2575" cy="1675"/>
            </a:xfrm>
            <a:custGeom>
              <a:avLst/>
              <a:gdLst/>
              <a:ahLst/>
              <a:cxnLst/>
              <a:rect l="l" t="t" r="r" b="b"/>
              <a:pathLst>
                <a:path w="103" h="67" extrusionOk="0">
                  <a:moveTo>
                    <a:pt x="14" y="1"/>
                  </a:moveTo>
                  <a:cubicBezTo>
                    <a:pt x="1" y="1"/>
                    <a:pt x="56" y="46"/>
                    <a:pt x="72" y="46"/>
                  </a:cubicBezTo>
                  <a:cubicBezTo>
                    <a:pt x="74" y="46"/>
                    <a:pt x="76" y="45"/>
                    <a:pt x="76" y="44"/>
                  </a:cubicBezTo>
                  <a:lnTo>
                    <a:pt x="76" y="44"/>
                  </a:lnTo>
                  <a:cubicBezTo>
                    <a:pt x="82" y="56"/>
                    <a:pt x="95" y="66"/>
                    <a:pt x="99" y="66"/>
                  </a:cubicBezTo>
                  <a:cubicBezTo>
                    <a:pt x="103" y="66"/>
                    <a:pt x="99" y="57"/>
                    <a:pt x="73" y="31"/>
                  </a:cubicBezTo>
                  <a:lnTo>
                    <a:pt x="73" y="31"/>
                  </a:lnTo>
                  <a:cubicBezTo>
                    <a:pt x="76" y="37"/>
                    <a:pt x="77" y="41"/>
                    <a:pt x="76" y="44"/>
                  </a:cubicBezTo>
                  <a:lnTo>
                    <a:pt x="76" y="44"/>
                  </a:lnTo>
                  <a:cubicBezTo>
                    <a:pt x="74" y="40"/>
                    <a:pt x="73" y="35"/>
                    <a:pt x="73" y="31"/>
                  </a:cubicBezTo>
                  <a:cubicBezTo>
                    <a:pt x="36" y="9"/>
                    <a:pt x="19" y="1"/>
                    <a:pt x="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0"/>
            <p:cNvSpPr/>
            <p:nvPr/>
          </p:nvSpPr>
          <p:spPr>
            <a:xfrm>
              <a:off x="-208700" y="3784550"/>
              <a:ext cx="3050" cy="2300"/>
            </a:xfrm>
            <a:custGeom>
              <a:avLst/>
              <a:gdLst/>
              <a:ahLst/>
              <a:cxnLst/>
              <a:rect l="l" t="t" r="r" b="b"/>
              <a:pathLst>
                <a:path w="122" h="92" extrusionOk="0">
                  <a:moveTo>
                    <a:pt x="0" y="0"/>
                  </a:moveTo>
                  <a:cubicBezTo>
                    <a:pt x="0" y="0"/>
                    <a:pt x="92" y="91"/>
                    <a:pt x="122" y="91"/>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0"/>
            <p:cNvSpPr/>
            <p:nvPr/>
          </p:nvSpPr>
          <p:spPr>
            <a:xfrm>
              <a:off x="-221625" y="3822525"/>
              <a:ext cx="3075" cy="2325"/>
            </a:xfrm>
            <a:custGeom>
              <a:avLst/>
              <a:gdLst/>
              <a:ahLst/>
              <a:cxnLst/>
              <a:rect l="l" t="t" r="r" b="b"/>
              <a:pathLst>
                <a:path w="123" h="93" extrusionOk="0">
                  <a:moveTo>
                    <a:pt x="1" y="1"/>
                  </a:moveTo>
                  <a:lnTo>
                    <a:pt x="31" y="62"/>
                  </a:lnTo>
                  <a:lnTo>
                    <a:pt x="122" y="9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0"/>
            <p:cNvSpPr/>
            <p:nvPr/>
          </p:nvSpPr>
          <p:spPr>
            <a:xfrm>
              <a:off x="-233775" y="3835450"/>
              <a:ext cx="2300" cy="1550"/>
            </a:xfrm>
            <a:custGeom>
              <a:avLst/>
              <a:gdLst/>
              <a:ahLst/>
              <a:cxnLst/>
              <a:rect l="l" t="t" r="r" b="b"/>
              <a:pathLst>
                <a:path w="92" h="62" extrusionOk="0">
                  <a:moveTo>
                    <a:pt x="0" y="1"/>
                  </a:moveTo>
                  <a:lnTo>
                    <a:pt x="61" y="61"/>
                  </a:lnTo>
                  <a:cubicBezTo>
                    <a:pt x="91" y="61"/>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0"/>
            <p:cNvSpPr/>
            <p:nvPr/>
          </p:nvSpPr>
          <p:spPr>
            <a:xfrm>
              <a:off x="-228450" y="3852925"/>
              <a:ext cx="4575" cy="3825"/>
            </a:xfrm>
            <a:custGeom>
              <a:avLst/>
              <a:gdLst/>
              <a:ahLst/>
              <a:cxnLst/>
              <a:rect l="l" t="t" r="r" b="b"/>
              <a:pathLst>
                <a:path w="183" h="153" extrusionOk="0">
                  <a:moveTo>
                    <a:pt x="0" y="1"/>
                  </a:moveTo>
                  <a:lnTo>
                    <a:pt x="0" y="1"/>
                  </a:lnTo>
                  <a:lnTo>
                    <a:pt x="182" y="15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0"/>
            <p:cNvSpPr/>
            <p:nvPr/>
          </p:nvSpPr>
          <p:spPr>
            <a:xfrm>
              <a:off x="-1081050" y="3102150"/>
              <a:ext cx="77525" cy="137575"/>
            </a:xfrm>
            <a:custGeom>
              <a:avLst/>
              <a:gdLst/>
              <a:ahLst/>
              <a:cxnLst/>
              <a:rect l="l" t="t" r="r" b="b"/>
              <a:pathLst>
                <a:path w="3101" h="5503" extrusionOk="0">
                  <a:moveTo>
                    <a:pt x="1094" y="1"/>
                  </a:moveTo>
                  <a:cubicBezTo>
                    <a:pt x="1116" y="5"/>
                    <a:pt x="1137" y="10"/>
                    <a:pt x="1159" y="15"/>
                  </a:cubicBezTo>
                  <a:lnTo>
                    <a:pt x="1159" y="15"/>
                  </a:lnTo>
                  <a:cubicBezTo>
                    <a:pt x="1131" y="6"/>
                    <a:pt x="1107" y="1"/>
                    <a:pt x="1094" y="1"/>
                  </a:cubicBezTo>
                  <a:close/>
                  <a:moveTo>
                    <a:pt x="1159" y="15"/>
                  </a:moveTo>
                  <a:cubicBezTo>
                    <a:pt x="1186" y="23"/>
                    <a:pt x="1217" y="35"/>
                    <a:pt x="1245" y="47"/>
                  </a:cubicBezTo>
                  <a:lnTo>
                    <a:pt x="1245" y="47"/>
                  </a:lnTo>
                  <a:cubicBezTo>
                    <a:pt x="1244" y="47"/>
                    <a:pt x="1244" y="47"/>
                    <a:pt x="1243" y="47"/>
                  </a:cubicBezTo>
                  <a:cubicBezTo>
                    <a:pt x="1241" y="47"/>
                    <a:pt x="1249" y="51"/>
                    <a:pt x="1277" y="62"/>
                  </a:cubicBezTo>
                  <a:cubicBezTo>
                    <a:pt x="1267" y="57"/>
                    <a:pt x="1256" y="52"/>
                    <a:pt x="1245" y="47"/>
                  </a:cubicBezTo>
                  <a:lnTo>
                    <a:pt x="1245" y="47"/>
                  </a:lnTo>
                  <a:cubicBezTo>
                    <a:pt x="1259" y="50"/>
                    <a:pt x="1351" y="80"/>
                    <a:pt x="1368" y="80"/>
                  </a:cubicBezTo>
                  <a:cubicBezTo>
                    <a:pt x="1375" y="80"/>
                    <a:pt x="1369" y="75"/>
                    <a:pt x="1340" y="60"/>
                  </a:cubicBezTo>
                  <a:lnTo>
                    <a:pt x="1340" y="60"/>
                  </a:lnTo>
                  <a:cubicBezTo>
                    <a:pt x="1359" y="65"/>
                    <a:pt x="1379" y="70"/>
                    <a:pt x="1397" y="74"/>
                  </a:cubicBezTo>
                  <a:lnTo>
                    <a:pt x="1397" y="74"/>
                  </a:lnTo>
                  <a:cubicBezTo>
                    <a:pt x="1346" y="55"/>
                    <a:pt x="1304" y="40"/>
                    <a:pt x="1277" y="31"/>
                  </a:cubicBezTo>
                  <a:lnTo>
                    <a:pt x="1277" y="31"/>
                  </a:lnTo>
                  <a:cubicBezTo>
                    <a:pt x="1304" y="44"/>
                    <a:pt x="1325" y="53"/>
                    <a:pt x="1340" y="60"/>
                  </a:cubicBezTo>
                  <a:lnTo>
                    <a:pt x="1340" y="60"/>
                  </a:lnTo>
                  <a:cubicBezTo>
                    <a:pt x="1282" y="46"/>
                    <a:pt x="1220" y="29"/>
                    <a:pt x="1159" y="15"/>
                  </a:cubicBezTo>
                  <a:close/>
                  <a:moveTo>
                    <a:pt x="1885" y="31"/>
                  </a:moveTo>
                  <a:lnTo>
                    <a:pt x="2023" y="93"/>
                  </a:lnTo>
                  <a:lnTo>
                    <a:pt x="2023" y="93"/>
                  </a:lnTo>
                  <a:cubicBezTo>
                    <a:pt x="2026" y="92"/>
                    <a:pt x="2031" y="92"/>
                    <a:pt x="2037" y="92"/>
                  </a:cubicBezTo>
                  <a:lnTo>
                    <a:pt x="2041" y="101"/>
                  </a:lnTo>
                  <a:lnTo>
                    <a:pt x="2041" y="101"/>
                  </a:lnTo>
                  <a:lnTo>
                    <a:pt x="2099" y="127"/>
                  </a:lnTo>
                  <a:lnTo>
                    <a:pt x="2099" y="127"/>
                  </a:lnTo>
                  <a:cubicBezTo>
                    <a:pt x="2115" y="124"/>
                    <a:pt x="2091" y="111"/>
                    <a:pt x="1885" y="31"/>
                  </a:cubicBezTo>
                  <a:close/>
                  <a:moveTo>
                    <a:pt x="2023" y="93"/>
                  </a:moveTo>
                  <a:lnTo>
                    <a:pt x="2023" y="93"/>
                  </a:lnTo>
                  <a:cubicBezTo>
                    <a:pt x="1985" y="96"/>
                    <a:pt x="2014" y="114"/>
                    <a:pt x="2057" y="133"/>
                  </a:cubicBezTo>
                  <a:lnTo>
                    <a:pt x="2057" y="133"/>
                  </a:lnTo>
                  <a:lnTo>
                    <a:pt x="2041" y="101"/>
                  </a:lnTo>
                  <a:lnTo>
                    <a:pt x="2041" y="101"/>
                  </a:lnTo>
                  <a:lnTo>
                    <a:pt x="2023" y="93"/>
                  </a:lnTo>
                  <a:close/>
                  <a:moveTo>
                    <a:pt x="2067" y="92"/>
                  </a:moveTo>
                  <a:cubicBezTo>
                    <a:pt x="2096" y="111"/>
                    <a:pt x="2128" y="125"/>
                    <a:pt x="2160" y="135"/>
                  </a:cubicBezTo>
                  <a:lnTo>
                    <a:pt x="2160" y="135"/>
                  </a:lnTo>
                  <a:cubicBezTo>
                    <a:pt x="2144" y="117"/>
                    <a:pt x="2106" y="92"/>
                    <a:pt x="2067" y="92"/>
                  </a:cubicBezTo>
                  <a:close/>
                  <a:moveTo>
                    <a:pt x="1397" y="74"/>
                  </a:moveTo>
                  <a:cubicBezTo>
                    <a:pt x="1463" y="98"/>
                    <a:pt x="1546" y="129"/>
                    <a:pt x="1636" y="162"/>
                  </a:cubicBezTo>
                  <a:lnTo>
                    <a:pt x="1636" y="162"/>
                  </a:lnTo>
                  <a:cubicBezTo>
                    <a:pt x="1626" y="151"/>
                    <a:pt x="1620" y="135"/>
                    <a:pt x="1520" y="92"/>
                  </a:cubicBezTo>
                  <a:cubicBezTo>
                    <a:pt x="1488" y="92"/>
                    <a:pt x="1446" y="85"/>
                    <a:pt x="1397" y="74"/>
                  </a:cubicBezTo>
                  <a:close/>
                  <a:moveTo>
                    <a:pt x="1636" y="162"/>
                  </a:moveTo>
                  <a:lnTo>
                    <a:pt x="1636" y="162"/>
                  </a:lnTo>
                  <a:cubicBezTo>
                    <a:pt x="1643" y="171"/>
                    <a:pt x="1653" y="177"/>
                    <a:pt x="1708" y="189"/>
                  </a:cubicBezTo>
                  <a:lnTo>
                    <a:pt x="1708" y="189"/>
                  </a:lnTo>
                  <a:cubicBezTo>
                    <a:pt x="1684" y="180"/>
                    <a:pt x="1659" y="171"/>
                    <a:pt x="1636" y="162"/>
                  </a:cubicBezTo>
                  <a:close/>
                  <a:moveTo>
                    <a:pt x="1708" y="189"/>
                  </a:moveTo>
                  <a:lnTo>
                    <a:pt x="1708" y="189"/>
                  </a:lnTo>
                  <a:cubicBezTo>
                    <a:pt x="1734" y="199"/>
                    <a:pt x="1760" y="209"/>
                    <a:pt x="1786" y="219"/>
                  </a:cubicBezTo>
                  <a:lnTo>
                    <a:pt x="1786" y="219"/>
                  </a:lnTo>
                  <a:cubicBezTo>
                    <a:pt x="1797" y="215"/>
                    <a:pt x="1810" y="214"/>
                    <a:pt x="1824" y="214"/>
                  </a:cubicBezTo>
                  <a:cubicBezTo>
                    <a:pt x="1772" y="203"/>
                    <a:pt x="1735" y="195"/>
                    <a:pt x="1708" y="189"/>
                  </a:cubicBezTo>
                  <a:close/>
                  <a:moveTo>
                    <a:pt x="1520" y="183"/>
                  </a:moveTo>
                  <a:lnTo>
                    <a:pt x="1520" y="183"/>
                  </a:lnTo>
                  <a:cubicBezTo>
                    <a:pt x="1543" y="195"/>
                    <a:pt x="1585" y="207"/>
                    <a:pt x="1627" y="220"/>
                  </a:cubicBezTo>
                  <a:lnTo>
                    <a:pt x="1627" y="220"/>
                  </a:lnTo>
                  <a:cubicBezTo>
                    <a:pt x="1598" y="205"/>
                    <a:pt x="1563" y="192"/>
                    <a:pt x="1520" y="183"/>
                  </a:cubicBezTo>
                  <a:close/>
                  <a:moveTo>
                    <a:pt x="1114" y="238"/>
                  </a:moveTo>
                  <a:cubicBezTo>
                    <a:pt x="1113" y="238"/>
                    <a:pt x="1116" y="240"/>
                    <a:pt x="1125" y="244"/>
                  </a:cubicBezTo>
                  <a:cubicBezTo>
                    <a:pt x="1129" y="244"/>
                    <a:pt x="1126" y="242"/>
                    <a:pt x="1116" y="238"/>
                  </a:cubicBezTo>
                  <a:lnTo>
                    <a:pt x="1116" y="238"/>
                  </a:lnTo>
                  <a:cubicBezTo>
                    <a:pt x="1115" y="238"/>
                    <a:pt x="1115" y="238"/>
                    <a:pt x="1114" y="238"/>
                  </a:cubicBezTo>
                  <a:close/>
                  <a:moveTo>
                    <a:pt x="1057" y="242"/>
                  </a:moveTo>
                  <a:cubicBezTo>
                    <a:pt x="1056" y="242"/>
                    <a:pt x="1065" y="245"/>
                    <a:pt x="1081" y="251"/>
                  </a:cubicBezTo>
                  <a:lnTo>
                    <a:pt x="1081" y="251"/>
                  </a:lnTo>
                  <a:cubicBezTo>
                    <a:pt x="1075" y="249"/>
                    <a:pt x="1070" y="246"/>
                    <a:pt x="1064" y="244"/>
                  </a:cubicBezTo>
                  <a:cubicBezTo>
                    <a:pt x="1060" y="243"/>
                    <a:pt x="1057" y="242"/>
                    <a:pt x="1057" y="242"/>
                  </a:cubicBezTo>
                  <a:close/>
                  <a:moveTo>
                    <a:pt x="742" y="239"/>
                  </a:moveTo>
                  <a:cubicBezTo>
                    <a:pt x="735" y="239"/>
                    <a:pt x="774" y="258"/>
                    <a:pt x="804" y="269"/>
                  </a:cubicBezTo>
                  <a:lnTo>
                    <a:pt x="804" y="269"/>
                  </a:lnTo>
                  <a:cubicBezTo>
                    <a:pt x="787" y="261"/>
                    <a:pt x="773" y="252"/>
                    <a:pt x="760" y="244"/>
                  </a:cubicBezTo>
                  <a:cubicBezTo>
                    <a:pt x="749" y="241"/>
                    <a:pt x="744" y="239"/>
                    <a:pt x="742" y="239"/>
                  </a:cubicBezTo>
                  <a:close/>
                  <a:moveTo>
                    <a:pt x="942" y="153"/>
                  </a:moveTo>
                  <a:cubicBezTo>
                    <a:pt x="1065" y="177"/>
                    <a:pt x="1208" y="222"/>
                    <a:pt x="1242" y="222"/>
                  </a:cubicBezTo>
                  <a:cubicBezTo>
                    <a:pt x="1250" y="222"/>
                    <a:pt x="1252" y="219"/>
                    <a:pt x="1246" y="214"/>
                  </a:cubicBezTo>
                  <a:lnTo>
                    <a:pt x="1246" y="214"/>
                  </a:lnTo>
                  <a:cubicBezTo>
                    <a:pt x="1413" y="274"/>
                    <a:pt x="1436" y="282"/>
                    <a:pt x="1421" y="282"/>
                  </a:cubicBezTo>
                  <a:cubicBezTo>
                    <a:pt x="1416" y="282"/>
                    <a:pt x="1407" y="281"/>
                    <a:pt x="1397" y="281"/>
                  </a:cubicBezTo>
                  <a:cubicBezTo>
                    <a:pt x="1379" y="281"/>
                    <a:pt x="1359" y="284"/>
                    <a:pt x="1367" y="303"/>
                  </a:cubicBezTo>
                  <a:lnTo>
                    <a:pt x="1367" y="303"/>
                  </a:lnTo>
                  <a:cubicBezTo>
                    <a:pt x="1223" y="236"/>
                    <a:pt x="1048" y="206"/>
                    <a:pt x="942" y="153"/>
                  </a:cubicBezTo>
                  <a:close/>
                  <a:moveTo>
                    <a:pt x="760" y="305"/>
                  </a:moveTo>
                  <a:lnTo>
                    <a:pt x="760" y="305"/>
                  </a:lnTo>
                  <a:cubicBezTo>
                    <a:pt x="770" y="310"/>
                    <a:pt x="781" y="314"/>
                    <a:pt x="792" y="318"/>
                  </a:cubicBezTo>
                  <a:lnTo>
                    <a:pt x="792" y="318"/>
                  </a:lnTo>
                  <a:lnTo>
                    <a:pt x="760" y="305"/>
                  </a:lnTo>
                  <a:close/>
                  <a:moveTo>
                    <a:pt x="1436" y="300"/>
                  </a:moveTo>
                  <a:cubicBezTo>
                    <a:pt x="1444" y="300"/>
                    <a:pt x="1466" y="308"/>
                    <a:pt x="1520" y="335"/>
                  </a:cubicBezTo>
                  <a:cubicBezTo>
                    <a:pt x="1672" y="396"/>
                    <a:pt x="1672" y="396"/>
                    <a:pt x="1702" y="457"/>
                  </a:cubicBezTo>
                  <a:cubicBezTo>
                    <a:pt x="1702" y="457"/>
                    <a:pt x="1520" y="366"/>
                    <a:pt x="1398" y="335"/>
                  </a:cubicBezTo>
                  <a:cubicBezTo>
                    <a:pt x="1378" y="335"/>
                    <a:pt x="1344" y="322"/>
                    <a:pt x="1360" y="322"/>
                  </a:cubicBezTo>
                  <a:cubicBezTo>
                    <a:pt x="1368" y="322"/>
                    <a:pt x="1388" y="325"/>
                    <a:pt x="1429" y="335"/>
                  </a:cubicBezTo>
                  <a:cubicBezTo>
                    <a:pt x="1415" y="327"/>
                    <a:pt x="1400" y="319"/>
                    <a:pt x="1385" y="312"/>
                  </a:cubicBezTo>
                  <a:lnTo>
                    <a:pt x="1385" y="312"/>
                  </a:lnTo>
                  <a:cubicBezTo>
                    <a:pt x="1407" y="320"/>
                    <a:pt x="1420" y="323"/>
                    <a:pt x="1427" y="323"/>
                  </a:cubicBezTo>
                  <a:cubicBezTo>
                    <a:pt x="1446" y="323"/>
                    <a:pt x="1422" y="300"/>
                    <a:pt x="1436" y="300"/>
                  </a:cubicBezTo>
                  <a:close/>
                  <a:moveTo>
                    <a:pt x="851" y="487"/>
                  </a:moveTo>
                  <a:cubicBezTo>
                    <a:pt x="888" y="500"/>
                    <a:pt x="915" y="507"/>
                    <a:pt x="943" y="513"/>
                  </a:cubicBezTo>
                  <a:lnTo>
                    <a:pt x="943" y="513"/>
                  </a:lnTo>
                  <a:lnTo>
                    <a:pt x="851" y="487"/>
                  </a:lnTo>
                  <a:close/>
                  <a:moveTo>
                    <a:pt x="730" y="466"/>
                  </a:moveTo>
                  <a:lnTo>
                    <a:pt x="730" y="466"/>
                  </a:lnTo>
                  <a:cubicBezTo>
                    <a:pt x="737" y="473"/>
                    <a:pt x="762" y="488"/>
                    <a:pt x="821" y="518"/>
                  </a:cubicBezTo>
                  <a:cubicBezTo>
                    <a:pt x="856" y="518"/>
                    <a:pt x="889" y="525"/>
                    <a:pt x="921" y="537"/>
                  </a:cubicBezTo>
                  <a:lnTo>
                    <a:pt x="921" y="537"/>
                  </a:lnTo>
                  <a:cubicBezTo>
                    <a:pt x="859" y="511"/>
                    <a:pt x="795" y="486"/>
                    <a:pt x="730" y="466"/>
                  </a:cubicBezTo>
                  <a:close/>
                  <a:moveTo>
                    <a:pt x="921" y="537"/>
                  </a:moveTo>
                  <a:cubicBezTo>
                    <a:pt x="931" y="542"/>
                    <a:pt x="941" y="546"/>
                    <a:pt x="951" y="550"/>
                  </a:cubicBezTo>
                  <a:lnTo>
                    <a:pt x="951" y="550"/>
                  </a:lnTo>
                  <a:cubicBezTo>
                    <a:pt x="941" y="546"/>
                    <a:pt x="931" y="541"/>
                    <a:pt x="921" y="537"/>
                  </a:cubicBezTo>
                  <a:close/>
                  <a:moveTo>
                    <a:pt x="1707" y="516"/>
                  </a:moveTo>
                  <a:cubicBezTo>
                    <a:pt x="1743" y="527"/>
                    <a:pt x="1781" y="537"/>
                    <a:pt x="1824" y="548"/>
                  </a:cubicBezTo>
                  <a:cubicBezTo>
                    <a:pt x="1854" y="548"/>
                    <a:pt x="1915" y="609"/>
                    <a:pt x="1885" y="609"/>
                  </a:cubicBezTo>
                  <a:cubicBezTo>
                    <a:pt x="1791" y="556"/>
                    <a:pt x="1745" y="531"/>
                    <a:pt x="1707" y="516"/>
                  </a:cubicBezTo>
                  <a:close/>
                  <a:moveTo>
                    <a:pt x="2601" y="919"/>
                  </a:moveTo>
                  <a:cubicBezTo>
                    <a:pt x="2621" y="927"/>
                    <a:pt x="2629" y="930"/>
                    <a:pt x="2630" y="930"/>
                  </a:cubicBezTo>
                  <a:cubicBezTo>
                    <a:pt x="2630" y="930"/>
                    <a:pt x="2618" y="925"/>
                    <a:pt x="2601" y="919"/>
                  </a:cubicBezTo>
                  <a:close/>
                  <a:moveTo>
                    <a:pt x="829" y="998"/>
                  </a:moveTo>
                  <a:cubicBezTo>
                    <a:pt x="824" y="998"/>
                    <a:pt x="843" y="1007"/>
                    <a:pt x="870" y="1021"/>
                  </a:cubicBezTo>
                  <a:lnTo>
                    <a:pt x="870" y="1021"/>
                  </a:lnTo>
                  <a:cubicBezTo>
                    <a:pt x="864" y="1016"/>
                    <a:pt x="857" y="1010"/>
                    <a:pt x="851" y="1004"/>
                  </a:cubicBezTo>
                  <a:cubicBezTo>
                    <a:pt x="838" y="1000"/>
                    <a:pt x="832" y="998"/>
                    <a:pt x="829" y="998"/>
                  </a:cubicBezTo>
                  <a:close/>
                  <a:moveTo>
                    <a:pt x="870" y="1021"/>
                  </a:moveTo>
                  <a:cubicBezTo>
                    <a:pt x="913" y="1056"/>
                    <a:pt x="955" y="1065"/>
                    <a:pt x="984" y="1081"/>
                  </a:cubicBezTo>
                  <a:lnTo>
                    <a:pt x="984" y="1081"/>
                  </a:lnTo>
                  <a:cubicBezTo>
                    <a:pt x="956" y="1063"/>
                    <a:pt x="906" y="1039"/>
                    <a:pt x="870" y="1021"/>
                  </a:cubicBezTo>
                  <a:close/>
                  <a:moveTo>
                    <a:pt x="821" y="1095"/>
                  </a:moveTo>
                  <a:lnTo>
                    <a:pt x="821" y="1095"/>
                  </a:lnTo>
                  <a:cubicBezTo>
                    <a:pt x="834" y="1109"/>
                    <a:pt x="854" y="1116"/>
                    <a:pt x="878" y="1123"/>
                  </a:cubicBezTo>
                  <a:lnTo>
                    <a:pt x="878" y="1123"/>
                  </a:lnTo>
                  <a:cubicBezTo>
                    <a:pt x="860" y="1115"/>
                    <a:pt x="841" y="1105"/>
                    <a:pt x="821" y="1095"/>
                  </a:cubicBezTo>
                  <a:close/>
                  <a:moveTo>
                    <a:pt x="878" y="1123"/>
                  </a:moveTo>
                  <a:cubicBezTo>
                    <a:pt x="895" y="1132"/>
                    <a:pt x="912" y="1140"/>
                    <a:pt x="926" y="1147"/>
                  </a:cubicBezTo>
                  <a:lnTo>
                    <a:pt x="926" y="1147"/>
                  </a:lnTo>
                  <a:cubicBezTo>
                    <a:pt x="940" y="1148"/>
                    <a:pt x="955" y="1152"/>
                    <a:pt x="973" y="1156"/>
                  </a:cubicBezTo>
                  <a:cubicBezTo>
                    <a:pt x="939" y="1139"/>
                    <a:pt x="906" y="1132"/>
                    <a:pt x="878" y="1123"/>
                  </a:cubicBezTo>
                  <a:close/>
                  <a:moveTo>
                    <a:pt x="1034" y="1263"/>
                  </a:moveTo>
                  <a:cubicBezTo>
                    <a:pt x="1064" y="1273"/>
                    <a:pt x="1102" y="1287"/>
                    <a:pt x="1155" y="1308"/>
                  </a:cubicBezTo>
                  <a:cubicBezTo>
                    <a:pt x="1231" y="1336"/>
                    <a:pt x="1253" y="1344"/>
                    <a:pt x="1253" y="1344"/>
                  </a:cubicBezTo>
                  <a:cubicBezTo>
                    <a:pt x="1253" y="1344"/>
                    <a:pt x="1220" y="1333"/>
                    <a:pt x="1207" y="1333"/>
                  </a:cubicBezTo>
                  <a:cubicBezTo>
                    <a:pt x="1196" y="1333"/>
                    <a:pt x="1199" y="1340"/>
                    <a:pt x="1246" y="1369"/>
                  </a:cubicBezTo>
                  <a:lnTo>
                    <a:pt x="1034" y="1263"/>
                  </a:lnTo>
                  <a:close/>
                  <a:moveTo>
                    <a:pt x="912" y="1612"/>
                  </a:moveTo>
                  <a:lnTo>
                    <a:pt x="912" y="1612"/>
                  </a:lnTo>
                  <a:cubicBezTo>
                    <a:pt x="942" y="1642"/>
                    <a:pt x="950" y="1642"/>
                    <a:pt x="965" y="1642"/>
                  </a:cubicBezTo>
                  <a:cubicBezTo>
                    <a:pt x="967" y="1642"/>
                    <a:pt x="969" y="1642"/>
                    <a:pt x="971" y="1642"/>
                  </a:cubicBezTo>
                  <a:lnTo>
                    <a:pt x="971" y="1642"/>
                  </a:lnTo>
                  <a:cubicBezTo>
                    <a:pt x="939" y="1626"/>
                    <a:pt x="912" y="1612"/>
                    <a:pt x="912" y="1612"/>
                  </a:cubicBezTo>
                  <a:close/>
                  <a:moveTo>
                    <a:pt x="1081" y="1668"/>
                  </a:moveTo>
                  <a:cubicBezTo>
                    <a:pt x="1084" y="1670"/>
                    <a:pt x="1087" y="1672"/>
                    <a:pt x="1091" y="1672"/>
                  </a:cubicBezTo>
                  <a:lnTo>
                    <a:pt x="1091" y="1672"/>
                  </a:lnTo>
                  <a:cubicBezTo>
                    <a:pt x="1087" y="1671"/>
                    <a:pt x="1084" y="1669"/>
                    <a:pt x="1081" y="1668"/>
                  </a:cubicBezTo>
                  <a:close/>
                  <a:moveTo>
                    <a:pt x="1030" y="1646"/>
                  </a:moveTo>
                  <a:cubicBezTo>
                    <a:pt x="1027" y="1646"/>
                    <a:pt x="1034" y="1652"/>
                    <a:pt x="1064" y="1673"/>
                  </a:cubicBezTo>
                  <a:cubicBezTo>
                    <a:pt x="1084" y="1673"/>
                    <a:pt x="1037" y="1646"/>
                    <a:pt x="1030" y="1646"/>
                  </a:cubicBezTo>
                  <a:close/>
                  <a:moveTo>
                    <a:pt x="912" y="1673"/>
                  </a:moveTo>
                  <a:lnTo>
                    <a:pt x="912" y="1673"/>
                  </a:lnTo>
                  <a:cubicBezTo>
                    <a:pt x="942" y="1685"/>
                    <a:pt x="964" y="1693"/>
                    <a:pt x="979" y="1699"/>
                  </a:cubicBezTo>
                  <a:lnTo>
                    <a:pt x="979" y="1699"/>
                  </a:lnTo>
                  <a:cubicBezTo>
                    <a:pt x="966" y="1692"/>
                    <a:pt x="949" y="1685"/>
                    <a:pt x="912" y="1673"/>
                  </a:cubicBezTo>
                  <a:close/>
                  <a:moveTo>
                    <a:pt x="1091" y="1672"/>
                  </a:moveTo>
                  <a:cubicBezTo>
                    <a:pt x="1118" y="1685"/>
                    <a:pt x="1142" y="1696"/>
                    <a:pt x="1155" y="1703"/>
                  </a:cubicBezTo>
                  <a:lnTo>
                    <a:pt x="1155" y="1703"/>
                  </a:lnTo>
                  <a:lnTo>
                    <a:pt x="1094" y="1673"/>
                  </a:lnTo>
                  <a:cubicBezTo>
                    <a:pt x="1093" y="1673"/>
                    <a:pt x="1092" y="1673"/>
                    <a:pt x="1091" y="1672"/>
                  </a:cubicBezTo>
                  <a:close/>
                  <a:moveTo>
                    <a:pt x="1246" y="1825"/>
                  </a:moveTo>
                  <a:cubicBezTo>
                    <a:pt x="1250" y="1826"/>
                    <a:pt x="1253" y="1828"/>
                    <a:pt x="1256" y="1829"/>
                  </a:cubicBezTo>
                  <a:lnTo>
                    <a:pt x="1256" y="1829"/>
                  </a:lnTo>
                  <a:cubicBezTo>
                    <a:pt x="1254" y="1828"/>
                    <a:pt x="1253" y="1826"/>
                    <a:pt x="1251" y="1825"/>
                  </a:cubicBezTo>
                  <a:lnTo>
                    <a:pt x="1251" y="1825"/>
                  </a:lnTo>
                  <a:cubicBezTo>
                    <a:pt x="1250" y="1825"/>
                    <a:pt x="1248" y="1825"/>
                    <a:pt x="1246" y="1825"/>
                  </a:cubicBezTo>
                  <a:close/>
                  <a:moveTo>
                    <a:pt x="1216" y="1764"/>
                  </a:moveTo>
                  <a:cubicBezTo>
                    <a:pt x="1246" y="1824"/>
                    <a:pt x="1216" y="1764"/>
                    <a:pt x="1368" y="1855"/>
                  </a:cubicBezTo>
                  <a:lnTo>
                    <a:pt x="1237" y="1806"/>
                  </a:lnTo>
                  <a:lnTo>
                    <a:pt x="1237" y="1806"/>
                  </a:lnTo>
                  <a:lnTo>
                    <a:pt x="1216" y="1764"/>
                  </a:lnTo>
                  <a:close/>
                  <a:moveTo>
                    <a:pt x="2867" y="2128"/>
                  </a:moveTo>
                  <a:cubicBezTo>
                    <a:pt x="2873" y="2137"/>
                    <a:pt x="2880" y="2147"/>
                    <a:pt x="2888" y="2159"/>
                  </a:cubicBezTo>
                  <a:lnTo>
                    <a:pt x="2918" y="2159"/>
                  </a:lnTo>
                  <a:cubicBezTo>
                    <a:pt x="2901" y="2148"/>
                    <a:pt x="2884" y="2137"/>
                    <a:pt x="2867" y="2128"/>
                  </a:cubicBezTo>
                  <a:close/>
                  <a:moveTo>
                    <a:pt x="761" y="2190"/>
                  </a:moveTo>
                  <a:cubicBezTo>
                    <a:pt x="768" y="2197"/>
                    <a:pt x="773" y="2203"/>
                    <a:pt x="777" y="2207"/>
                  </a:cubicBezTo>
                  <a:lnTo>
                    <a:pt x="777" y="2207"/>
                  </a:lnTo>
                  <a:cubicBezTo>
                    <a:pt x="779" y="2207"/>
                    <a:pt x="783" y="2208"/>
                    <a:pt x="786" y="2209"/>
                  </a:cubicBezTo>
                  <a:lnTo>
                    <a:pt x="786" y="2209"/>
                  </a:lnTo>
                  <a:cubicBezTo>
                    <a:pt x="786" y="2209"/>
                    <a:pt x="787" y="2209"/>
                    <a:pt x="788" y="2209"/>
                  </a:cubicBezTo>
                  <a:cubicBezTo>
                    <a:pt x="790" y="2209"/>
                    <a:pt x="792" y="2209"/>
                    <a:pt x="795" y="2210"/>
                  </a:cubicBezTo>
                  <a:lnTo>
                    <a:pt x="795" y="2210"/>
                  </a:lnTo>
                  <a:cubicBezTo>
                    <a:pt x="793" y="2208"/>
                    <a:pt x="784" y="2202"/>
                    <a:pt x="761" y="2190"/>
                  </a:cubicBezTo>
                  <a:close/>
                  <a:moveTo>
                    <a:pt x="912" y="2281"/>
                  </a:moveTo>
                  <a:lnTo>
                    <a:pt x="973" y="2311"/>
                  </a:lnTo>
                  <a:cubicBezTo>
                    <a:pt x="1031" y="2340"/>
                    <a:pt x="1090" y="2341"/>
                    <a:pt x="1094" y="2369"/>
                  </a:cubicBezTo>
                  <a:lnTo>
                    <a:pt x="1094" y="2369"/>
                  </a:lnTo>
                  <a:cubicBezTo>
                    <a:pt x="1076" y="2358"/>
                    <a:pt x="970" y="2320"/>
                    <a:pt x="924" y="2297"/>
                  </a:cubicBezTo>
                  <a:lnTo>
                    <a:pt x="924" y="2297"/>
                  </a:lnTo>
                  <a:cubicBezTo>
                    <a:pt x="916" y="2291"/>
                    <a:pt x="909" y="2286"/>
                    <a:pt x="904" y="2282"/>
                  </a:cubicBezTo>
                  <a:lnTo>
                    <a:pt x="904" y="2282"/>
                  </a:lnTo>
                  <a:cubicBezTo>
                    <a:pt x="905" y="2281"/>
                    <a:pt x="907" y="2281"/>
                    <a:pt x="912" y="2281"/>
                  </a:cubicBezTo>
                  <a:close/>
                  <a:moveTo>
                    <a:pt x="2766" y="2372"/>
                  </a:moveTo>
                  <a:cubicBezTo>
                    <a:pt x="2766" y="2372"/>
                    <a:pt x="2771" y="2375"/>
                    <a:pt x="2779" y="2381"/>
                  </a:cubicBezTo>
                  <a:lnTo>
                    <a:pt x="2779" y="2381"/>
                  </a:lnTo>
                  <a:cubicBezTo>
                    <a:pt x="2774" y="2378"/>
                    <a:pt x="2770" y="2375"/>
                    <a:pt x="2766" y="2372"/>
                  </a:cubicBezTo>
                  <a:close/>
                  <a:moveTo>
                    <a:pt x="732" y="2511"/>
                  </a:moveTo>
                  <a:cubicBezTo>
                    <a:pt x="726" y="2511"/>
                    <a:pt x="764" y="2535"/>
                    <a:pt x="806" y="2561"/>
                  </a:cubicBezTo>
                  <a:lnTo>
                    <a:pt x="806" y="2561"/>
                  </a:lnTo>
                  <a:cubicBezTo>
                    <a:pt x="790" y="2544"/>
                    <a:pt x="776" y="2532"/>
                    <a:pt x="760" y="2524"/>
                  </a:cubicBezTo>
                  <a:cubicBezTo>
                    <a:pt x="742" y="2515"/>
                    <a:pt x="734" y="2511"/>
                    <a:pt x="732" y="2511"/>
                  </a:cubicBezTo>
                  <a:close/>
                  <a:moveTo>
                    <a:pt x="942" y="2767"/>
                  </a:moveTo>
                  <a:lnTo>
                    <a:pt x="1003" y="2797"/>
                  </a:lnTo>
                  <a:cubicBezTo>
                    <a:pt x="994" y="2792"/>
                    <a:pt x="986" y="2787"/>
                    <a:pt x="978" y="2782"/>
                  </a:cubicBezTo>
                  <a:lnTo>
                    <a:pt x="978" y="2782"/>
                  </a:lnTo>
                  <a:cubicBezTo>
                    <a:pt x="966" y="2777"/>
                    <a:pt x="954" y="2772"/>
                    <a:pt x="942" y="2767"/>
                  </a:cubicBezTo>
                  <a:close/>
                  <a:moveTo>
                    <a:pt x="1003" y="2949"/>
                  </a:moveTo>
                  <a:lnTo>
                    <a:pt x="1003" y="2949"/>
                  </a:lnTo>
                  <a:cubicBezTo>
                    <a:pt x="1040" y="2974"/>
                    <a:pt x="1091" y="3003"/>
                    <a:pt x="1141" y="3031"/>
                  </a:cubicBezTo>
                  <a:lnTo>
                    <a:pt x="1141" y="3031"/>
                  </a:lnTo>
                  <a:cubicBezTo>
                    <a:pt x="1078" y="2991"/>
                    <a:pt x="1027" y="2961"/>
                    <a:pt x="1003" y="2949"/>
                  </a:cubicBezTo>
                  <a:close/>
                  <a:moveTo>
                    <a:pt x="1478" y="3283"/>
                  </a:moveTo>
                  <a:cubicBezTo>
                    <a:pt x="1497" y="3299"/>
                    <a:pt x="1520" y="3314"/>
                    <a:pt x="1520" y="3314"/>
                  </a:cubicBezTo>
                  <a:cubicBezTo>
                    <a:pt x="1459" y="3284"/>
                    <a:pt x="1467" y="3284"/>
                    <a:pt x="1474" y="3284"/>
                  </a:cubicBezTo>
                  <a:cubicBezTo>
                    <a:pt x="1476" y="3284"/>
                    <a:pt x="1477" y="3284"/>
                    <a:pt x="1478" y="3283"/>
                  </a:cubicBezTo>
                  <a:close/>
                  <a:moveTo>
                    <a:pt x="1146" y="3353"/>
                  </a:moveTo>
                  <a:cubicBezTo>
                    <a:pt x="1202" y="3385"/>
                    <a:pt x="1257" y="3416"/>
                    <a:pt x="1248" y="3416"/>
                  </a:cubicBezTo>
                  <a:cubicBezTo>
                    <a:pt x="1245" y="3416"/>
                    <a:pt x="1235" y="3413"/>
                    <a:pt x="1216" y="3405"/>
                  </a:cubicBezTo>
                  <a:lnTo>
                    <a:pt x="1146" y="3353"/>
                  </a:lnTo>
                  <a:close/>
                  <a:moveTo>
                    <a:pt x="609" y="3741"/>
                  </a:moveTo>
                  <a:cubicBezTo>
                    <a:pt x="617" y="3748"/>
                    <a:pt x="617" y="3751"/>
                    <a:pt x="614" y="3752"/>
                  </a:cubicBezTo>
                  <a:lnTo>
                    <a:pt x="614" y="3752"/>
                  </a:lnTo>
                  <a:lnTo>
                    <a:pt x="609" y="3741"/>
                  </a:lnTo>
                  <a:close/>
                  <a:moveTo>
                    <a:pt x="1733" y="4530"/>
                  </a:moveTo>
                  <a:cubicBezTo>
                    <a:pt x="1758" y="4530"/>
                    <a:pt x="1762" y="4530"/>
                    <a:pt x="1797" y="4564"/>
                  </a:cubicBezTo>
                  <a:lnTo>
                    <a:pt x="1797" y="4564"/>
                  </a:lnTo>
                  <a:cubicBezTo>
                    <a:pt x="1781" y="4555"/>
                    <a:pt x="1760" y="4543"/>
                    <a:pt x="1733" y="4530"/>
                  </a:cubicBezTo>
                  <a:close/>
                  <a:moveTo>
                    <a:pt x="790" y="31"/>
                  </a:moveTo>
                  <a:cubicBezTo>
                    <a:pt x="760" y="62"/>
                    <a:pt x="1064" y="153"/>
                    <a:pt x="973" y="153"/>
                  </a:cubicBezTo>
                  <a:lnTo>
                    <a:pt x="851" y="92"/>
                  </a:lnTo>
                  <a:lnTo>
                    <a:pt x="942" y="153"/>
                  </a:lnTo>
                  <a:cubicBezTo>
                    <a:pt x="839" y="153"/>
                    <a:pt x="1065" y="219"/>
                    <a:pt x="1116" y="238"/>
                  </a:cubicBezTo>
                  <a:lnTo>
                    <a:pt x="1116" y="238"/>
                  </a:lnTo>
                  <a:cubicBezTo>
                    <a:pt x="1138" y="245"/>
                    <a:pt x="1293" y="310"/>
                    <a:pt x="1368" y="335"/>
                  </a:cubicBezTo>
                  <a:cubicBezTo>
                    <a:pt x="1474" y="378"/>
                    <a:pt x="1510" y="394"/>
                    <a:pt x="1502" y="394"/>
                  </a:cubicBezTo>
                  <a:cubicBezTo>
                    <a:pt x="1483" y="394"/>
                    <a:pt x="1171" y="284"/>
                    <a:pt x="1081" y="251"/>
                  </a:cubicBezTo>
                  <a:lnTo>
                    <a:pt x="1081" y="251"/>
                  </a:lnTo>
                  <a:cubicBezTo>
                    <a:pt x="1305" y="342"/>
                    <a:pt x="1412" y="416"/>
                    <a:pt x="1614" y="486"/>
                  </a:cubicBezTo>
                  <a:lnTo>
                    <a:pt x="1614" y="486"/>
                  </a:lnTo>
                  <a:cubicBezTo>
                    <a:pt x="1590" y="479"/>
                    <a:pt x="1560" y="470"/>
                    <a:pt x="1520" y="457"/>
                  </a:cubicBezTo>
                  <a:lnTo>
                    <a:pt x="1246" y="335"/>
                  </a:lnTo>
                  <a:cubicBezTo>
                    <a:pt x="1161" y="318"/>
                    <a:pt x="1076" y="292"/>
                    <a:pt x="997" y="266"/>
                  </a:cubicBezTo>
                  <a:lnTo>
                    <a:pt x="997" y="266"/>
                  </a:lnTo>
                  <a:cubicBezTo>
                    <a:pt x="971" y="255"/>
                    <a:pt x="949" y="249"/>
                    <a:pt x="934" y="247"/>
                  </a:cubicBezTo>
                  <a:lnTo>
                    <a:pt x="934" y="247"/>
                  </a:lnTo>
                  <a:cubicBezTo>
                    <a:pt x="894" y="234"/>
                    <a:pt x="856" y="223"/>
                    <a:pt x="821" y="214"/>
                  </a:cubicBezTo>
                  <a:lnTo>
                    <a:pt x="821" y="214"/>
                  </a:lnTo>
                  <a:cubicBezTo>
                    <a:pt x="854" y="222"/>
                    <a:pt x="888" y="233"/>
                    <a:pt x="920" y="245"/>
                  </a:cubicBezTo>
                  <a:lnTo>
                    <a:pt x="920" y="245"/>
                  </a:lnTo>
                  <a:cubicBezTo>
                    <a:pt x="915" y="244"/>
                    <a:pt x="912" y="244"/>
                    <a:pt x="912" y="244"/>
                  </a:cubicBezTo>
                  <a:lnTo>
                    <a:pt x="912" y="244"/>
                  </a:lnTo>
                  <a:cubicBezTo>
                    <a:pt x="942" y="274"/>
                    <a:pt x="1018" y="305"/>
                    <a:pt x="1090" y="331"/>
                  </a:cubicBezTo>
                  <a:lnTo>
                    <a:pt x="1090" y="331"/>
                  </a:lnTo>
                  <a:cubicBezTo>
                    <a:pt x="1092" y="333"/>
                    <a:pt x="1093" y="334"/>
                    <a:pt x="1094" y="335"/>
                  </a:cubicBezTo>
                  <a:cubicBezTo>
                    <a:pt x="1093" y="334"/>
                    <a:pt x="1092" y="333"/>
                    <a:pt x="1090" y="331"/>
                  </a:cubicBezTo>
                  <a:lnTo>
                    <a:pt x="1090" y="331"/>
                  </a:lnTo>
                  <a:cubicBezTo>
                    <a:pt x="1163" y="358"/>
                    <a:pt x="1231" y="381"/>
                    <a:pt x="1246" y="396"/>
                  </a:cubicBezTo>
                  <a:cubicBezTo>
                    <a:pt x="1246" y="396"/>
                    <a:pt x="1003" y="366"/>
                    <a:pt x="973" y="335"/>
                  </a:cubicBezTo>
                  <a:lnTo>
                    <a:pt x="790" y="244"/>
                  </a:lnTo>
                  <a:lnTo>
                    <a:pt x="790" y="244"/>
                  </a:lnTo>
                  <a:cubicBezTo>
                    <a:pt x="833" y="270"/>
                    <a:pt x="842" y="279"/>
                    <a:pt x="835" y="279"/>
                  </a:cubicBezTo>
                  <a:cubicBezTo>
                    <a:pt x="830" y="279"/>
                    <a:pt x="818" y="275"/>
                    <a:pt x="804" y="269"/>
                  </a:cubicBezTo>
                  <a:lnTo>
                    <a:pt x="804" y="269"/>
                  </a:lnTo>
                  <a:cubicBezTo>
                    <a:pt x="909" y="322"/>
                    <a:pt x="1085" y="378"/>
                    <a:pt x="1216" y="457"/>
                  </a:cubicBezTo>
                  <a:cubicBezTo>
                    <a:pt x="1226" y="467"/>
                    <a:pt x="1216" y="470"/>
                    <a:pt x="1199" y="470"/>
                  </a:cubicBezTo>
                  <a:cubicBezTo>
                    <a:pt x="1165" y="470"/>
                    <a:pt x="1104" y="457"/>
                    <a:pt x="1125" y="457"/>
                  </a:cubicBezTo>
                  <a:lnTo>
                    <a:pt x="1008" y="370"/>
                  </a:lnTo>
                  <a:lnTo>
                    <a:pt x="1008" y="370"/>
                  </a:lnTo>
                  <a:cubicBezTo>
                    <a:pt x="1009" y="370"/>
                    <a:pt x="1009" y="370"/>
                    <a:pt x="1009" y="370"/>
                  </a:cubicBezTo>
                  <a:cubicBezTo>
                    <a:pt x="1010" y="370"/>
                    <a:pt x="1009" y="368"/>
                    <a:pt x="1003" y="366"/>
                  </a:cubicBezTo>
                  <a:lnTo>
                    <a:pt x="1003" y="366"/>
                  </a:lnTo>
                  <a:lnTo>
                    <a:pt x="1008" y="370"/>
                  </a:lnTo>
                  <a:lnTo>
                    <a:pt x="1008" y="370"/>
                  </a:lnTo>
                  <a:cubicBezTo>
                    <a:pt x="992" y="368"/>
                    <a:pt x="785" y="290"/>
                    <a:pt x="751" y="290"/>
                  </a:cubicBezTo>
                  <a:cubicBezTo>
                    <a:pt x="743" y="290"/>
                    <a:pt x="744" y="295"/>
                    <a:pt x="760" y="305"/>
                  </a:cubicBezTo>
                  <a:cubicBezTo>
                    <a:pt x="760" y="305"/>
                    <a:pt x="760" y="305"/>
                    <a:pt x="760" y="305"/>
                  </a:cubicBezTo>
                  <a:lnTo>
                    <a:pt x="760" y="305"/>
                  </a:lnTo>
                  <a:cubicBezTo>
                    <a:pt x="760" y="305"/>
                    <a:pt x="760" y="305"/>
                    <a:pt x="760" y="305"/>
                  </a:cubicBezTo>
                  <a:lnTo>
                    <a:pt x="760" y="305"/>
                  </a:lnTo>
                  <a:cubicBezTo>
                    <a:pt x="782" y="312"/>
                    <a:pt x="796" y="318"/>
                    <a:pt x="807" y="322"/>
                  </a:cubicBezTo>
                  <a:lnTo>
                    <a:pt x="807" y="322"/>
                  </a:lnTo>
                  <a:cubicBezTo>
                    <a:pt x="802" y="321"/>
                    <a:pt x="797" y="319"/>
                    <a:pt x="792" y="318"/>
                  </a:cubicBezTo>
                  <a:lnTo>
                    <a:pt x="792" y="318"/>
                  </a:lnTo>
                  <a:lnTo>
                    <a:pt x="820" y="329"/>
                  </a:lnTo>
                  <a:lnTo>
                    <a:pt x="820" y="329"/>
                  </a:lnTo>
                  <a:cubicBezTo>
                    <a:pt x="837" y="339"/>
                    <a:pt x="832" y="346"/>
                    <a:pt x="851" y="366"/>
                  </a:cubicBezTo>
                  <a:lnTo>
                    <a:pt x="760" y="335"/>
                  </a:lnTo>
                  <a:lnTo>
                    <a:pt x="760" y="335"/>
                  </a:lnTo>
                  <a:cubicBezTo>
                    <a:pt x="782" y="358"/>
                    <a:pt x="936" y="429"/>
                    <a:pt x="919" y="429"/>
                  </a:cubicBezTo>
                  <a:cubicBezTo>
                    <a:pt x="913" y="429"/>
                    <a:pt x="885" y="420"/>
                    <a:pt x="821" y="396"/>
                  </a:cubicBezTo>
                  <a:lnTo>
                    <a:pt x="821" y="396"/>
                  </a:lnTo>
                  <a:cubicBezTo>
                    <a:pt x="922" y="441"/>
                    <a:pt x="948" y="453"/>
                    <a:pt x="947" y="453"/>
                  </a:cubicBezTo>
                  <a:cubicBezTo>
                    <a:pt x="947" y="453"/>
                    <a:pt x="913" y="439"/>
                    <a:pt x="910" y="439"/>
                  </a:cubicBezTo>
                  <a:cubicBezTo>
                    <a:pt x="908" y="439"/>
                    <a:pt x="915" y="443"/>
                    <a:pt x="942" y="457"/>
                  </a:cubicBezTo>
                  <a:cubicBezTo>
                    <a:pt x="1082" y="504"/>
                    <a:pt x="1097" y="532"/>
                    <a:pt x="1110" y="543"/>
                  </a:cubicBezTo>
                  <a:lnTo>
                    <a:pt x="1110" y="543"/>
                  </a:lnTo>
                  <a:cubicBezTo>
                    <a:pt x="1030" y="517"/>
                    <a:pt x="999" y="507"/>
                    <a:pt x="995" y="507"/>
                  </a:cubicBezTo>
                  <a:cubicBezTo>
                    <a:pt x="986" y="507"/>
                    <a:pt x="1094" y="548"/>
                    <a:pt x="1094" y="548"/>
                  </a:cubicBezTo>
                  <a:cubicBezTo>
                    <a:pt x="1066" y="541"/>
                    <a:pt x="1043" y="536"/>
                    <a:pt x="1023" y="531"/>
                  </a:cubicBezTo>
                  <a:lnTo>
                    <a:pt x="1023" y="531"/>
                  </a:lnTo>
                  <a:cubicBezTo>
                    <a:pt x="953" y="502"/>
                    <a:pt x="922" y="492"/>
                    <a:pt x="915" y="492"/>
                  </a:cubicBezTo>
                  <a:cubicBezTo>
                    <a:pt x="908" y="492"/>
                    <a:pt x="924" y="502"/>
                    <a:pt x="947" y="514"/>
                  </a:cubicBezTo>
                  <a:lnTo>
                    <a:pt x="947" y="514"/>
                  </a:lnTo>
                  <a:cubicBezTo>
                    <a:pt x="946" y="514"/>
                    <a:pt x="944" y="514"/>
                    <a:pt x="943" y="513"/>
                  </a:cubicBezTo>
                  <a:lnTo>
                    <a:pt x="943" y="513"/>
                  </a:lnTo>
                  <a:lnTo>
                    <a:pt x="948" y="515"/>
                  </a:lnTo>
                  <a:lnTo>
                    <a:pt x="948" y="515"/>
                  </a:lnTo>
                  <a:cubicBezTo>
                    <a:pt x="961" y="522"/>
                    <a:pt x="977" y="530"/>
                    <a:pt x="991" y="537"/>
                  </a:cubicBezTo>
                  <a:lnTo>
                    <a:pt x="991" y="537"/>
                  </a:lnTo>
                  <a:cubicBezTo>
                    <a:pt x="879" y="505"/>
                    <a:pt x="753" y="457"/>
                    <a:pt x="699" y="457"/>
                  </a:cubicBezTo>
                  <a:cubicBezTo>
                    <a:pt x="699" y="457"/>
                    <a:pt x="699" y="457"/>
                    <a:pt x="699" y="457"/>
                  </a:cubicBezTo>
                  <a:lnTo>
                    <a:pt x="699" y="457"/>
                  </a:lnTo>
                  <a:cubicBezTo>
                    <a:pt x="709" y="460"/>
                    <a:pt x="719" y="462"/>
                    <a:pt x="729" y="465"/>
                  </a:cubicBezTo>
                  <a:lnTo>
                    <a:pt x="729" y="465"/>
                  </a:lnTo>
                  <a:cubicBezTo>
                    <a:pt x="729" y="465"/>
                    <a:pt x="729" y="465"/>
                    <a:pt x="729" y="465"/>
                  </a:cubicBezTo>
                  <a:lnTo>
                    <a:pt x="729" y="465"/>
                  </a:lnTo>
                  <a:cubicBezTo>
                    <a:pt x="720" y="463"/>
                    <a:pt x="711" y="460"/>
                    <a:pt x="699" y="457"/>
                  </a:cubicBezTo>
                  <a:lnTo>
                    <a:pt x="699" y="457"/>
                  </a:lnTo>
                  <a:cubicBezTo>
                    <a:pt x="709" y="460"/>
                    <a:pt x="719" y="463"/>
                    <a:pt x="730" y="466"/>
                  </a:cubicBezTo>
                  <a:lnTo>
                    <a:pt x="730" y="466"/>
                  </a:lnTo>
                  <a:cubicBezTo>
                    <a:pt x="729" y="466"/>
                    <a:pt x="729" y="465"/>
                    <a:pt x="729" y="465"/>
                  </a:cubicBezTo>
                  <a:lnTo>
                    <a:pt x="729" y="465"/>
                  </a:lnTo>
                  <a:cubicBezTo>
                    <a:pt x="730" y="465"/>
                    <a:pt x="730" y="466"/>
                    <a:pt x="731" y="466"/>
                  </a:cubicBezTo>
                  <a:lnTo>
                    <a:pt x="731" y="466"/>
                  </a:lnTo>
                  <a:cubicBezTo>
                    <a:pt x="1036" y="552"/>
                    <a:pt x="1070" y="611"/>
                    <a:pt x="1246" y="670"/>
                  </a:cubicBezTo>
                  <a:cubicBezTo>
                    <a:pt x="1174" y="651"/>
                    <a:pt x="1069" y="601"/>
                    <a:pt x="951" y="550"/>
                  </a:cubicBezTo>
                  <a:lnTo>
                    <a:pt x="951" y="550"/>
                  </a:lnTo>
                  <a:cubicBezTo>
                    <a:pt x="1013" y="579"/>
                    <a:pt x="1069" y="621"/>
                    <a:pt x="1125" y="639"/>
                  </a:cubicBezTo>
                  <a:cubicBezTo>
                    <a:pt x="1094" y="639"/>
                    <a:pt x="1034" y="609"/>
                    <a:pt x="912" y="548"/>
                  </a:cubicBezTo>
                  <a:lnTo>
                    <a:pt x="912" y="548"/>
                  </a:lnTo>
                  <a:cubicBezTo>
                    <a:pt x="912" y="609"/>
                    <a:pt x="1125" y="670"/>
                    <a:pt x="1216" y="700"/>
                  </a:cubicBezTo>
                  <a:cubicBezTo>
                    <a:pt x="1212" y="697"/>
                    <a:pt x="1212" y="695"/>
                    <a:pt x="1214" y="695"/>
                  </a:cubicBezTo>
                  <a:cubicBezTo>
                    <a:pt x="1227" y="695"/>
                    <a:pt x="1345" y="766"/>
                    <a:pt x="1285" y="766"/>
                  </a:cubicBezTo>
                  <a:cubicBezTo>
                    <a:pt x="1276" y="766"/>
                    <a:pt x="1263" y="764"/>
                    <a:pt x="1246" y="761"/>
                  </a:cubicBezTo>
                  <a:cubicBezTo>
                    <a:pt x="1094" y="700"/>
                    <a:pt x="1185" y="700"/>
                    <a:pt x="1064" y="670"/>
                  </a:cubicBezTo>
                  <a:lnTo>
                    <a:pt x="1064" y="670"/>
                  </a:lnTo>
                  <a:cubicBezTo>
                    <a:pt x="1034" y="700"/>
                    <a:pt x="1489" y="852"/>
                    <a:pt x="1520" y="913"/>
                  </a:cubicBezTo>
                  <a:cubicBezTo>
                    <a:pt x="1641" y="913"/>
                    <a:pt x="1885" y="1065"/>
                    <a:pt x="2006" y="1095"/>
                  </a:cubicBezTo>
                  <a:cubicBezTo>
                    <a:pt x="1945" y="1095"/>
                    <a:pt x="1945" y="1065"/>
                    <a:pt x="1702" y="974"/>
                  </a:cubicBezTo>
                  <a:lnTo>
                    <a:pt x="1702" y="974"/>
                  </a:lnTo>
                  <a:lnTo>
                    <a:pt x="1733" y="1004"/>
                  </a:lnTo>
                  <a:cubicBezTo>
                    <a:pt x="1429" y="913"/>
                    <a:pt x="1246" y="791"/>
                    <a:pt x="1034" y="700"/>
                  </a:cubicBezTo>
                  <a:lnTo>
                    <a:pt x="1034" y="700"/>
                  </a:lnTo>
                  <a:lnTo>
                    <a:pt x="1063" y="720"/>
                  </a:lnTo>
                  <a:lnTo>
                    <a:pt x="1063" y="720"/>
                  </a:lnTo>
                  <a:cubicBezTo>
                    <a:pt x="991" y="685"/>
                    <a:pt x="889" y="662"/>
                    <a:pt x="821" y="639"/>
                  </a:cubicBezTo>
                  <a:lnTo>
                    <a:pt x="821" y="639"/>
                  </a:lnTo>
                  <a:cubicBezTo>
                    <a:pt x="913" y="692"/>
                    <a:pt x="931" y="705"/>
                    <a:pt x="927" y="705"/>
                  </a:cubicBezTo>
                  <a:cubicBezTo>
                    <a:pt x="923" y="705"/>
                    <a:pt x="899" y="693"/>
                    <a:pt x="899" y="693"/>
                  </a:cubicBezTo>
                  <a:lnTo>
                    <a:pt x="899" y="693"/>
                  </a:lnTo>
                  <a:cubicBezTo>
                    <a:pt x="899" y="693"/>
                    <a:pt x="902" y="695"/>
                    <a:pt x="912" y="700"/>
                  </a:cubicBezTo>
                  <a:cubicBezTo>
                    <a:pt x="971" y="735"/>
                    <a:pt x="970" y="743"/>
                    <a:pt x="957" y="743"/>
                  </a:cubicBezTo>
                  <a:cubicBezTo>
                    <a:pt x="954" y="743"/>
                    <a:pt x="950" y="743"/>
                    <a:pt x="946" y="742"/>
                  </a:cubicBezTo>
                  <a:lnTo>
                    <a:pt x="946" y="742"/>
                  </a:lnTo>
                  <a:cubicBezTo>
                    <a:pt x="914" y="730"/>
                    <a:pt x="883" y="716"/>
                    <a:pt x="851" y="700"/>
                  </a:cubicBezTo>
                  <a:cubicBezTo>
                    <a:pt x="797" y="700"/>
                    <a:pt x="1031" y="796"/>
                    <a:pt x="999" y="796"/>
                  </a:cubicBezTo>
                  <a:cubicBezTo>
                    <a:pt x="994" y="796"/>
                    <a:pt x="986" y="795"/>
                    <a:pt x="973" y="791"/>
                  </a:cubicBezTo>
                  <a:lnTo>
                    <a:pt x="851" y="761"/>
                  </a:lnTo>
                  <a:lnTo>
                    <a:pt x="851" y="761"/>
                  </a:lnTo>
                  <a:cubicBezTo>
                    <a:pt x="790" y="791"/>
                    <a:pt x="790" y="822"/>
                    <a:pt x="1216" y="1065"/>
                  </a:cubicBezTo>
                  <a:cubicBezTo>
                    <a:pt x="1029" y="1011"/>
                    <a:pt x="983" y="1005"/>
                    <a:pt x="892" y="983"/>
                  </a:cubicBezTo>
                  <a:lnTo>
                    <a:pt x="892" y="983"/>
                  </a:lnTo>
                  <a:cubicBezTo>
                    <a:pt x="913" y="992"/>
                    <a:pt x="935" y="1006"/>
                    <a:pt x="958" y="1019"/>
                  </a:cubicBezTo>
                  <a:lnTo>
                    <a:pt x="958" y="1019"/>
                  </a:lnTo>
                  <a:lnTo>
                    <a:pt x="851" y="974"/>
                  </a:lnTo>
                  <a:lnTo>
                    <a:pt x="851" y="974"/>
                  </a:lnTo>
                  <a:cubicBezTo>
                    <a:pt x="866" y="977"/>
                    <a:pt x="879" y="980"/>
                    <a:pt x="892" y="983"/>
                  </a:cubicBezTo>
                  <a:lnTo>
                    <a:pt x="892" y="983"/>
                  </a:lnTo>
                  <a:cubicBezTo>
                    <a:pt x="877" y="977"/>
                    <a:pt x="864" y="974"/>
                    <a:pt x="851" y="974"/>
                  </a:cubicBezTo>
                  <a:cubicBezTo>
                    <a:pt x="824" y="968"/>
                    <a:pt x="809" y="966"/>
                    <a:pt x="802" y="966"/>
                  </a:cubicBezTo>
                  <a:cubicBezTo>
                    <a:pt x="771" y="966"/>
                    <a:pt x="928" y="1020"/>
                    <a:pt x="1003" y="1095"/>
                  </a:cubicBezTo>
                  <a:cubicBezTo>
                    <a:pt x="998" y="1090"/>
                    <a:pt x="991" y="1085"/>
                    <a:pt x="984" y="1081"/>
                  </a:cubicBezTo>
                  <a:lnTo>
                    <a:pt x="984" y="1081"/>
                  </a:lnTo>
                  <a:cubicBezTo>
                    <a:pt x="993" y="1087"/>
                    <a:pt x="999" y="1091"/>
                    <a:pt x="1003" y="1095"/>
                  </a:cubicBezTo>
                  <a:lnTo>
                    <a:pt x="851" y="1065"/>
                  </a:lnTo>
                  <a:lnTo>
                    <a:pt x="851" y="1065"/>
                  </a:lnTo>
                  <a:lnTo>
                    <a:pt x="1003" y="1126"/>
                  </a:lnTo>
                  <a:cubicBezTo>
                    <a:pt x="1045" y="1168"/>
                    <a:pt x="1062" y="1191"/>
                    <a:pt x="1042" y="1191"/>
                  </a:cubicBezTo>
                  <a:cubicBezTo>
                    <a:pt x="1027" y="1191"/>
                    <a:pt x="990" y="1176"/>
                    <a:pt x="926" y="1147"/>
                  </a:cubicBezTo>
                  <a:lnTo>
                    <a:pt x="926" y="1147"/>
                  </a:lnTo>
                  <a:cubicBezTo>
                    <a:pt x="914" y="1145"/>
                    <a:pt x="904" y="1144"/>
                    <a:pt x="895" y="1144"/>
                  </a:cubicBezTo>
                  <a:cubicBezTo>
                    <a:pt x="846" y="1144"/>
                    <a:pt x="845" y="1169"/>
                    <a:pt x="902" y="1210"/>
                  </a:cubicBezTo>
                  <a:lnTo>
                    <a:pt x="902" y="1210"/>
                  </a:lnTo>
                  <a:cubicBezTo>
                    <a:pt x="879" y="1203"/>
                    <a:pt x="865" y="1200"/>
                    <a:pt x="856" y="1200"/>
                  </a:cubicBezTo>
                  <a:cubicBezTo>
                    <a:pt x="811" y="1200"/>
                    <a:pt x="916" y="1277"/>
                    <a:pt x="851" y="1277"/>
                  </a:cubicBezTo>
                  <a:cubicBezTo>
                    <a:pt x="912" y="1308"/>
                    <a:pt x="942" y="1308"/>
                    <a:pt x="1003" y="1369"/>
                  </a:cubicBezTo>
                  <a:cubicBezTo>
                    <a:pt x="953" y="1347"/>
                    <a:pt x="926" y="1339"/>
                    <a:pt x="914" y="1339"/>
                  </a:cubicBezTo>
                  <a:cubicBezTo>
                    <a:pt x="879" y="1339"/>
                    <a:pt x="957" y="1403"/>
                    <a:pt x="930" y="1403"/>
                  </a:cubicBezTo>
                  <a:cubicBezTo>
                    <a:pt x="926" y="1403"/>
                    <a:pt x="920" y="1402"/>
                    <a:pt x="912" y="1399"/>
                  </a:cubicBezTo>
                  <a:lnTo>
                    <a:pt x="912" y="1399"/>
                  </a:lnTo>
                  <a:cubicBezTo>
                    <a:pt x="1003" y="1429"/>
                    <a:pt x="1277" y="1581"/>
                    <a:pt x="1277" y="1581"/>
                  </a:cubicBezTo>
                  <a:cubicBezTo>
                    <a:pt x="1313" y="1605"/>
                    <a:pt x="1324" y="1615"/>
                    <a:pt x="1318" y="1615"/>
                  </a:cubicBezTo>
                  <a:cubicBezTo>
                    <a:pt x="1293" y="1615"/>
                    <a:pt x="985" y="1454"/>
                    <a:pt x="912" y="1429"/>
                  </a:cubicBezTo>
                  <a:lnTo>
                    <a:pt x="912" y="1429"/>
                  </a:lnTo>
                  <a:cubicBezTo>
                    <a:pt x="973" y="1460"/>
                    <a:pt x="973" y="1521"/>
                    <a:pt x="973" y="1521"/>
                  </a:cubicBezTo>
                  <a:lnTo>
                    <a:pt x="942" y="1521"/>
                  </a:lnTo>
                  <a:cubicBezTo>
                    <a:pt x="1031" y="1565"/>
                    <a:pt x="1071" y="1593"/>
                    <a:pt x="1051" y="1593"/>
                  </a:cubicBezTo>
                  <a:cubicBezTo>
                    <a:pt x="1043" y="1593"/>
                    <a:pt x="1028" y="1590"/>
                    <a:pt x="1003" y="1581"/>
                  </a:cubicBezTo>
                  <a:cubicBezTo>
                    <a:pt x="973" y="1581"/>
                    <a:pt x="851" y="1551"/>
                    <a:pt x="851" y="1551"/>
                  </a:cubicBezTo>
                  <a:lnTo>
                    <a:pt x="851" y="1551"/>
                  </a:lnTo>
                  <a:cubicBezTo>
                    <a:pt x="989" y="1590"/>
                    <a:pt x="987" y="1592"/>
                    <a:pt x="1009" y="1612"/>
                  </a:cubicBezTo>
                  <a:lnTo>
                    <a:pt x="1009" y="1612"/>
                  </a:lnTo>
                  <a:cubicBezTo>
                    <a:pt x="1009" y="1612"/>
                    <a:pt x="1008" y="1612"/>
                    <a:pt x="1008" y="1612"/>
                  </a:cubicBezTo>
                  <a:lnTo>
                    <a:pt x="1008" y="1612"/>
                  </a:lnTo>
                  <a:cubicBezTo>
                    <a:pt x="981" y="1602"/>
                    <a:pt x="956" y="1595"/>
                    <a:pt x="942" y="1581"/>
                  </a:cubicBezTo>
                  <a:cubicBezTo>
                    <a:pt x="929" y="1578"/>
                    <a:pt x="920" y="1577"/>
                    <a:pt x="916" y="1577"/>
                  </a:cubicBezTo>
                  <a:cubicBezTo>
                    <a:pt x="889" y="1577"/>
                    <a:pt x="998" y="1629"/>
                    <a:pt x="1081" y="1668"/>
                  </a:cubicBezTo>
                  <a:lnTo>
                    <a:pt x="1081" y="1668"/>
                  </a:lnTo>
                  <a:cubicBezTo>
                    <a:pt x="1078" y="1665"/>
                    <a:pt x="1075" y="1662"/>
                    <a:pt x="1072" y="1659"/>
                  </a:cubicBezTo>
                  <a:lnTo>
                    <a:pt x="1072" y="1659"/>
                  </a:lnTo>
                  <a:cubicBezTo>
                    <a:pt x="1079" y="1663"/>
                    <a:pt x="1086" y="1668"/>
                    <a:pt x="1094" y="1673"/>
                  </a:cubicBezTo>
                  <a:cubicBezTo>
                    <a:pt x="1093" y="1669"/>
                    <a:pt x="1091" y="1666"/>
                    <a:pt x="1089" y="1663"/>
                  </a:cubicBezTo>
                  <a:lnTo>
                    <a:pt x="1089" y="1663"/>
                  </a:lnTo>
                  <a:lnTo>
                    <a:pt x="1155" y="1703"/>
                  </a:lnTo>
                  <a:lnTo>
                    <a:pt x="1155" y="1703"/>
                  </a:lnTo>
                  <a:cubicBezTo>
                    <a:pt x="1155" y="1703"/>
                    <a:pt x="1155" y="1703"/>
                    <a:pt x="1155" y="1703"/>
                  </a:cubicBezTo>
                  <a:cubicBezTo>
                    <a:pt x="1191" y="1712"/>
                    <a:pt x="1203" y="1716"/>
                    <a:pt x="1201" y="1716"/>
                  </a:cubicBezTo>
                  <a:cubicBezTo>
                    <a:pt x="1195" y="1716"/>
                    <a:pt x="1107" y="1694"/>
                    <a:pt x="1064" y="1673"/>
                  </a:cubicBezTo>
                  <a:cubicBezTo>
                    <a:pt x="1011" y="1646"/>
                    <a:pt x="986" y="1643"/>
                    <a:pt x="971" y="1642"/>
                  </a:cubicBezTo>
                  <a:lnTo>
                    <a:pt x="971" y="1642"/>
                  </a:lnTo>
                  <a:cubicBezTo>
                    <a:pt x="1021" y="1669"/>
                    <a:pt x="1083" y="1703"/>
                    <a:pt x="1064" y="1703"/>
                  </a:cubicBezTo>
                  <a:cubicBezTo>
                    <a:pt x="1034" y="1703"/>
                    <a:pt x="1034" y="1711"/>
                    <a:pt x="1022" y="1711"/>
                  </a:cubicBezTo>
                  <a:cubicBezTo>
                    <a:pt x="1015" y="1711"/>
                    <a:pt x="1004" y="1708"/>
                    <a:pt x="979" y="1699"/>
                  </a:cubicBezTo>
                  <a:lnTo>
                    <a:pt x="979" y="1699"/>
                  </a:lnTo>
                  <a:cubicBezTo>
                    <a:pt x="999" y="1708"/>
                    <a:pt x="1010" y="1715"/>
                    <a:pt x="1064" y="1733"/>
                  </a:cubicBezTo>
                  <a:cubicBezTo>
                    <a:pt x="1094" y="1764"/>
                    <a:pt x="1125" y="1764"/>
                    <a:pt x="1246" y="1825"/>
                  </a:cubicBezTo>
                  <a:lnTo>
                    <a:pt x="1243" y="1819"/>
                  </a:lnTo>
                  <a:lnTo>
                    <a:pt x="1243" y="1819"/>
                  </a:lnTo>
                  <a:cubicBezTo>
                    <a:pt x="1246" y="1821"/>
                    <a:pt x="1249" y="1823"/>
                    <a:pt x="1251" y="1825"/>
                  </a:cubicBezTo>
                  <a:lnTo>
                    <a:pt x="1251" y="1825"/>
                  </a:lnTo>
                  <a:cubicBezTo>
                    <a:pt x="1270" y="1827"/>
                    <a:pt x="1286" y="1838"/>
                    <a:pt x="1280" y="1838"/>
                  </a:cubicBezTo>
                  <a:cubicBezTo>
                    <a:pt x="1277" y="1838"/>
                    <a:pt x="1270" y="1836"/>
                    <a:pt x="1256" y="1829"/>
                  </a:cubicBezTo>
                  <a:lnTo>
                    <a:pt x="1256" y="1829"/>
                  </a:lnTo>
                  <a:cubicBezTo>
                    <a:pt x="1263" y="1837"/>
                    <a:pt x="1265" y="1844"/>
                    <a:pt x="1277" y="1855"/>
                  </a:cubicBezTo>
                  <a:cubicBezTo>
                    <a:pt x="1094" y="1764"/>
                    <a:pt x="912" y="1673"/>
                    <a:pt x="851" y="1673"/>
                  </a:cubicBezTo>
                  <a:lnTo>
                    <a:pt x="1003" y="1764"/>
                  </a:lnTo>
                  <a:cubicBezTo>
                    <a:pt x="1022" y="1783"/>
                    <a:pt x="1029" y="1790"/>
                    <a:pt x="1027" y="1790"/>
                  </a:cubicBezTo>
                  <a:cubicBezTo>
                    <a:pt x="1023" y="1790"/>
                    <a:pt x="975" y="1754"/>
                    <a:pt x="912" y="1733"/>
                  </a:cubicBezTo>
                  <a:cubicBezTo>
                    <a:pt x="905" y="1732"/>
                    <a:pt x="901" y="1731"/>
                    <a:pt x="898" y="1731"/>
                  </a:cubicBezTo>
                  <a:cubicBezTo>
                    <a:pt x="855" y="1731"/>
                    <a:pt x="1258" y="1925"/>
                    <a:pt x="1241" y="1925"/>
                  </a:cubicBezTo>
                  <a:cubicBezTo>
                    <a:pt x="1239" y="1925"/>
                    <a:pt x="1231" y="1922"/>
                    <a:pt x="1216" y="1916"/>
                  </a:cubicBezTo>
                  <a:cubicBezTo>
                    <a:pt x="1003" y="1825"/>
                    <a:pt x="1003" y="1825"/>
                    <a:pt x="942" y="1825"/>
                  </a:cubicBezTo>
                  <a:cubicBezTo>
                    <a:pt x="973" y="1825"/>
                    <a:pt x="1064" y="1855"/>
                    <a:pt x="1064" y="1855"/>
                  </a:cubicBezTo>
                  <a:cubicBezTo>
                    <a:pt x="1032" y="1849"/>
                    <a:pt x="1016" y="1846"/>
                    <a:pt x="1010" y="1846"/>
                  </a:cubicBezTo>
                  <a:cubicBezTo>
                    <a:pt x="995" y="1846"/>
                    <a:pt x="1057" y="1864"/>
                    <a:pt x="1072" y="1864"/>
                  </a:cubicBezTo>
                  <a:cubicBezTo>
                    <a:pt x="1077" y="1864"/>
                    <a:pt x="1077" y="1861"/>
                    <a:pt x="1064" y="1855"/>
                  </a:cubicBezTo>
                  <a:lnTo>
                    <a:pt x="1064" y="1855"/>
                  </a:lnTo>
                  <a:cubicBezTo>
                    <a:pt x="1185" y="1916"/>
                    <a:pt x="1125" y="1885"/>
                    <a:pt x="1185" y="1916"/>
                  </a:cubicBezTo>
                  <a:cubicBezTo>
                    <a:pt x="1066" y="1873"/>
                    <a:pt x="1004" y="1859"/>
                    <a:pt x="971" y="1859"/>
                  </a:cubicBezTo>
                  <a:cubicBezTo>
                    <a:pt x="910" y="1859"/>
                    <a:pt x="952" y="1909"/>
                    <a:pt x="909" y="1909"/>
                  </a:cubicBezTo>
                  <a:cubicBezTo>
                    <a:pt x="893" y="1909"/>
                    <a:pt x="867" y="1903"/>
                    <a:pt x="821" y="1885"/>
                  </a:cubicBezTo>
                  <a:lnTo>
                    <a:pt x="821" y="1885"/>
                  </a:lnTo>
                  <a:cubicBezTo>
                    <a:pt x="1024" y="1987"/>
                    <a:pt x="951" y="1982"/>
                    <a:pt x="957" y="1996"/>
                  </a:cubicBezTo>
                  <a:lnTo>
                    <a:pt x="957" y="1996"/>
                  </a:lnTo>
                  <a:cubicBezTo>
                    <a:pt x="904" y="1957"/>
                    <a:pt x="887" y="1945"/>
                    <a:pt x="887" y="1945"/>
                  </a:cubicBezTo>
                  <a:lnTo>
                    <a:pt x="887" y="1945"/>
                  </a:lnTo>
                  <a:cubicBezTo>
                    <a:pt x="886" y="1945"/>
                    <a:pt x="941" y="1989"/>
                    <a:pt x="906" y="1989"/>
                  </a:cubicBezTo>
                  <a:cubicBezTo>
                    <a:pt x="896" y="1989"/>
                    <a:pt x="879" y="1986"/>
                    <a:pt x="851" y="1977"/>
                  </a:cubicBezTo>
                  <a:lnTo>
                    <a:pt x="851" y="1977"/>
                  </a:lnTo>
                  <a:lnTo>
                    <a:pt x="1125" y="2068"/>
                  </a:lnTo>
                  <a:cubicBezTo>
                    <a:pt x="1117" y="2066"/>
                    <a:pt x="1110" y="2065"/>
                    <a:pt x="1106" y="2065"/>
                  </a:cubicBezTo>
                  <a:cubicBezTo>
                    <a:pt x="1047" y="2065"/>
                    <a:pt x="1313" y="2205"/>
                    <a:pt x="1309" y="2205"/>
                  </a:cubicBezTo>
                  <a:cubicBezTo>
                    <a:pt x="1308" y="2205"/>
                    <a:pt x="1283" y="2192"/>
                    <a:pt x="1216" y="2159"/>
                  </a:cubicBezTo>
                  <a:cubicBezTo>
                    <a:pt x="1125" y="2129"/>
                    <a:pt x="1003" y="2068"/>
                    <a:pt x="973" y="2037"/>
                  </a:cubicBezTo>
                  <a:cubicBezTo>
                    <a:pt x="914" y="2014"/>
                    <a:pt x="885" y="2005"/>
                    <a:pt x="874" y="2005"/>
                  </a:cubicBezTo>
                  <a:cubicBezTo>
                    <a:pt x="840" y="2005"/>
                    <a:pt x="969" y="2085"/>
                    <a:pt x="955" y="2085"/>
                  </a:cubicBezTo>
                  <a:cubicBezTo>
                    <a:pt x="949" y="2085"/>
                    <a:pt x="921" y="2072"/>
                    <a:pt x="851" y="2037"/>
                  </a:cubicBezTo>
                  <a:lnTo>
                    <a:pt x="851" y="2037"/>
                  </a:lnTo>
                  <a:cubicBezTo>
                    <a:pt x="942" y="2129"/>
                    <a:pt x="1125" y="2159"/>
                    <a:pt x="1216" y="2220"/>
                  </a:cubicBezTo>
                  <a:cubicBezTo>
                    <a:pt x="1094" y="2189"/>
                    <a:pt x="942" y="2159"/>
                    <a:pt x="912" y="2129"/>
                  </a:cubicBezTo>
                  <a:lnTo>
                    <a:pt x="912" y="2129"/>
                  </a:lnTo>
                  <a:cubicBezTo>
                    <a:pt x="933" y="2150"/>
                    <a:pt x="970" y="2172"/>
                    <a:pt x="968" y="2172"/>
                  </a:cubicBezTo>
                  <a:cubicBezTo>
                    <a:pt x="968" y="2172"/>
                    <a:pt x="960" y="2168"/>
                    <a:pt x="942" y="2159"/>
                  </a:cubicBezTo>
                  <a:cubicBezTo>
                    <a:pt x="851" y="2129"/>
                    <a:pt x="851" y="2068"/>
                    <a:pt x="821" y="2068"/>
                  </a:cubicBezTo>
                  <a:cubicBezTo>
                    <a:pt x="760" y="2068"/>
                    <a:pt x="851" y="2129"/>
                    <a:pt x="942" y="2189"/>
                  </a:cubicBezTo>
                  <a:cubicBezTo>
                    <a:pt x="875" y="2167"/>
                    <a:pt x="841" y="2161"/>
                    <a:pt x="818" y="2161"/>
                  </a:cubicBezTo>
                  <a:cubicBezTo>
                    <a:pt x="794" y="2161"/>
                    <a:pt x="783" y="2168"/>
                    <a:pt x="759" y="2168"/>
                  </a:cubicBezTo>
                  <a:cubicBezTo>
                    <a:pt x="745" y="2168"/>
                    <a:pt x="727" y="2166"/>
                    <a:pt x="699" y="2159"/>
                  </a:cubicBezTo>
                  <a:lnTo>
                    <a:pt x="699" y="2159"/>
                  </a:lnTo>
                  <a:cubicBezTo>
                    <a:pt x="727" y="2173"/>
                    <a:pt x="747" y="2183"/>
                    <a:pt x="761" y="2190"/>
                  </a:cubicBezTo>
                  <a:lnTo>
                    <a:pt x="761" y="2190"/>
                  </a:lnTo>
                  <a:cubicBezTo>
                    <a:pt x="761" y="2190"/>
                    <a:pt x="760" y="2190"/>
                    <a:pt x="760" y="2189"/>
                  </a:cubicBezTo>
                  <a:lnTo>
                    <a:pt x="760" y="2189"/>
                  </a:lnTo>
                  <a:cubicBezTo>
                    <a:pt x="782" y="2200"/>
                    <a:pt x="798" y="2209"/>
                    <a:pt x="811" y="2215"/>
                  </a:cubicBezTo>
                  <a:lnTo>
                    <a:pt x="811" y="2215"/>
                  </a:lnTo>
                  <a:cubicBezTo>
                    <a:pt x="804" y="2212"/>
                    <a:pt x="799" y="2211"/>
                    <a:pt x="795" y="2210"/>
                  </a:cubicBezTo>
                  <a:lnTo>
                    <a:pt x="795" y="2210"/>
                  </a:lnTo>
                  <a:cubicBezTo>
                    <a:pt x="795" y="2211"/>
                    <a:pt x="795" y="2211"/>
                    <a:pt x="794" y="2211"/>
                  </a:cubicBezTo>
                  <a:cubicBezTo>
                    <a:pt x="793" y="2211"/>
                    <a:pt x="789" y="2210"/>
                    <a:pt x="786" y="2209"/>
                  </a:cubicBezTo>
                  <a:lnTo>
                    <a:pt x="786" y="2209"/>
                  </a:lnTo>
                  <a:cubicBezTo>
                    <a:pt x="783" y="2210"/>
                    <a:pt x="782" y="2211"/>
                    <a:pt x="783" y="2213"/>
                  </a:cubicBezTo>
                  <a:lnTo>
                    <a:pt x="783" y="2213"/>
                  </a:lnTo>
                  <a:cubicBezTo>
                    <a:pt x="781" y="2212"/>
                    <a:pt x="780" y="2210"/>
                    <a:pt x="777" y="2207"/>
                  </a:cubicBezTo>
                  <a:lnTo>
                    <a:pt x="777" y="2207"/>
                  </a:lnTo>
                  <a:cubicBezTo>
                    <a:pt x="777" y="2207"/>
                    <a:pt x="776" y="2207"/>
                    <a:pt x="776" y="2207"/>
                  </a:cubicBezTo>
                  <a:cubicBezTo>
                    <a:pt x="774" y="2207"/>
                    <a:pt x="775" y="2209"/>
                    <a:pt x="783" y="2214"/>
                  </a:cubicBezTo>
                  <a:lnTo>
                    <a:pt x="783" y="2214"/>
                  </a:lnTo>
                  <a:cubicBezTo>
                    <a:pt x="784" y="2217"/>
                    <a:pt x="788" y="2221"/>
                    <a:pt x="788" y="2221"/>
                  </a:cubicBezTo>
                  <a:cubicBezTo>
                    <a:pt x="789" y="2221"/>
                    <a:pt x="788" y="2219"/>
                    <a:pt x="783" y="2214"/>
                  </a:cubicBezTo>
                  <a:lnTo>
                    <a:pt x="783" y="2214"/>
                  </a:lnTo>
                  <a:cubicBezTo>
                    <a:pt x="792" y="2219"/>
                    <a:pt x="811" y="2229"/>
                    <a:pt x="845" y="2247"/>
                  </a:cubicBezTo>
                  <a:lnTo>
                    <a:pt x="845" y="2247"/>
                  </a:lnTo>
                  <a:cubicBezTo>
                    <a:pt x="840" y="2249"/>
                    <a:pt x="859" y="2266"/>
                    <a:pt x="878" y="2283"/>
                  </a:cubicBezTo>
                  <a:lnTo>
                    <a:pt x="878" y="2283"/>
                  </a:lnTo>
                  <a:cubicBezTo>
                    <a:pt x="876" y="2285"/>
                    <a:pt x="873" y="2286"/>
                    <a:pt x="868" y="2287"/>
                  </a:cubicBezTo>
                  <a:lnTo>
                    <a:pt x="868" y="2287"/>
                  </a:lnTo>
                  <a:cubicBezTo>
                    <a:pt x="854" y="2279"/>
                    <a:pt x="847" y="2276"/>
                    <a:pt x="845" y="2276"/>
                  </a:cubicBezTo>
                  <a:cubicBezTo>
                    <a:pt x="842" y="2276"/>
                    <a:pt x="846" y="2280"/>
                    <a:pt x="854" y="2287"/>
                  </a:cubicBezTo>
                  <a:lnTo>
                    <a:pt x="854" y="2287"/>
                  </a:lnTo>
                  <a:cubicBezTo>
                    <a:pt x="846" y="2286"/>
                    <a:pt x="835" y="2284"/>
                    <a:pt x="821" y="2281"/>
                  </a:cubicBezTo>
                  <a:lnTo>
                    <a:pt x="669" y="2189"/>
                  </a:lnTo>
                  <a:lnTo>
                    <a:pt x="669" y="2189"/>
                  </a:lnTo>
                  <a:cubicBezTo>
                    <a:pt x="669" y="2189"/>
                    <a:pt x="821" y="2311"/>
                    <a:pt x="912" y="2341"/>
                  </a:cubicBezTo>
                  <a:cubicBezTo>
                    <a:pt x="898" y="2339"/>
                    <a:pt x="887" y="2337"/>
                    <a:pt x="877" y="2337"/>
                  </a:cubicBezTo>
                  <a:cubicBezTo>
                    <a:pt x="776" y="2337"/>
                    <a:pt x="859" y="2466"/>
                    <a:pt x="942" y="2493"/>
                  </a:cubicBezTo>
                  <a:cubicBezTo>
                    <a:pt x="920" y="2493"/>
                    <a:pt x="845" y="2442"/>
                    <a:pt x="835" y="2442"/>
                  </a:cubicBezTo>
                  <a:cubicBezTo>
                    <a:pt x="832" y="2442"/>
                    <a:pt x="836" y="2448"/>
                    <a:pt x="851" y="2463"/>
                  </a:cubicBezTo>
                  <a:cubicBezTo>
                    <a:pt x="851" y="2463"/>
                    <a:pt x="948" y="2502"/>
                    <a:pt x="941" y="2502"/>
                  </a:cubicBezTo>
                  <a:cubicBezTo>
                    <a:pt x="939" y="2502"/>
                    <a:pt x="930" y="2499"/>
                    <a:pt x="912" y="2493"/>
                  </a:cubicBezTo>
                  <a:lnTo>
                    <a:pt x="912" y="2493"/>
                  </a:lnTo>
                  <a:cubicBezTo>
                    <a:pt x="924" y="2499"/>
                    <a:pt x="928" y="2502"/>
                    <a:pt x="926" y="2502"/>
                  </a:cubicBezTo>
                  <a:cubicBezTo>
                    <a:pt x="917" y="2502"/>
                    <a:pt x="815" y="2463"/>
                    <a:pt x="790" y="2463"/>
                  </a:cubicBezTo>
                  <a:lnTo>
                    <a:pt x="864" y="2492"/>
                  </a:lnTo>
                  <a:lnTo>
                    <a:pt x="864" y="2492"/>
                  </a:lnTo>
                  <a:cubicBezTo>
                    <a:pt x="836" y="2496"/>
                    <a:pt x="1005" y="2624"/>
                    <a:pt x="951" y="2624"/>
                  </a:cubicBezTo>
                  <a:cubicBezTo>
                    <a:pt x="943" y="2624"/>
                    <a:pt x="931" y="2621"/>
                    <a:pt x="912" y="2615"/>
                  </a:cubicBezTo>
                  <a:lnTo>
                    <a:pt x="912" y="2615"/>
                  </a:lnTo>
                  <a:cubicBezTo>
                    <a:pt x="914" y="2617"/>
                    <a:pt x="915" y="2618"/>
                    <a:pt x="913" y="2618"/>
                  </a:cubicBezTo>
                  <a:cubicBezTo>
                    <a:pt x="906" y="2618"/>
                    <a:pt x="853" y="2589"/>
                    <a:pt x="806" y="2561"/>
                  </a:cubicBezTo>
                  <a:lnTo>
                    <a:pt x="806" y="2561"/>
                  </a:lnTo>
                  <a:cubicBezTo>
                    <a:pt x="841" y="2596"/>
                    <a:pt x="884" y="2648"/>
                    <a:pt x="976" y="2712"/>
                  </a:cubicBezTo>
                  <a:lnTo>
                    <a:pt x="976" y="2712"/>
                  </a:lnTo>
                  <a:cubicBezTo>
                    <a:pt x="929" y="2684"/>
                    <a:pt x="890" y="2665"/>
                    <a:pt x="851" y="2645"/>
                  </a:cubicBezTo>
                  <a:lnTo>
                    <a:pt x="851" y="2645"/>
                  </a:lnTo>
                  <a:cubicBezTo>
                    <a:pt x="851" y="2674"/>
                    <a:pt x="851" y="2703"/>
                    <a:pt x="978" y="2782"/>
                  </a:cubicBezTo>
                  <a:lnTo>
                    <a:pt x="978" y="2782"/>
                  </a:lnTo>
                  <a:cubicBezTo>
                    <a:pt x="1113" y="2842"/>
                    <a:pt x="1211" y="2919"/>
                    <a:pt x="1155" y="2919"/>
                  </a:cubicBezTo>
                  <a:lnTo>
                    <a:pt x="1125" y="2919"/>
                  </a:lnTo>
                  <a:lnTo>
                    <a:pt x="1216" y="2980"/>
                  </a:lnTo>
                  <a:cubicBezTo>
                    <a:pt x="1094" y="2949"/>
                    <a:pt x="1155" y="2949"/>
                    <a:pt x="1064" y="2919"/>
                  </a:cubicBezTo>
                  <a:cubicBezTo>
                    <a:pt x="929" y="2834"/>
                    <a:pt x="897" y="2816"/>
                    <a:pt x="885" y="2816"/>
                  </a:cubicBezTo>
                  <a:cubicBezTo>
                    <a:pt x="875" y="2816"/>
                    <a:pt x="878" y="2828"/>
                    <a:pt x="851" y="2828"/>
                  </a:cubicBezTo>
                  <a:cubicBezTo>
                    <a:pt x="910" y="2828"/>
                    <a:pt x="940" y="2856"/>
                    <a:pt x="996" y="2912"/>
                  </a:cubicBezTo>
                  <a:lnTo>
                    <a:pt x="996" y="2912"/>
                  </a:lnTo>
                  <a:cubicBezTo>
                    <a:pt x="954" y="2887"/>
                    <a:pt x="851" y="2828"/>
                    <a:pt x="851" y="2828"/>
                  </a:cubicBezTo>
                  <a:lnTo>
                    <a:pt x="851" y="2828"/>
                  </a:lnTo>
                  <a:lnTo>
                    <a:pt x="1244" y="3090"/>
                  </a:lnTo>
                  <a:lnTo>
                    <a:pt x="1244" y="3090"/>
                  </a:lnTo>
                  <a:cubicBezTo>
                    <a:pt x="1214" y="3072"/>
                    <a:pt x="1178" y="3052"/>
                    <a:pt x="1141" y="3031"/>
                  </a:cubicBezTo>
                  <a:lnTo>
                    <a:pt x="1141" y="3031"/>
                  </a:lnTo>
                  <a:cubicBezTo>
                    <a:pt x="1239" y="3093"/>
                    <a:pt x="1366" y="3179"/>
                    <a:pt x="1459" y="3253"/>
                  </a:cubicBezTo>
                  <a:cubicBezTo>
                    <a:pt x="1448" y="3253"/>
                    <a:pt x="1453" y="3261"/>
                    <a:pt x="1464" y="3272"/>
                  </a:cubicBezTo>
                  <a:lnTo>
                    <a:pt x="1464" y="3272"/>
                  </a:lnTo>
                  <a:cubicBezTo>
                    <a:pt x="1456" y="3267"/>
                    <a:pt x="1445" y="3261"/>
                    <a:pt x="1429" y="3253"/>
                  </a:cubicBezTo>
                  <a:lnTo>
                    <a:pt x="1277" y="3162"/>
                  </a:lnTo>
                  <a:cubicBezTo>
                    <a:pt x="1277" y="3132"/>
                    <a:pt x="1064" y="3071"/>
                    <a:pt x="973" y="2980"/>
                  </a:cubicBezTo>
                  <a:lnTo>
                    <a:pt x="973" y="2980"/>
                  </a:lnTo>
                  <a:cubicBezTo>
                    <a:pt x="1012" y="3019"/>
                    <a:pt x="1012" y="3030"/>
                    <a:pt x="997" y="3030"/>
                  </a:cubicBezTo>
                  <a:cubicBezTo>
                    <a:pt x="976" y="3030"/>
                    <a:pt x="929" y="3010"/>
                    <a:pt x="912" y="3010"/>
                  </a:cubicBezTo>
                  <a:cubicBezTo>
                    <a:pt x="1216" y="3162"/>
                    <a:pt x="1003" y="3101"/>
                    <a:pt x="1277" y="3253"/>
                  </a:cubicBezTo>
                  <a:cubicBezTo>
                    <a:pt x="1280" y="3257"/>
                    <a:pt x="1280" y="3258"/>
                    <a:pt x="1278" y="3258"/>
                  </a:cubicBezTo>
                  <a:cubicBezTo>
                    <a:pt x="1262" y="3258"/>
                    <a:pt x="1084" y="3159"/>
                    <a:pt x="1003" y="3132"/>
                  </a:cubicBezTo>
                  <a:lnTo>
                    <a:pt x="1003" y="3132"/>
                  </a:lnTo>
                  <a:cubicBezTo>
                    <a:pt x="1125" y="3223"/>
                    <a:pt x="1064" y="3162"/>
                    <a:pt x="1064" y="3223"/>
                  </a:cubicBezTo>
                  <a:lnTo>
                    <a:pt x="1003" y="3162"/>
                  </a:lnTo>
                  <a:lnTo>
                    <a:pt x="1003" y="3162"/>
                  </a:lnTo>
                  <a:cubicBezTo>
                    <a:pt x="1089" y="3248"/>
                    <a:pt x="985" y="3226"/>
                    <a:pt x="1180" y="3352"/>
                  </a:cubicBezTo>
                  <a:lnTo>
                    <a:pt x="1180" y="3352"/>
                  </a:lnTo>
                  <a:cubicBezTo>
                    <a:pt x="1116" y="3313"/>
                    <a:pt x="1090" y="3310"/>
                    <a:pt x="1064" y="3284"/>
                  </a:cubicBezTo>
                  <a:cubicBezTo>
                    <a:pt x="1056" y="3282"/>
                    <a:pt x="1050" y="3281"/>
                    <a:pt x="1046" y="3281"/>
                  </a:cubicBezTo>
                  <a:cubicBezTo>
                    <a:pt x="1030" y="3281"/>
                    <a:pt x="1060" y="3301"/>
                    <a:pt x="1102" y="3327"/>
                  </a:cubicBezTo>
                  <a:lnTo>
                    <a:pt x="1102" y="3327"/>
                  </a:lnTo>
                  <a:cubicBezTo>
                    <a:pt x="1111" y="3346"/>
                    <a:pt x="1102" y="3351"/>
                    <a:pt x="1089" y="3351"/>
                  </a:cubicBezTo>
                  <a:cubicBezTo>
                    <a:pt x="1076" y="3351"/>
                    <a:pt x="1060" y="3347"/>
                    <a:pt x="1053" y="3347"/>
                  </a:cubicBezTo>
                  <a:cubicBezTo>
                    <a:pt x="1042" y="3347"/>
                    <a:pt x="1052" y="3357"/>
                    <a:pt x="1125" y="3405"/>
                  </a:cubicBezTo>
                  <a:cubicBezTo>
                    <a:pt x="1064" y="3375"/>
                    <a:pt x="1064" y="3375"/>
                    <a:pt x="1003" y="3314"/>
                  </a:cubicBezTo>
                  <a:lnTo>
                    <a:pt x="1003" y="3314"/>
                  </a:lnTo>
                  <a:cubicBezTo>
                    <a:pt x="1064" y="3375"/>
                    <a:pt x="1003" y="3375"/>
                    <a:pt x="1155" y="3466"/>
                  </a:cubicBezTo>
                  <a:cubicBezTo>
                    <a:pt x="1094" y="3436"/>
                    <a:pt x="1003" y="3405"/>
                    <a:pt x="973" y="3375"/>
                  </a:cubicBezTo>
                  <a:cubicBezTo>
                    <a:pt x="957" y="3367"/>
                    <a:pt x="949" y="3364"/>
                    <a:pt x="945" y="3364"/>
                  </a:cubicBezTo>
                  <a:cubicBezTo>
                    <a:pt x="934" y="3364"/>
                    <a:pt x="983" y="3402"/>
                    <a:pt x="1029" y="3434"/>
                  </a:cubicBezTo>
                  <a:lnTo>
                    <a:pt x="1029" y="3434"/>
                  </a:lnTo>
                  <a:lnTo>
                    <a:pt x="973" y="3405"/>
                  </a:lnTo>
                  <a:lnTo>
                    <a:pt x="973" y="3405"/>
                  </a:lnTo>
                  <a:lnTo>
                    <a:pt x="1094" y="3527"/>
                  </a:lnTo>
                  <a:cubicBezTo>
                    <a:pt x="1003" y="3496"/>
                    <a:pt x="973" y="3496"/>
                    <a:pt x="912" y="3436"/>
                  </a:cubicBezTo>
                  <a:lnTo>
                    <a:pt x="912" y="3436"/>
                  </a:lnTo>
                  <a:cubicBezTo>
                    <a:pt x="851" y="3496"/>
                    <a:pt x="760" y="3557"/>
                    <a:pt x="942" y="3740"/>
                  </a:cubicBezTo>
                  <a:cubicBezTo>
                    <a:pt x="699" y="3618"/>
                    <a:pt x="821" y="3618"/>
                    <a:pt x="638" y="3557"/>
                  </a:cubicBezTo>
                  <a:lnTo>
                    <a:pt x="638" y="3557"/>
                  </a:lnTo>
                  <a:cubicBezTo>
                    <a:pt x="851" y="3679"/>
                    <a:pt x="669" y="3588"/>
                    <a:pt x="760" y="3679"/>
                  </a:cubicBezTo>
                  <a:lnTo>
                    <a:pt x="705" y="3679"/>
                  </a:lnTo>
                  <a:cubicBezTo>
                    <a:pt x="691" y="3671"/>
                    <a:pt x="666" y="3657"/>
                    <a:pt x="657" y="3657"/>
                  </a:cubicBezTo>
                  <a:cubicBezTo>
                    <a:pt x="652" y="3657"/>
                    <a:pt x="653" y="3663"/>
                    <a:pt x="669" y="3679"/>
                  </a:cubicBezTo>
                  <a:lnTo>
                    <a:pt x="699" y="3709"/>
                  </a:lnTo>
                  <a:cubicBezTo>
                    <a:pt x="725" y="3735"/>
                    <a:pt x="726" y="3745"/>
                    <a:pt x="714" y="3745"/>
                  </a:cubicBezTo>
                  <a:cubicBezTo>
                    <a:pt x="684" y="3745"/>
                    <a:pt x="576" y="3688"/>
                    <a:pt x="575" y="3688"/>
                  </a:cubicBezTo>
                  <a:lnTo>
                    <a:pt x="575" y="3688"/>
                  </a:lnTo>
                  <a:cubicBezTo>
                    <a:pt x="575" y="3688"/>
                    <a:pt x="599" y="3701"/>
                    <a:pt x="669" y="3740"/>
                  </a:cubicBezTo>
                  <a:lnTo>
                    <a:pt x="517" y="3679"/>
                  </a:lnTo>
                  <a:lnTo>
                    <a:pt x="517" y="3679"/>
                  </a:lnTo>
                  <a:cubicBezTo>
                    <a:pt x="567" y="3710"/>
                    <a:pt x="594" y="3729"/>
                    <a:pt x="607" y="3739"/>
                  </a:cubicBezTo>
                  <a:lnTo>
                    <a:pt x="607" y="3739"/>
                  </a:lnTo>
                  <a:cubicBezTo>
                    <a:pt x="600" y="3738"/>
                    <a:pt x="595" y="3737"/>
                    <a:pt x="591" y="3737"/>
                  </a:cubicBezTo>
                  <a:cubicBezTo>
                    <a:pt x="581" y="3737"/>
                    <a:pt x="579" y="3741"/>
                    <a:pt x="582" y="3748"/>
                  </a:cubicBezTo>
                  <a:lnTo>
                    <a:pt x="582" y="3748"/>
                  </a:lnTo>
                  <a:cubicBezTo>
                    <a:pt x="573" y="3748"/>
                    <a:pt x="573" y="3753"/>
                    <a:pt x="599" y="3773"/>
                  </a:cubicBezTo>
                  <a:lnTo>
                    <a:pt x="599" y="3773"/>
                  </a:lnTo>
                  <a:cubicBezTo>
                    <a:pt x="632" y="3810"/>
                    <a:pt x="700" y="3865"/>
                    <a:pt x="694" y="3865"/>
                  </a:cubicBezTo>
                  <a:cubicBezTo>
                    <a:pt x="691" y="3865"/>
                    <a:pt x="675" y="3855"/>
                    <a:pt x="638" y="3831"/>
                  </a:cubicBezTo>
                  <a:lnTo>
                    <a:pt x="638" y="3831"/>
                  </a:lnTo>
                  <a:cubicBezTo>
                    <a:pt x="638" y="3843"/>
                    <a:pt x="643" y="3855"/>
                    <a:pt x="662" y="3874"/>
                  </a:cubicBezTo>
                  <a:lnTo>
                    <a:pt x="662" y="3874"/>
                  </a:lnTo>
                  <a:cubicBezTo>
                    <a:pt x="653" y="3869"/>
                    <a:pt x="645" y="3865"/>
                    <a:pt x="638" y="3861"/>
                  </a:cubicBezTo>
                  <a:lnTo>
                    <a:pt x="638" y="3861"/>
                  </a:lnTo>
                  <a:cubicBezTo>
                    <a:pt x="668" y="3980"/>
                    <a:pt x="610" y="4012"/>
                    <a:pt x="808" y="4184"/>
                  </a:cubicBezTo>
                  <a:lnTo>
                    <a:pt x="808" y="4184"/>
                  </a:lnTo>
                  <a:cubicBezTo>
                    <a:pt x="781" y="4164"/>
                    <a:pt x="751" y="4161"/>
                    <a:pt x="699" y="4135"/>
                  </a:cubicBezTo>
                  <a:lnTo>
                    <a:pt x="699" y="4135"/>
                  </a:lnTo>
                  <a:cubicBezTo>
                    <a:pt x="760" y="4178"/>
                    <a:pt x="766" y="4189"/>
                    <a:pt x="752" y="4189"/>
                  </a:cubicBezTo>
                  <a:cubicBezTo>
                    <a:pt x="738" y="4189"/>
                    <a:pt x="704" y="4178"/>
                    <a:pt x="685" y="4178"/>
                  </a:cubicBezTo>
                  <a:cubicBezTo>
                    <a:pt x="659" y="4178"/>
                    <a:pt x="667" y="4202"/>
                    <a:pt x="821" y="4317"/>
                  </a:cubicBezTo>
                  <a:lnTo>
                    <a:pt x="973" y="4439"/>
                  </a:lnTo>
                  <a:cubicBezTo>
                    <a:pt x="912" y="4408"/>
                    <a:pt x="790" y="4317"/>
                    <a:pt x="699" y="4287"/>
                  </a:cubicBezTo>
                  <a:lnTo>
                    <a:pt x="699" y="4287"/>
                  </a:lnTo>
                  <a:cubicBezTo>
                    <a:pt x="821" y="4347"/>
                    <a:pt x="699" y="4317"/>
                    <a:pt x="851" y="4439"/>
                  </a:cubicBezTo>
                  <a:cubicBezTo>
                    <a:pt x="790" y="4408"/>
                    <a:pt x="760" y="4408"/>
                    <a:pt x="699" y="4347"/>
                  </a:cubicBezTo>
                  <a:cubicBezTo>
                    <a:pt x="646" y="4347"/>
                    <a:pt x="849" y="4510"/>
                    <a:pt x="839" y="4510"/>
                  </a:cubicBezTo>
                  <a:cubicBezTo>
                    <a:pt x="838" y="4510"/>
                    <a:pt x="832" y="4507"/>
                    <a:pt x="821" y="4499"/>
                  </a:cubicBezTo>
                  <a:lnTo>
                    <a:pt x="760" y="4469"/>
                  </a:lnTo>
                  <a:cubicBezTo>
                    <a:pt x="605" y="4413"/>
                    <a:pt x="463" y="4369"/>
                    <a:pt x="389" y="4369"/>
                  </a:cubicBezTo>
                  <a:cubicBezTo>
                    <a:pt x="303" y="4369"/>
                    <a:pt x="307" y="4427"/>
                    <a:pt x="486" y="4591"/>
                  </a:cubicBezTo>
                  <a:cubicBezTo>
                    <a:pt x="490" y="4598"/>
                    <a:pt x="490" y="4602"/>
                    <a:pt x="486" y="4602"/>
                  </a:cubicBezTo>
                  <a:cubicBezTo>
                    <a:pt x="461" y="4602"/>
                    <a:pt x="301" y="4466"/>
                    <a:pt x="277" y="4466"/>
                  </a:cubicBezTo>
                  <a:cubicBezTo>
                    <a:pt x="275" y="4466"/>
                    <a:pt x="274" y="4467"/>
                    <a:pt x="274" y="4469"/>
                  </a:cubicBezTo>
                  <a:cubicBezTo>
                    <a:pt x="517" y="4743"/>
                    <a:pt x="0" y="4469"/>
                    <a:pt x="456" y="4864"/>
                  </a:cubicBezTo>
                  <a:cubicBezTo>
                    <a:pt x="519" y="4969"/>
                    <a:pt x="784" y="5175"/>
                    <a:pt x="893" y="5332"/>
                  </a:cubicBezTo>
                  <a:lnTo>
                    <a:pt x="893" y="5332"/>
                  </a:lnTo>
                  <a:cubicBezTo>
                    <a:pt x="914" y="5312"/>
                    <a:pt x="951" y="5304"/>
                    <a:pt x="1000" y="5304"/>
                  </a:cubicBezTo>
                  <a:cubicBezTo>
                    <a:pt x="1099" y="5304"/>
                    <a:pt x="1246" y="5339"/>
                    <a:pt x="1398" y="5381"/>
                  </a:cubicBezTo>
                  <a:cubicBezTo>
                    <a:pt x="1372" y="5302"/>
                    <a:pt x="1323" y="5223"/>
                    <a:pt x="1389" y="5223"/>
                  </a:cubicBezTo>
                  <a:cubicBezTo>
                    <a:pt x="1399" y="5223"/>
                    <a:pt x="1412" y="5225"/>
                    <a:pt x="1429" y="5229"/>
                  </a:cubicBezTo>
                  <a:cubicBezTo>
                    <a:pt x="1459" y="5077"/>
                    <a:pt x="1976" y="5199"/>
                    <a:pt x="1885" y="4925"/>
                  </a:cubicBezTo>
                  <a:cubicBezTo>
                    <a:pt x="1824" y="4925"/>
                    <a:pt x="1733" y="4834"/>
                    <a:pt x="1702" y="4803"/>
                  </a:cubicBezTo>
                  <a:lnTo>
                    <a:pt x="1702" y="4803"/>
                  </a:lnTo>
                  <a:lnTo>
                    <a:pt x="1763" y="4834"/>
                  </a:lnTo>
                  <a:lnTo>
                    <a:pt x="1672" y="4773"/>
                  </a:lnTo>
                  <a:cubicBezTo>
                    <a:pt x="1672" y="4769"/>
                    <a:pt x="1675" y="4767"/>
                    <a:pt x="1681" y="4767"/>
                  </a:cubicBezTo>
                  <a:cubicBezTo>
                    <a:pt x="1718" y="4767"/>
                    <a:pt x="1854" y="4842"/>
                    <a:pt x="1854" y="4895"/>
                  </a:cubicBezTo>
                  <a:cubicBezTo>
                    <a:pt x="1885" y="4803"/>
                    <a:pt x="1854" y="4743"/>
                    <a:pt x="1915" y="4682"/>
                  </a:cubicBezTo>
                  <a:cubicBezTo>
                    <a:pt x="1759" y="4604"/>
                    <a:pt x="1915" y="4637"/>
                    <a:pt x="1810" y="4572"/>
                  </a:cubicBezTo>
                  <a:lnTo>
                    <a:pt x="1810" y="4572"/>
                  </a:lnTo>
                  <a:cubicBezTo>
                    <a:pt x="1774" y="4524"/>
                    <a:pt x="1758" y="4499"/>
                    <a:pt x="1778" y="4499"/>
                  </a:cubicBezTo>
                  <a:cubicBezTo>
                    <a:pt x="1801" y="4499"/>
                    <a:pt x="1869" y="4530"/>
                    <a:pt x="2006" y="4591"/>
                  </a:cubicBezTo>
                  <a:cubicBezTo>
                    <a:pt x="2280" y="4499"/>
                    <a:pt x="2189" y="4287"/>
                    <a:pt x="2341" y="4165"/>
                  </a:cubicBezTo>
                  <a:cubicBezTo>
                    <a:pt x="2371" y="4013"/>
                    <a:pt x="2280" y="3740"/>
                    <a:pt x="2310" y="3557"/>
                  </a:cubicBezTo>
                  <a:cubicBezTo>
                    <a:pt x="2006" y="3314"/>
                    <a:pt x="2158" y="3405"/>
                    <a:pt x="1885" y="3223"/>
                  </a:cubicBezTo>
                  <a:lnTo>
                    <a:pt x="1885" y="3223"/>
                  </a:lnTo>
                  <a:lnTo>
                    <a:pt x="2006" y="3253"/>
                  </a:lnTo>
                  <a:cubicBezTo>
                    <a:pt x="1960" y="3207"/>
                    <a:pt x="1953" y="3192"/>
                    <a:pt x="1971" y="3192"/>
                  </a:cubicBezTo>
                  <a:cubicBezTo>
                    <a:pt x="1999" y="3192"/>
                    <a:pt x="2094" y="3234"/>
                    <a:pt x="2189" y="3253"/>
                  </a:cubicBezTo>
                  <a:cubicBezTo>
                    <a:pt x="2107" y="3233"/>
                    <a:pt x="2121" y="3240"/>
                    <a:pt x="2085" y="3210"/>
                  </a:cubicBezTo>
                  <a:lnTo>
                    <a:pt x="2085" y="3210"/>
                  </a:lnTo>
                  <a:cubicBezTo>
                    <a:pt x="2119" y="3224"/>
                    <a:pt x="2147" y="3234"/>
                    <a:pt x="2159" y="3234"/>
                  </a:cubicBezTo>
                  <a:cubicBezTo>
                    <a:pt x="2165" y="3234"/>
                    <a:pt x="2166" y="3231"/>
                    <a:pt x="2158" y="3223"/>
                  </a:cubicBezTo>
                  <a:lnTo>
                    <a:pt x="2158" y="3223"/>
                  </a:lnTo>
                  <a:cubicBezTo>
                    <a:pt x="2165" y="3226"/>
                    <a:pt x="2169" y="3228"/>
                    <a:pt x="2170" y="3228"/>
                  </a:cubicBezTo>
                  <a:cubicBezTo>
                    <a:pt x="2179" y="3228"/>
                    <a:pt x="2090" y="3165"/>
                    <a:pt x="2103" y="3158"/>
                  </a:cubicBezTo>
                  <a:lnTo>
                    <a:pt x="2103" y="3158"/>
                  </a:lnTo>
                  <a:cubicBezTo>
                    <a:pt x="2180" y="3203"/>
                    <a:pt x="2313" y="3269"/>
                    <a:pt x="2432" y="3284"/>
                  </a:cubicBezTo>
                  <a:cubicBezTo>
                    <a:pt x="2371" y="3162"/>
                    <a:pt x="2219" y="2980"/>
                    <a:pt x="2371" y="2980"/>
                  </a:cubicBezTo>
                  <a:lnTo>
                    <a:pt x="2328" y="2962"/>
                  </a:lnTo>
                  <a:lnTo>
                    <a:pt x="2328" y="2962"/>
                  </a:lnTo>
                  <a:cubicBezTo>
                    <a:pt x="2352" y="2971"/>
                    <a:pt x="2364" y="2975"/>
                    <a:pt x="2369" y="2975"/>
                  </a:cubicBezTo>
                  <a:cubicBezTo>
                    <a:pt x="2389" y="2975"/>
                    <a:pt x="2263" y="2908"/>
                    <a:pt x="2277" y="2908"/>
                  </a:cubicBezTo>
                  <a:cubicBezTo>
                    <a:pt x="2280" y="2908"/>
                    <a:pt x="2290" y="2911"/>
                    <a:pt x="2310" y="2919"/>
                  </a:cubicBezTo>
                  <a:cubicBezTo>
                    <a:pt x="2371" y="2949"/>
                    <a:pt x="2371" y="2980"/>
                    <a:pt x="2432" y="2980"/>
                  </a:cubicBezTo>
                  <a:cubicBezTo>
                    <a:pt x="2454" y="2984"/>
                    <a:pt x="2468" y="2986"/>
                    <a:pt x="2477" y="2986"/>
                  </a:cubicBezTo>
                  <a:cubicBezTo>
                    <a:pt x="2520" y="2986"/>
                    <a:pt x="2434" y="2943"/>
                    <a:pt x="2477" y="2943"/>
                  </a:cubicBezTo>
                  <a:cubicBezTo>
                    <a:pt x="2486" y="2943"/>
                    <a:pt x="2501" y="2945"/>
                    <a:pt x="2523" y="2949"/>
                  </a:cubicBezTo>
                  <a:lnTo>
                    <a:pt x="2584" y="2980"/>
                  </a:lnTo>
                  <a:cubicBezTo>
                    <a:pt x="2497" y="2918"/>
                    <a:pt x="2506" y="2906"/>
                    <a:pt x="2538" y="2906"/>
                  </a:cubicBezTo>
                  <a:cubicBezTo>
                    <a:pt x="2556" y="2906"/>
                    <a:pt x="2581" y="2910"/>
                    <a:pt x="2599" y="2910"/>
                  </a:cubicBezTo>
                  <a:cubicBezTo>
                    <a:pt x="2616" y="2910"/>
                    <a:pt x="2627" y="2907"/>
                    <a:pt x="2620" y="2894"/>
                  </a:cubicBezTo>
                  <a:lnTo>
                    <a:pt x="2620" y="2894"/>
                  </a:lnTo>
                  <a:cubicBezTo>
                    <a:pt x="2668" y="2941"/>
                    <a:pt x="2659" y="2924"/>
                    <a:pt x="2736" y="2949"/>
                  </a:cubicBezTo>
                  <a:cubicBezTo>
                    <a:pt x="2584" y="2856"/>
                    <a:pt x="2571" y="2834"/>
                    <a:pt x="2599" y="2834"/>
                  </a:cubicBezTo>
                  <a:cubicBezTo>
                    <a:pt x="2623" y="2834"/>
                    <a:pt x="2680" y="2851"/>
                    <a:pt x="2701" y="2851"/>
                  </a:cubicBezTo>
                  <a:cubicBezTo>
                    <a:pt x="2719" y="2851"/>
                    <a:pt x="2712" y="2840"/>
                    <a:pt x="2644" y="2797"/>
                  </a:cubicBezTo>
                  <a:lnTo>
                    <a:pt x="2644" y="2797"/>
                  </a:lnTo>
                  <a:lnTo>
                    <a:pt x="2736" y="2828"/>
                  </a:lnTo>
                  <a:cubicBezTo>
                    <a:pt x="2736" y="2706"/>
                    <a:pt x="2888" y="2676"/>
                    <a:pt x="2736" y="2524"/>
                  </a:cubicBezTo>
                  <a:cubicBezTo>
                    <a:pt x="2720" y="2516"/>
                    <a:pt x="2734" y="2514"/>
                    <a:pt x="2760" y="2514"/>
                  </a:cubicBezTo>
                  <a:cubicBezTo>
                    <a:pt x="2786" y="2514"/>
                    <a:pt x="2825" y="2516"/>
                    <a:pt x="2861" y="2516"/>
                  </a:cubicBezTo>
                  <a:cubicBezTo>
                    <a:pt x="2933" y="2516"/>
                    <a:pt x="2994" y="2509"/>
                    <a:pt x="2918" y="2463"/>
                  </a:cubicBezTo>
                  <a:cubicBezTo>
                    <a:pt x="2906" y="2440"/>
                    <a:pt x="2886" y="2425"/>
                    <a:pt x="2863" y="2415"/>
                  </a:cubicBezTo>
                  <a:lnTo>
                    <a:pt x="2863" y="2415"/>
                  </a:lnTo>
                  <a:cubicBezTo>
                    <a:pt x="2858" y="2383"/>
                    <a:pt x="2979" y="2395"/>
                    <a:pt x="2979" y="2372"/>
                  </a:cubicBezTo>
                  <a:cubicBezTo>
                    <a:pt x="2948" y="2341"/>
                    <a:pt x="2918" y="2341"/>
                    <a:pt x="2827" y="2311"/>
                  </a:cubicBezTo>
                  <a:lnTo>
                    <a:pt x="2827" y="2311"/>
                  </a:lnTo>
                  <a:cubicBezTo>
                    <a:pt x="2866" y="2320"/>
                    <a:pt x="2893" y="2323"/>
                    <a:pt x="2911" y="2323"/>
                  </a:cubicBezTo>
                  <a:cubicBezTo>
                    <a:pt x="3006" y="2323"/>
                    <a:pt x="2834" y="2216"/>
                    <a:pt x="2939" y="2216"/>
                  </a:cubicBezTo>
                  <a:cubicBezTo>
                    <a:pt x="2949" y="2216"/>
                    <a:pt x="2962" y="2217"/>
                    <a:pt x="2979" y="2220"/>
                  </a:cubicBezTo>
                  <a:cubicBezTo>
                    <a:pt x="2614" y="2068"/>
                    <a:pt x="2796" y="2098"/>
                    <a:pt x="2736" y="2068"/>
                  </a:cubicBezTo>
                  <a:lnTo>
                    <a:pt x="2736" y="2068"/>
                  </a:lnTo>
                  <a:cubicBezTo>
                    <a:pt x="2736" y="2068"/>
                    <a:pt x="2796" y="2088"/>
                    <a:pt x="2867" y="2128"/>
                  </a:cubicBezTo>
                  <a:lnTo>
                    <a:pt x="2867" y="2128"/>
                  </a:lnTo>
                  <a:cubicBezTo>
                    <a:pt x="2829" y="2068"/>
                    <a:pt x="2843" y="2068"/>
                    <a:pt x="2948" y="2068"/>
                  </a:cubicBezTo>
                  <a:cubicBezTo>
                    <a:pt x="2918" y="2037"/>
                    <a:pt x="2736" y="1946"/>
                    <a:pt x="2796" y="1946"/>
                  </a:cubicBezTo>
                  <a:cubicBezTo>
                    <a:pt x="2868" y="1982"/>
                    <a:pt x="2900" y="1994"/>
                    <a:pt x="2912" y="1994"/>
                  </a:cubicBezTo>
                  <a:cubicBezTo>
                    <a:pt x="2937" y="1994"/>
                    <a:pt x="2875" y="1942"/>
                    <a:pt x="2900" y="1942"/>
                  </a:cubicBezTo>
                  <a:cubicBezTo>
                    <a:pt x="2904" y="1942"/>
                    <a:pt x="2909" y="1943"/>
                    <a:pt x="2918" y="1946"/>
                  </a:cubicBezTo>
                  <a:cubicBezTo>
                    <a:pt x="2755" y="1892"/>
                    <a:pt x="2569" y="1789"/>
                    <a:pt x="2616" y="1789"/>
                  </a:cubicBezTo>
                  <a:cubicBezTo>
                    <a:pt x="2622" y="1789"/>
                    <a:pt x="2631" y="1791"/>
                    <a:pt x="2644" y="1794"/>
                  </a:cubicBezTo>
                  <a:lnTo>
                    <a:pt x="2918" y="1916"/>
                  </a:lnTo>
                  <a:cubicBezTo>
                    <a:pt x="2736" y="1764"/>
                    <a:pt x="3100" y="1855"/>
                    <a:pt x="2766" y="1612"/>
                  </a:cubicBezTo>
                  <a:lnTo>
                    <a:pt x="2766" y="1612"/>
                  </a:lnTo>
                  <a:lnTo>
                    <a:pt x="2918" y="1703"/>
                  </a:lnTo>
                  <a:lnTo>
                    <a:pt x="2918" y="1703"/>
                  </a:lnTo>
                  <a:cubicBezTo>
                    <a:pt x="2766" y="1581"/>
                    <a:pt x="2979" y="1581"/>
                    <a:pt x="2675" y="1399"/>
                  </a:cubicBezTo>
                  <a:lnTo>
                    <a:pt x="2675" y="1399"/>
                  </a:lnTo>
                  <a:cubicBezTo>
                    <a:pt x="2715" y="1409"/>
                    <a:pt x="2753" y="1413"/>
                    <a:pt x="2784" y="1413"/>
                  </a:cubicBezTo>
                  <a:cubicBezTo>
                    <a:pt x="2847" y="1413"/>
                    <a:pt x="2888" y="1399"/>
                    <a:pt x="2888" y="1399"/>
                  </a:cubicBezTo>
                  <a:cubicBezTo>
                    <a:pt x="2736" y="1308"/>
                    <a:pt x="2766" y="1308"/>
                    <a:pt x="2523" y="1186"/>
                  </a:cubicBezTo>
                  <a:cubicBezTo>
                    <a:pt x="2523" y="1178"/>
                    <a:pt x="2532" y="1174"/>
                    <a:pt x="2546" y="1174"/>
                  </a:cubicBezTo>
                  <a:cubicBezTo>
                    <a:pt x="2586" y="1174"/>
                    <a:pt x="2669" y="1203"/>
                    <a:pt x="2736" y="1247"/>
                  </a:cubicBezTo>
                  <a:cubicBezTo>
                    <a:pt x="2746" y="1247"/>
                    <a:pt x="2783" y="1250"/>
                    <a:pt x="2818" y="1250"/>
                  </a:cubicBezTo>
                  <a:cubicBezTo>
                    <a:pt x="2888" y="1250"/>
                    <a:pt x="2948" y="1237"/>
                    <a:pt x="2766" y="1156"/>
                  </a:cubicBezTo>
                  <a:lnTo>
                    <a:pt x="2766" y="1156"/>
                  </a:lnTo>
                  <a:lnTo>
                    <a:pt x="2918" y="1217"/>
                  </a:lnTo>
                  <a:cubicBezTo>
                    <a:pt x="2819" y="1143"/>
                    <a:pt x="2680" y="1048"/>
                    <a:pt x="2730" y="1048"/>
                  </a:cubicBezTo>
                  <a:cubicBezTo>
                    <a:pt x="2741" y="1048"/>
                    <a:pt x="2762" y="1053"/>
                    <a:pt x="2796" y="1065"/>
                  </a:cubicBezTo>
                  <a:cubicBezTo>
                    <a:pt x="2675" y="1004"/>
                    <a:pt x="2644" y="943"/>
                    <a:pt x="2462" y="913"/>
                  </a:cubicBezTo>
                  <a:cubicBezTo>
                    <a:pt x="2462" y="900"/>
                    <a:pt x="2474" y="895"/>
                    <a:pt x="2492" y="895"/>
                  </a:cubicBezTo>
                  <a:cubicBezTo>
                    <a:pt x="2523" y="895"/>
                    <a:pt x="2570" y="909"/>
                    <a:pt x="2601" y="919"/>
                  </a:cubicBezTo>
                  <a:lnTo>
                    <a:pt x="2601" y="919"/>
                  </a:lnTo>
                  <a:cubicBezTo>
                    <a:pt x="2596" y="918"/>
                    <a:pt x="2590" y="915"/>
                    <a:pt x="2584" y="913"/>
                  </a:cubicBezTo>
                  <a:lnTo>
                    <a:pt x="2584" y="913"/>
                  </a:lnTo>
                  <a:lnTo>
                    <a:pt x="2766" y="974"/>
                  </a:lnTo>
                  <a:cubicBezTo>
                    <a:pt x="2827" y="943"/>
                    <a:pt x="2736" y="852"/>
                    <a:pt x="2644" y="761"/>
                  </a:cubicBezTo>
                  <a:lnTo>
                    <a:pt x="2644" y="761"/>
                  </a:lnTo>
                  <a:cubicBezTo>
                    <a:pt x="2699" y="773"/>
                    <a:pt x="2732" y="778"/>
                    <a:pt x="2751" y="778"/>
                  </a:cubicBezTo>
                  <a:cubicBezTo>
                    <a:pt x="2826" y="778"/>
                    <a:pt x="2675" y="700"/>
                    <a:pt x="2796" y="700"/>
                  </a:cubicBezTo>
                  <a:cubicBezTo>
                    <a:pt x="2675" y="639"/>
                    <a:pt x="2888" y="670"/>
                    <a:pt x="2584" y="548"/>
                  </a:cubicBezTo>
                  <a:lnTo>
                    <a:pt x="2584" y="548"/>
                  </a:lnTo>
                  <a:lnTo>
                    <a:pt x="2736" y="609"/>
                  </a:lnTo>
                  <a:cubicBezTo>
                    <a:pt x="2766" y="548"/>
                    <a:pt x="2766" y="518"/>
                    <a:pt x="2827" y="518"/>
                  </a:cubicBezTo>
                  <a:cubicBezTo>
                    <a:pt x="2888" y="518"/>
                    <a:pt x="2675" y="457"/>
                    <a:pt x="2614" y="396"/>
                  </a:cubicBezTo>
                  <a:lnTo>
                    <a:pt x="2614" y="396"/>
                  </a:lnTo>
                  <a:lnTo>
                    <a:pt x="2766" y="457"/>
                  </a:lnTo>
                  <a:cubicBezTo>
                    <a:pt x="2675" y="396"/>
                    <a:pt x="2462" y="335"/>
                    <a:pt x="2310" y="244"/>
                  </a:cubicBezTo>
                  <a:cubicBezTo>
                    <a:pt x="2391" y="244"/>
                    <a:pt x="2364" y="231"/>
                    <a:pt x="2373" y="231"/>
                  </a:cubicBezTo>
                  <a:cubicBezTo>
                    <a:pt x="2378" y="231"/>
                    <a:pt x="2391" y="234"/>
                    <a:pt x="2432" y="244"/>
                  </a:cubicBezTo>
                  <a:cubicBezTo>
                    <a:pt x="2493" y="305"/>
                    <a:pt x="2644" y="366"/>
                    <a:pt x="2827" y="457"/>
                  </a:cubicBezTo>
                  <a:cubicBezTo>
                    <a:pt x="2903" y="457"/>
                    <a:pt x="2662" y="351"/>
                    <a:pt x="2703" y="351"/>
                  </a:cubicBezTo>
                  <a:cubicBezTo>
                    <a:pt x="2711" y="351"/>
                    <a:pt x="2731" y="355"/>
                    <a:pt x="2766" y="366"/>
                  </a:cubicBezTo>
                  <a:cubicBezTo>
                    <a:pt x="2803" y="366"/>
                    <a:pt x="2795" y="354"/>
                    <a:pt x="2742" y="325"/>
                  </a:cubicBezTo>
                  <a:lnTo>
                    <a:pt x="2742" y="325"/>
                  </a:lnTo>
                  <a:cubicBezTo>
                    <a:pt x="2751" y="328"/>
                    <a:pt x="2759" y="331"/>
                    <a:pt x="2766" y="335"/>
                  </a:cubicBezTo>
                  <a:cubicBezTo>
                    <a:pt x="2766" y="335"/>
                    <a:pt x="2766" y="305"/>
                    <a:pt x="2644" y="244"/>
                  </a:cubicBezTo>
                  <a:cubicBezTo>
                    <a:pt x="2523" y="183"/>
                    <a:pt x="2523" y="183"/>
                    <a:pt x="2310" y="92"/>
                  </a:cubicBezTo>
                  <a:lnTo>
                    <a:pt x="2310" y="92"/>
                  </a:lnTo>
                  <a:cubicBezTo>
                    <a:pt x="2371" y="153"/>
                    <a:pt x="2432" y="153"/>
                    <a:pt x="2371" y="153"/>
                  </a:cubicBezTo>
                  <a:cubicBezTo>
                    <a:pt x="2260" y="108"/>
                    <a:pt x="2214" y="80"/>
                    <a:pt x="2256" y="80"/>
                  </a:cubicBezTo>
                  <a:cubicBezTo>
                    <a:pt x="2272" y="80"/>
                    <a:pt x="2300" y="84"/>
                    <a:pt x="2341" y="92"/>
                  </a:cubicBezTo>
                  <a:cubicBezTo>
                    <a:pt x="2493" y="153"/>
                    <a:pt x="2584" y="183"/>
                    <a:pt x="2675" y="214"/>
                  </a:cubicBezTo>
                  <a:lnTo>
                    <a:pt x="2310" y="62"/>
                  </a:lnTo>
                  <a:lnTo>
                    <a:pt x="2310" y="62"/>
                  </a:lnTo>
                  <a:cubicBezTo>
                    <a:pt x="2355" y="71"/>
                    <a:pt x="2376" y="74"/>
                    <a:pt x="2379" y="74"/>
                  </a:cubicBezTo>
                  <a:cubicBezTo>
                    <a:pt x="2388" y="74"/>
                    <a:pt x="2296" y="53"/>
                    <a:pt x="2189" y="31"/>
                  </a:cubicBezTo>
                  <a:lnTo>
                    <a:pt x="2189" y="31"/>
                  </a:lnTo>
                  <a:lnTo>
                    <a:pt x="2280" y="62"/>
                  </a:lnTo>
                  <a:lnTo>
                    <a:pt x="2280" y="62"/>
                  </a:lnTo>
                  <a:lnTo>
                    <a:pt x="2128" y="31"/>
                  </a:lnTo>
                  <a:lnTo>
                    <a:pt x="2128" y="31"/>
                  </a:lnTo>
                  <a:cubicBezTo>
                    <a:pt x="2158" y="62"/>
                    <a:pt x="2006" y="31"/>
                    <a:pt x="2128" y="92"/>
                  </a:cubicBezTo>
                  <a:lnTo>
                    <a:pt x="2280" y="153"/>
                  </a:lnTo>
                  <a:cubicBezTo>
                    <a:pt x="2280" y="153"/>
                    <a:pt x="2416" y="192"/>
                    <a:pt x="2377" y="192"/>
                  </a:cubicBezTo>
                  <a:cubicBezTo>
                    <a:pt x="2367" y="192"/>
                    <a:pt x="2347" y="189"/>
                    <a:pt x="2310" y="183"/>
                  </a:cubicBezTo>
                  <a:cubicBezTo>
                    <a:pt x="2289" y="163"/>
                    <a:pt x="2226" y="156"/>
                    <a:pt x="2160" y="135"/>
                  </a:cubicBezTo>
                  <a:lnTo>
                    <a:pt x="2160" y="135"/>
                  </a:lnTo>
                  <a:cubicBezTo>
                    <a:pt x="2168" y="145"/>
                    <a:pt x="2169" y="153"/>
                    <a:pt x="2158" y="153"/>
                  </a:cubicBezTo>
                  <a:lnTo>
                    <a:pt x="2099" y="127"/>
                  </a:lnTo>
                  <a:lnTo>
                    <a:pt x="2099" y="127"/>
                  </a:lnTo>
                  <a:cubicBezTo>
                    <a:pt x="2090" y="129"/>
                    <a:pt x="2065" y="127"/>
                    <a:pt x="2059" y="134"/>
                  </a:cubicBezTo>
                  <a:lnTo>
                    <a:pt x="2059" y="134"/>
                  </a:lnTo>
                  <a:cubicBezTo>
                    <a:pt x="2058" y="134"/>
                    <a:pt x="2058" y="134"/>
                    <a:pt x="2057" y="133"/>
                  </a:cubicBezTo>
                  <a:lnTo>
                    <a:pt x="2057" y="133"/>
                  </a:lnTo>
                  <a:lnTo>
                    <a:pt x="2058" y="135"/>
                  </a:lnTo>
                  <a:lnTo>
                    <a:pt x="2058" y="135"/>
                  </a:lnTo>
                  <a:cubicBezTo>
                    <a:pt x="2058" y="135"/>
                    <a:pt x="2059" y="135"/>
                    <a:pt x="2059" y="134"/>
                  </a:cubicBezTo>
                  <a:lnTo>
                    <a:pt x="2059" y="134"/>
                  </a:lnTo>
                  <a:cubicBezTo>
                    <a:pt x="2113" y="158"/>
                    <a:pt x="2189" y="183"/>
                    <a:pt x="2189" y="183"/>
                  </a:cubicBezTo>
                  <a:cubicBezTo>
                    <a:pt x="2177" y="183"/>
                    <a:pt x="2128" y="169"/>
                    <a:pt x="2066" y="151"/>
                  </a:cubicBezTo>
                  <a:lnTo>
                    <a:pt x="2066" y="151"/>
                  </a:lnTo>
                  <a:lnTo>
                    <a:pt x="2058" y="135"/>
                  </a:lnTo>
                  <a:lnTo>
                    <a:pt x="2058" y="135"/>
                  </a:lnTo>
                  <a:cubicBezTo>
                    <a:pt x="2057" y="139"/>
                    <a:pt x="2058" y="143"/>
                    <a:pt x="2065" y="150"/>
                  </a:cubicBezTo>
                  <a:lnTo>
                    <a:pt x="2065" y="150"/>
                  </a:lnTo>
                  <a:cubicBezTo>
                    <a:pt x="1967" y="121"/>
                    <a:pt x="1837" y="80"/>
                    <a:pt x="1763" y="62"/>
                  </a:cubicBezTo>
                  <a:lnTo>
                    <a:pt x="1763" y="62"/>
                  </a:lnTo>
                  <a:cubicBezTo>
                    <a:pt x="1763" y="88"/>
                    <a:pt x="1921" y="159"/>
                    <a:pt x="1810" y="159"/>
                  </a:cubicBezTo>
                  <a:cubicBezTo>
                    <a:pt x="1792" y="159"/>
                    <a:pt x="1767" y="157"/>
                    <a:pt x="1733" y="153"/>
                  </a:cubicBezTo>
                  <a:lnTo>
                    <a:pt x="1733" y="153"/>
                  </a:lnTo>
                  <a:cubicBezTo>
                    <a:pt x="1763" y="183"/>
                    <a:pt x="1885" y="214"/>
                    <a:pt x="2006" y="305"/>
                  </a:cubicBezTo>
                  <a:cubicBezTo>
                    <a:pt x="2006" y="308"/>
                    <a:pt x="2004" y="309"/>
                    <a:pt x="2000" y="309"/>
                  </a:cubicBezTo>
                  <a:cubicBezTo>
                    <a:pt x="1973" y="309"/>
                    <a:pt x="1868" y="256"/>
                    <a:pt x="1834" y="237"/>
                  </a:cubicBezTo>
                  <a:lnTo>
                    <a:pt x="1834" y="237"/>
                  </a:lnTo>
                  <a:cubicBezTo>
                    <a:pt x="1841" y="239"/>
                    <a:pt x="1848" y="242"/>
                    <a:pt x="1854" y="244"/>
                  </a:cubicBezTo>
                  <a:cubicBezTo>
                    <a:pt x="1834" y="234"/>
                    <a:pt x="1824" y="230"/>
                    <a:pt x="1823" y="230"/>
                  </a:cubicBezTo>
                  <a:cubicBezTo>
                    <a:pt x="1822" y="230"/>
                    <a:pt x="1826" y="232"/>
                    <a:pt x="1834" y="237"/>
                  </a:cubicBezTo>
                  <a:lnTo>
                    <a:pt x="1834" y="237"/>
                  </a:lnTo>
                  <a:cubicBezTo>
                    <a:pt x="1818" y="231"/>
                    <a:pt x="1802" y="225"/>
                    <a:pt x="1786" y="219"/>
                  </a:cubicBezTo>
                  <a:lnTo>
                    <a:pt x="1786" y="219"/>
                  </a:lnTo>
                  <a:cubicBezTo>
                    <a:pt x="1758" y="228"/>
                    <a:pt x="1745" y="249"/>
                    <a:pt x="1754" y="282"/>
                  </a:cubicBezTo>
                  <a:lnTo>
                    <a:pt x="1754" y="282"/>
                  </a:lnTo>
                  <a:cubicBezTo>
                    <a:pt x="1733" y="256"/>
                    <a:pt x="1679" y="237"/>
                    <a:pt x="1627" y="220"/>
                  </a:cubicBezTo>
                  <a:lnTo>
                    <a:pt x="1627" y="220"/>
                  </a:lnTo>
                  <a:cubicBezTo>
                    <a:pt x="1699" y="258"/>
                    <a:pt x="1724" y="305"/>
                    <a:pt x="1702" y="305"/>
                  </a:cubicBezTo>
                  <a:cubicBezTo>
                    <a:pt x="1854" y="335"/>
                    <a:pt x="1854" y="335"/>
                    <a:pt x="2037" y="396"/>
                  </a:cubicBezTo>
                  <a:lnTo>
                    <a:pt x="2128" y="457"/>
                  </a:lnTo>
                  <a:cubicBezTo>
                    <a:pt x="1915" y="366"/>
                    <a:pt x="1611" y="305"/>
                    <a:pt x="1611" y="305"/>
                  </a:cubicBezTo>
                  <a:cubicBezTo>
                    <a:pt x="1489" y="244"/>
                    <a:pt x="1512" y="244"/>
                    <a:pt x="1527" y="244"/>
                  </a:cubicBezTo>
                  <a:cubicBezTo>
                    <a:pt x="1543" y="244"/>
                    <a:pt x="1550" y="244"/>
                    <a:pt x="1398" y="183"/>
                  </a:cubicBezTo>
                  <a:cubicBezTo>
                    <a:pt x="1216" y="115"/>
                    <a:pt x="1170" y="81"/>
                    <a:pt x="1223" y="81"/>
                  </a:cubicBezTo>
                  <a:cubicBezTo>
                    <a:pt x="1241" y="81"/>
                    <a:pt x="1269" y="84"/>
                    <a:pt x="1307" y="92"/>
                  </a:cubicBezTo>
                  <a:cubicBezTo>
                    <a:pt x="1201" y="62"/>
                    <a:pt x="1193" y="62"/>
                    <a:pt x="1185" y="62"/>
                  </a:cubicBezTo>
                  <a:cubicBezTo>
                    <a:pt x="1178" y="62"/>
                    <a:pt x="1170" y="62"/>
                    <a:pt x="1064" y="31"/>
                  </a:cubicBezTo>
                  <a:lnTo>
                    <a:pt x="1064" y="31"/>
                  </a:lnTo>
                  <a:cubicBezTo>
                    <a:pt x="1064" y="62"/>
                    <a:pt x="1185" y="92"/>
                    <a:pt x="1216" y="153"/>
                  </a:cubicBezTo>
                  <a:lnTo>
                    <a:pt x="1429" y="214"/>
                  </a:lnTo>
                  <a:cubicBezTo>
                    <a:pt x="1507" y="248"/>
                    <a:pt x="1525" y="261"/>
                    <a:pt x="1512" y="261"/>
                  </a:cubicBezTo>
                  <a:cubicBezTo>
                    <a:pt x="1479" y="261"/>
                    <a:pt x="1246" y="183"/>
                    <a:pt x="1246" y="183"/>
                  </a:cubicBezTo>
                  <a:cubicBezTo>
                    <a:pt x="1216" y="183"/>
                    <a:pt x="1216" y="153"/>
                    <a:pt x="1185" y="153"/>
                  </a:cubicBezTo>
                  <a:cubicBezTo>
                    <a:pt x="1094" y="153"/>
                    <a:pt x="1246" y="214"/>
                    <a:pt x="1246" y="214"/>
                  </a:cubicBezTo>
                  <a:cubicBezTo>
                    <a:pt x="912" y="92"/>
                    <a:pt x="1216" y="183"/>
                    <a:pt x="1034" y="92"/>
                  </a:cubicBezTo>
                  <a:lnTo>
                    <a:pt x="790" y="31"/>
                  </a:lnTo>
                  <a:close/>
                  <a:moveTo>
                    <a:pt x="893" y="5332"/>
                  </a:moveTo>
                  <a:cubicBezTo>
                    <a:pt x="861" y="5361"/>
                    <a:pt x="863" y="5415"/>
                    <a:pt x="912" y="5502"/>
                  </a:cubicBezTo>
                  <a:cubicBezTo>
                    <a:pt x="959" y="5465"/>
                    <a:pt x="942" y="5403"/>
                    <a:pt x="893" y="53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0"/>
            <p:cNvSpPr/>
            <p:nvPr/>
          </p:nvSpPr>
          <p:spPr>
            <a:xfrm>
              <a:off x="-1060550" y="3148525"/>
              <a:ext cx="3075" cy="1525"/>
            </a:xfrm>
            <a:custGeom>
              <a:avLst/>
              <a:gdLst/>
              <a:ahLst/>
              <a:cxnLst/>
              <a:rect l="l" t="t" r="r" b="b"/>
              <a:pathLst>
                <a:path w="123" h="61" extrusionOk="0">
                  <a:moveTo>
                    <a:pt x="1" y="0"/>
                  </a:moveTo>
                  <a:lnTo>
                    <a:pt x="31" y="30"/>
                  </a:lnTo>
                  <a:lnTo>
                    <a:pt x="122" y="61"/>
                  </a:lnTo>
                  <a:lnTo>
                    <a:pt x="122" y="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0"/>
            <p:cNvSpPr/>
            <p:nvPr/>
          </p:nvSpPr>
          <p:spPr>
            <a:xfrm>
              <a:off x="-1069675" y="3163700"/>
              <a:ext cx="3200" cy="1000"/>
            </a:xfrm>
            <a:custGeom>
              <a:avLst/>
              <a:gdLst/>
              <a:ahLst/>
              <a:cxnLst/>
              <a:rect l="l" t="t" r="r" b="b"/>
              <a:pathLst>
                <a:path w="128" h="40" extrusionOk="0">
                  <a:moveTo>
                    <a:pt x="1" y="1"/>
                  </a:moveTo>
                  <a:cubicBezTo>
                    <a:pt x="1" y="1"/>
                    <a:pt x="59" y="40"/>
                    <a:pt x="83" y="40"/>
                  </a:cubicBezTo>
                  <a:cubicBezTo>
                    <a:pt x="89" y="40"/>
                    <a:pt x="92" y="37"/>
                    <a:pt x="92" y="31"/>
                  </a:cubicBezTo>
                  <a:cubicBezTo>
                    <a:pt x="110" y="37"/>
                    <a:pt x="119" y="40"/>
                    <a:pt x="121" y="40"/>
                  </a:cubicBezTo>
                  <a:cubicBezTo>
                    <a:pt x="127" y="40"/>
                    <a:pt x="25"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0"/>
            <p:cNvSpPr/>
            <p:nvPr/>
          </p:nvSpPr>
          <p:spPr>
            <a:xfrm>
              <a:off x="-1059775" y="3179675"/>
              <a:ext cx="6100" cy="3050"/>
            </a:xfrm>
            <a:custGeom>
              <a:avLst/>
              <a:gdLst/>
              <a:ahLst/>
              <a:cxnLst/>
              <a:rect l="l" t="t" r="r" b="b"/>
              <a:pathLst>
                <a:path w="244" h="122" extrusionOk="0">
                  <a:moveTo>
                    <a:pt x="0" y="0"/>
                  </a:moveTo>
                  <a:lnTo>
                    <a:pt x="0" y="0"/>
                  </a:lnTo>
                  <a:lnTo>
                    <a:pt x="243" y="12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6" name="Google Shape;2186;p30"/>
          <p:cNvSpPr/>
          <p:nvPr/>
        </p:nvSpPr>
        <p:spPr>
          <a:xfrm>
            <a:off x="1187500" y="1318650"/>
            <a:ext cx="482042" cy="483049"/>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0"/>
          <p:cNvSpPr/>
          <p:nvPr/>
        </p:nvSpPr>
        <p:spPr>
          <a:xfrm>
            <a:off x="7447682" y="3924200"/>
            <a:ext cx="482042" cy="483049"/>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0"/>
          <p:cNvSpPr/>
          <p:nvPr/>
        </p:nvSpPr>
        <p:spPr>
          <a:xfrm rot="-9367910">
            <a:off x="6600694" y="1394167"/>
            <a:ext cx="1301556" cy="410804"/>
          </a:xfrm>
          <a:custGeom>
            <a:avLst/>
            <a:gdLst/>
            <a:ahLst/>
            <a:cxnLst/>
            <a:rect l="l" t="t" r="r" b="b"/>
            <a:pathLst>
              <a:path w="93794" h="65389" extrusionOk="0">
                <a:moveTo>
                  <a:pt x="69637" y="62656"/>
                </a:moveTo>
                <a:lnTo>
                  <a:pt x="69637" y="62717"/>
                </a:lnTo>
                <a:cubicBezTo>
                  <a:pt x="69630" y="62703"/>
                  <a:pt x="69624" y="62681"/>
                  <a:pt x="69620" y="62656"/>
                </a:cubicBezTo>
                <a:close/>
                <a:moveTo>
                  <a:pt x="69523" y="0"/>
                </a:moveTo>
                <a:cubicBezTo>
                  <a:pt x="69166" y="0"/>
                  <a:pt x="68800" y="40"/>
                  <a:pt x="68452" y="133"/>
                </a:cubicBezTo>
                <a:cubicBezTo>
                  <a:pt x="68391" y="133"/>
                  <a:pt x="68330" y="163"/>
                  <a:pt x="68269" y="163"/>
                </a:cubicBezTo>
                <a:cubicBezTo>
                  <a:pt x="68239" y="163"/>
                  <a:pt x="68148" y="194"/>
                  <a:pt x="68117" y="194"/>
                </a:cubicBezTo>
                <a:cubicBezTo>
                  <a:pt x="67996" y="224"/>
                  <a:pt x="67874" y="285"/>
                  <a:pt x="67813" y="315"/>
                </a:cubicBezTo>
                <a:cubicBezTo>
                  <a:pt x="67692" y="315"/>
                  <a:pt x="67631" y="467"/>
                  <a:pt x="67509" y="528"/>
                </a:cubicBezTo>
                <a:cubicBezTo>
                  <a:pt x="67388" y="619"/>
                  <a:pt x="67266" y="741"/>
                  <a:pt x="67175" y="832"/>
                </a:cubicBezTo>
                <a:cubicBezTo>
                  <a:pt x="66719" y="1227"/>
                  <a:pt x="66263" y="1652"/>
                  <a:pt x="65747" y="2048"/>
                </a:cubicBezTo>
                <a:cubicBezTo>
                  <a:pt x="65412" y="2656"/>
                  <a:pt x="65047" y="3263"/>
                  <a:pt x="64652" y="3932"/>
                </a:cubicBezTo>
                <a:cubicBezTo>
                  <a:pt x="64470" y="4267"/>
                  <a:pt x="64288" y="4570"/>
                  <a:pt x="64075" y="4905"/>
                </a:cubicBezTo>
                <a:cubicBezTo>
                  <a:pt x="63984" y="5057"/>
                  <a:pt x="63892" y="5239"/>
                  <a:pt x="63771" y="5391"/>
                </a:cubicBezTo>
                <a:cubicBezTo>
                  <a:pt x="63740" y="5513"/>
                  <a:pt x="63680" y="5604"/>
                  <a:pt x="63619" y="5695"/>
                </a:cubicBezTo>
                <a:cubicBezTo>
                  <a:pt x="63224" y="6516"/>
                  <a:pt x="62768" y="7336"/>
                  <a:pt x="62251" y="8248"/>
                </a:cubicBezTo>
                <a:cubicBezTo>
                  <a:pt x="62160" y="8492"/>
                  <a:pt x="62038" y="8704"/>
                  <a:pt x="61886" y="8947"/>
                </a:cubicBezTo>
                <a:cubicBezTo>
                  <a:pt x="61765" y="9160"/>
                  <a:pt x="61643" y="9403"/>
                  <a:pt x="61552" y="9647"/>
                </a:cubicBezTo>
                <a:cubicBezTo>
                  <a:pt x="61309" y="10163"/>
                  <a:pt x="61035" y="10650"/>
                  <a:pt x="60822" y="11136"/>
                </a:cubicBezTo>
                <a:cubicBezTo>
                  <a:pt x="60549" y="11622"/>
                  <a:pt x="60275" y="12169"/>
                  <a:pt x="60063" y="12686"/>
                </a:cubicBezTo>
                <a:cubicBezTo>
                  <a:pt x="59789" y="13233"/>
                  <a:pt x="59576" y="13750"/>
                  <a:pt x="59303" y="14327"/>
                </a:cubicBezTo>
                <a:cubicBezTo>
                  <a:pt x="57236" y="18765"/>
                  <a:pt x="55108" y="24024"/>
                  <a:pt x="52980" y="29708"/>
                </a:cubicBezTo>
                <a:cubicBezTo>
                  <a:pt x="50853" y="35422"/>
                  <a:pt x="48695" y="41531"/>
                  <a:pt x="46354" y="47732"/>
                </a:cubicBezTo>
                <a:cubicBezTo>
                  <a:pt x="45777" y="49282"/>
                  <a:pt x="45138" y="50802"/>
                  <a:pt x="44530" y="52352"/>
                </a:cubicBezTo>
                <a:cubicBezTo>
                  <a:pt x="44226" y="53112"/>
                  <a:pt x="43862" y="53872"/>
                  <a:pt x="43558" y="54693"/>
                </a:cubicBezTo>
                <a:lnTo>
                  <a:pt x="43163" y="55665"/>
                </a:lnTo>
                <a:lnTo>
                  <a:pt x="43041" y="55969"/>
                </a:lnTo>
                <a:cubicBezTo>
                  <a:pt x="43011" y="56091"/>
                  <a:pt x="42950" y="56213"/>
                  <a:pt x="42859" y="56243"/>
                </a:cubicBezTo>
                <a:cubicBezTo>
                  <a:pt x="42828" y="56258"/>
                  <a:pt x="42798" y="56266"/>
                  <a:pt x="42771" y="56266"/>
                </a:cubicBezTo>
                <a:cubicBezTo>
                  <a:pt x="42745" y="56266"/>
                  <a:pt x="42722" y="56258"/>
                  <a:pt x="42707" y="56243"/>
                </a:cubicBezTo>
                <a:cubicBezTo>
                  <a:pt x="42646" y="56213"/>
                  <a:pt x="42615" y="56152"/>
                  <a:pt x="42615" y="56091"/>
                </a:cubicBezTo>
                <a:lnTo>
                  <a:pt x="42585" y="55757"/>
                </a:lnTo>
                <a:lnTo>
                  <a:pt x="42555" y="55513"/>
                </a:lnTo>
                <a:cubicBezTo>
                  <a:pt x="42494" y="55240"/>
                  <a:pt x="42463" y="54997"/>
                  <a:pt x="42463" y="54723"/>
                </a:cubicBezTo>
                <a:cubicBezTo>
                  <a:pt x="42342" y="53538"/>
                  <a:pt x="42190" y="52413"/>
                  <a:pt x="42099" y="51228"/>
                </a:cubicBezTo>
                <a:cubicBezTo>
                  <a:pt x="41825" y="48918"/>
                  <a:pt x="41582" y="46577"/>
                  <a:pt x="41339" y="44358"/>
                </a:cubicBezTo>
                <a:cubicBezTo>
                  <a:pt x="40792" y="39829"/>
                  <a:pt x="40214" y="35483"/>
                  <a:pt x="39515" y="31440"/>
                </a:cubicBezTo>
                <a:cubicBezTo>
                  <a:pt x="38786" y="27367"/>
                  <a:pt x="37904" y="23598"/>
                  <a:pt x="36931" y="20255"/>
                </a:cubicBezTo>
                <a:cubicBezTo>
                  <a:pt x="36810" y="19829"/>
                  <a:pt x="36688" y="19434"/>
                  <a:pt x="36536" y="19008"/>
                </a:cubicBezTo>
                <a:cubicBezTo>
                  <a:pt x="36263" y="18400"/>
                  <a:pt x="35959" y="17762"/>
                  <a:pt x="35716" y="17154"/>
                </a:cubicBezTo>
                <a:cubicBezTo>
                  <a:pt x="35442" y="16546"/>
                  <a:pt x="35138" y="15938"/>
                  <a:pt x="34864" y="15361"/>
                </a:cubicBezTo>
                <a:cubicBezTo>
                  <a:pt x="34804" y="15209"/>
                  <a:pt x="34713" y="15057"/>
                  <a:pt x="34682" y="14905"/>
                </a:cubicBezTo>
                <a:lnTo>
                  <a:pt x="34561" y="14662"/>
                </a:lnTo>
                <a:cubicBezTo>
                  <a:pt x="34530" y="14631"/>
                  <a:pt x="34500" y="14601"/>
                  <a:pt x="34409" y="14571"/>
                </a:cubicBezTo>
                <a:cubicBezTo>
                  <a:pt x="34226" y="14419"/>
                  <a:pt x="33983" y="14267"/>
                  <a:pt x="33770" y="14115"/>
                </a:cubicBezTo>
                <a:cubicBezTo>
                  <a:pt x="33314" y="13841"/>
                  <a:pt x="32737" y="13659"/>
                  <a:pt x="32220" y="13598"/>
                </a:cubicBezTo>
                <a:cubicBezTo>
                  <a:pt x="32107" y="13592"/>
                  <a:pt x="31992" y="13588"/>
                  <a:pt x="31878" y="13588"/>
                </a:cubicBezTo>
                <a:cubicBezTo>
                  <a:pt x="31439" y="13588"/>
                  <a:pt x="31001" y="13642"/>
                  <a:pt x="30639" y="13811"/>
                </a:cubicBezTo>
                <a:lnTo>
                  <a:pt x="30305" y="13902"/>
                </a:lnTo>
                <a:lnTo>
                  <a:pt x="30153" y="13993"/>
                </a:lnTo>
                <a:lnTo>
                  <a:pt x="30001" y="14054"/>
                </a:lnTo>
                <a:cubicBezTo>
                  <a:pt x="29971" y="14115"/>
                  <a:pt x="29880" y="14115"/>
                  <a:pt x="29849" y="14145"/>
                </a:cubicBezTo>
                <a:lnTo>
                  <a:pt x="29697" y="14267"/>
                </a:lnTo>
                <a:lnTo>
                  <a:pt x="29424" y="14510"/>
                </a:lnTo>
                <a:cubicBezTo>
                  <a:pt x="29089" y="14875"/>
                  <a:pt x="28725" y="15209"/>
                  <a:pt x="28360" y="15543"/>
                </a:cubicBezTo>
                <a:cubicBezTo>
                  <a:pt x="28056" y="16030"/>
                  <a:pt x="27813" y="16546"/>
                  <a:pt x="27509" y="17002"/>
                </a:cubicBezTo>
                <a:cubicBezTo>
                  <a:pt x="27357" y="17215"/>
                  <a:pt x="27235" y="17458"/>
                  <a:pt x="27083" y="17671"/>
                </a:cubicBezTo>
                <a:cubicBezTo>
                  <a:pt x="26992" y="17793"/>
                  <a:pt x="26931" y="17914"/>
                  <a:pt x="26901" y="17975"/>
                </a:cubicBezTo>
                <a:cubicBezTo>
                  <a:pt x="26840" y="18066"/>
                  <a:pt x="26810" y="18127"/>
                  <a:pt x="26779" y="18157"/>
                </a:cubicBezTo>
                <a:cubicBezTo>
                  <a:pt x="26506" y="18674"/>
                  <a:pt x="26293" y="19069"/>
                  <a:pt x="26050" y="19495"/>
                </a:cubicBezTo>
                <a:cubicBezTo>
                  <a:pt x="25898" y="19799"/>
                  <a:pt x="25715" y="20133"/>
                  <a:pt x="25563" y="20437"/>
                </a:cubicBezTo>
                <a:cubicBezTo>
                  <a:pt x="25411" y="20741"/>
                  <a:pt x="25259" y="21106"/>
                  <a:pt x="25107" y="21410"/>
                </a:cubicBezTo>
                <a:cubicBezTo>
                  <a:pt x="24955" y="21744"/>
                  <a:pt x="24773" y="22109"/>
                  <a:pt x="24621" y="22473"/>
                </a:cubicBezTo>
                <a:cubicBezTo>
                  <a:pt x="24469" y="22838"/>
                  <a:pt x="24256" y="23173"/>
                  <a:pt x="24104" y="23568"/>
                </a:cubicBezTo>
                <a:cubicBezTo>
                  <a:pt x="23800" y="24297"/>
                  <a:pt x="23466" y="25057"/>
                  <a:pt x="23162" y="25817"/>
                </a:cubicBezTo>
                <a:cubicBezTo>
                  <a:pt x="22858" y="26577"/>
                  <a:pt x="22585" y="27337"/>
                  <a:pt x="22281" y="28097"/>
                </a:cubicBezTo>
                <a:cubicBezTo>
                  <a:pt x="21977" y="28857"/>
                  <a:pt x="21734" y="29647"/>
                  <a:pt x="21460" y="30407"/>
                </a:cubicBezTo>
                <a:cubicBezTo>
                  <a:pt x="20366" y="33507"/>
                  <a:pt x="19332" y="36668"/>
                  <a:pt x="18268" y="39708"/>
                </a:cubicBezTo>
                <a:cubicBezTo>
                  <a:pt x="17235" y="42747"/>
                  <a:pt x="16141" y="45665"/>
                  <a:pt x="14986" y="48371"/>
                </a:cubicBezTo>
                <a:cubicBezTo>
                  <a:pt x="14834" y="48705"/>
                  <a:pt x="14682" y="49070"/>
                  <a:pt x="14591" y="49374"/>
                </a:cubicBezTo>
                <a:cubicBezTo>
                  <a:pt x="14439" y="49708"/>
                  <a:pt x="14287" y="50012"/>
                  <a:pt x="14135" y="50316"/>
                </a:cubicBezTo>
                <a:cubicBezTo>
                  <a:pt x="13831" y="50954"/>
                  <a:pt x="13527" y="51562"/>
                  <a:pt x="13223" y="52170"/>
                </a:cubicBezTo>
                <a:cubicBezTo>
                  <a:pt x="12919" y="52778"/>
                  <a:pt x="12554" y="53355"/>
                  <a:pt x="12250" y="53933"/>
                </a:cubicBezTo>
                <a:cubicBezTo>
                  <a:pt x="12189" y="54085"/>
                  <a:pt x="12098" y="54237"/>
                  <a:pt x="12037" y="54328"/>
                </a:cubicBezTo>
                <a:cubicBezTo>
                  <a:pt x="11946" y="54480"/>
                  <a:pt x="11885" y="54602"/>
                  <a:pt x="11764" y="54754"/>
                </a:cubicBezTo>
                <a:cubicBezTo>
                  <a:pt x="11703" y="54875"/>
                  <a:pt x="11612" y="55027"/>
                  <a:pt x="11490" y="55149"/>
                </a:cubicBezTo>
                <a:lnTo>
                  <a:pt x="11399" y="55331"/>
                </a:lnTo>
                <a:lnTo>
                  <a:pt x="11308" y="55453"/>
                </a:lnTo>
                <a:lnTo>
                  <a:pt x="11308" y="55483"/>
                </a:lnTo>
                <a:cubicBezTo>
                  <a:pt x="11247" y="55605"/>
                  <a:pt x="11186" y="55757"/>
                  <a:pt x="11125" y="55848"/>
                </a:cubicBezTo>
                <a:cubicBezTo>
                  <a:pt x="11034" y="55969"/>
                  <a:pt x="10882" y="56061"/>
                  <a:pt x="10730" y="56061"/>
                </a:cubicBezTo>
                <a:cubicBezTo>
                  <a:pt x="10578" y="56061"/>
                  <a:pt x="10426" y="56000"/>
                  <a:pt x="10274" y="55939"/>
                </a:cubicBezTo>
                <a:cubicBezTo>
                  <a:pt x="10122" y="55817"/>
                  <a:pt x="10092" y="55665"/>
                  <a:pt x="10062" y="55513"/>
                </a:cubicBezTo>
                <a:lnTo>
                  <a:pt x="10031" y="55392"/>
                </a:lnTo>
                <a:lnTo>
                  <a:pt x="10031" y="55361"/>
                </a:lnTo>
                <a:lnTo>
                  <a:pt x="10031" y="55331"/>
                </a:lnTo>
                <a:lnTo>
                  <a:pt x="10031" y="55301"/>
                </a:lnTo>
                <a:lnTo>
                  <a:pt x="9970" y="55058"/>
                </a:lnTo>
                <a:lnTo>
                  <a:pt x="9758" y="54176"/>
                </a:lnTo>
                <a:cubicBezTo>
                  <a:pt x="9606" y="53629"/>
                  <a:pt x="9454" y="53021"/>
                  <a:pt x="9302" y="52444"/>
                </a:cubicBezTo>
                <a:cubicBezTo>
                  <a:pt x="8998" y="51258"/>
                  <a:pt x="8694" y="50073"/>
                  <a:pt x="8390" y="48948"/>
                </a:cubicBezTo>
                <a:lnTo>
                  <a:pt x="8390" y="48948"/>
                </a:lnTo>
                <a:cubicBezTo>
                  <a:pt x="8755" y="51137"/>
                  <a:pt x="9119" y="53173"/>
                  <a:pt x="9423" y="54936"/>
                </a:cubicBezTo>
                <a:cubicBezTo>
                  <a:pt x="8390" y="50194"/>
                  <a:pt x="7326" y="45453"/>
                  <a:pt x="6840" y="43629"/>
                </a:cubicBezTo>
                <a:cubicBezTo>
                  <a:pt x="5802" y="39490"/>
                  <a:pt x="5361" y="38036"/>
                  <a:pt x="5233" y="38036"/>
                </a:cubicBezTo>
                <a:cubicBezTo>
                  <a:pt x="5050" y="38036"/>
                  <a:pt x="5507" y="41012"/>
                  <a:pt x="5776" y="43355"/>
                </a:cubicBezTo>
                <a:cubicBezTo>
                  <a:pt x="5943" y="44406"/>
                  <a:pt x="5893" y="44565"/>
                  <a:pt x="5802" y="44565"/>
                </a:cubicBezTo>
                <a:cubicBezTo>
                  <a:pt x="5763" y="44565"/>
                  <a:pt x="5715" y="44535"/>
                  <a:pt x="5675" y="44535"/>
                </a:cubicBezTo>
                <a:cubicBezTo>
                  <a:pt x="5555" y="44535"/>
                  <a:pt x="5493" y="44798"/>
                  <a:pt x="5867" y="46881"/>
                </a:cubicBezTo>
                <a:cubicBezTo>
                  <a:pt x="5198" y="43750"/>
                  <a:pt x="4864" y="42139"/>
                  <a:pt x="4134" y="38978"/>
                </a:cubicBezTo>
                <a:cubicBezTo>
                  <a:pt x="4130" y="38973"/>
                  <a:pt x="4126" y="38970"/>
                  <a:pt x="4123" y="38970"/>
                </a:cubicBezTo>
                <a:cubicBezTo>
                  <a:pt x="3960" y="38970"/>
                  <a:pt x="5923" y="46873"/>
                  <a:pt x="5757" y="46873"/>
                </a:cubicBezTo>
                <a:cubicBezTo>
                  <a:pt x="5739" y="46873"/>
                  <a:pt x="5697" y="46781"/>
                  <a:pt x="5624" y="46577"/>
                </a:cubicBezTo>
                <a:cubicBezTo>
                  <a:pt x="5016" y="43507"/>
                  <a:pt x="4134" y="40133"/>
                  <a:pt x="3435" y="36972"/>
                </a:cubicBezTo>
                <a:lnTo>
                  <a:pt x="3435" y="36972"/>
                </a:lnTo>
                <a:cubicBezTo>
                  <a:pt x="3435" y="38101"/>
                  <a:pt x="5700" y="47504"/>
                  <a:pt x="5490" y="47504"/>
                </a:cubicBezTo>
                <a:cubicBezTo>
                  <a:pt x="5486" y="47504"/>
                  <a:pt x="5479" y="47499"/>
                  <a:pt x="5472" y="47489"/>
                </a:cubicBezTo>
                <a:cubicBezTo>
                  <a:pt x="5046" y="45787"/>
                  <a:pt x="3800" y="38522"/>
                  <a:pt x="3375" y="38006"/>
                </a:cubicBezTo>
                <a:cubicBezTo>
                  <a:pt x="3373" y="38003"/>
                  <a:pt x="3371" y="38002"/>
                  <a:pt x="3370" y="38002"/>
                </a:cubicBezTo>
                <a:lnTo>
                  <a:pt x="3370" y="38002"/>
                </a:lnTo>
                <a:cubicBezTo>
                  <a:pt x="3309" y="38002"/>
                  <a:pt x="3989" y="41104"/>
                  <a:pt x="4317" y="42626"/>
                </a:cubicBezTo>
                <a:cubicBezTo>
                  <a:pt x="2873" y="36383"/>
                  <a:pt x="1755" y="31956"/>
                  <a:pt x="1581" y="31956"/>
                </a:cubicBezTo>
                <a:cubicBezTo>
                  <a:pt x="1484" y="31956"/>
                  <a:pt x="1681" y="33335"/>
                  <a:pt x="2280" y="36547"/>
                </a:cubicBezTo>
                <a:cubicBezTo>
                  <a:pt x="1581" y="33477"/>
                  <a:pt x="761" y="29069"/>
                  <a:pt x="1" y="25817"/>
                </a:cubicBezTo>
                <a:lnTo>
                  <a:pt x="1" y="25847"/>
                </a:lnTo>
                <a:cubicBezTo>
                  <a:pt x="335" y="27489"/>
                  <a:pt x="912" y="30285"/>
                  <a:pt x="1247" y="31805"/>
                </a:cubicBezTo>
                <a:cubicBezTo>
                  <a:pt x="821" y="29951"/>
                  <a:pt x="457" y="28097"/>
                  <a:pt x="31" y="26273"/>
                </a:cubicBezTo>
                <a:lnTo>
                  <a:pt x="31" y="26273"/>
                </a:lnTo>
                <a:cubicBezTo>
                  <a:pt x="61" y="26577"/>
                  <a:pt x="92" y="26911"/>
                  <a:pt x="153" y="27246"/>
                </a:cubicBezTo>
                <a:cubicBezTo>
                  <a:pt x="273" y="27937"/>
                  <a:pt x="408" y="28620"/>
                  <a:pt x="550" y="29311"/>
                </a:cubicBezTo>
                <a:lnTo>
                  <a:pt x="550" y="29311"/>
                </a:lnTo>
                <a:cubicBezTo>
                  <a:pt x="439" y="28803"/>
                  <a:pt x="326" y="28295"/>
                  <a:pt x="213" y="27793"/>
                </a:cubicBezTo>
                <a:lnTo>
                  <a:pt x="213" y="27793"/>
                </a:lnTo>
                <a:cubicBezTo>
                  <a:pt x="335" y="28735"/>
                  <a:pt x="487" y="29799"/>
                  <a:pt x="639" y="30984"/>
                </a:cubicBezTo>
                <a:cubicBezTo>
                  <a:pt x="1429" y="35422"/>
                  <a:pt x="2068" y="39677"/>
                  <a:pt x="2615" y="42018"/>
                </a:cubicBezTo>
                <a:cubicBezTo>
                  <a:pt x="3709" y="47155"/>
                  <a:pt x="4803" y="52322"/>
                  <a:pt x="5928" y="57459"/>
                </a:cubicBezTo>
                <a:lnTo>
                  <a:pt x="6110" y="58067"/>
                </a:lnTo>
                <a:cubicBezTo>
                  <a:pt x="6141" y="58188"/>
                  <a:pt x="6171" y="58249"/>
                  <a:pt x="6232" y="58371"/>
                </a:cubicBezTo>
                <a:cubicBezTo>
                  <a:pt x="6262" y="58431"/>
                  <a:pt x="6293" y="58553"/>
                  <a:pt x="6323" y="58644"/>
                </a:cubicBezTo>
                <a:cubicBezTo>
                  <a:pt x="6445" y="58827"/>
                  <a:pt x="6536" y="58979"/>
                  <a:pt x="6627" y="59161"/>
                </a:cubicBezTo>
                <a:cubicBezTo>
                  <a:pt x="6748" y="59313"/>
                  <a:pt x="6870" y="59495"/>
                  <a:pt x="6992" y="59647"/>
                </a:cubicBezTo>
                <a:cubicBezTo>
                  <a:pt x="7478" y="60255"/>
                  <a:pt x="8147" y="60711"/>
                  <a:pt x="8876" y="61015"/>
                </a:cubicBezTo>
                <a:cubicBezTo>
                  <a:pt x="9484" y="61268"/>
                  <a:pt x="10134" y="61395"/>
                  <a:pt x="10791" y="61395"/>
                </a:cubicBezTo>
                <a:cubicBezTo>
                  <a:pt x="10923" y="61395"/>
                  <a:pt x="11055" y="61390"/>
                  <a:pt x="11186" y="61380"/>
                </a:cubicBezTo>
                <a:cubicBezTo>
                  <a:pt x="12007" y="61289"/>
                  <a:pt x="12767" y="61015"/>
                  <a:pt x="13405" y="60559"/>
                </a:cubicBezTo>
                <a:cubicBezTo>
                  <a:pt x="13709" y="60346"/>
                  <a:pt x="14043" y="60103"/>
                  <a:pt x="14317" y="59769"/>
                </a:cubicBezTo>
                <a:cubicBezTo>
                  <a:pt x="14469" y="59617"/>
                  <a:pt x="14591" y="59434"/>
                  <a:pt x="14743" y="59283"/>
                </a:cubicBezTo>
                <a:lnTo>
                  <a:pt x="15107" y="58705"/>
                </a:lnTo>
                <a:lnTo>
                  <a:pt x="16050" y="57216"/>
                </a:lnTo>
                <a:cubicBezTo>
                  <a:pt x="16323" y="56820"/>
                  <a:pt x="16566" y="56395"/>
                  <a:pt x="16809" y="55969"/>
                </a:cubicBezTo>
                <a:lnTo>
                  <a:pt x="17539" y="54723"/>
                </a:lnTo>
                <a:cubicBezTo>
                  <a:pt x="19393" y="51380"/>
                  <a:pt x="20852" y="47884"/>
                  <a:pt x="22129" y="44389"/>
                </a:cubicBezTo>
                <a:cubicBezTo>
                  <a:pt x="24955" y="37489"/>
                  <a:pt x="26962" y="30498"/>
                  <a:pt x="29880" y="24176"/>
                </a:cubicBezTo>
                <a:cubicBezTo>
                  <a:pt x="29877" y="24173"/>
                  <a:pt x="29875" y="24172"/>
                  <a:pt x="29871" y="24172"/>
                </a:cubicBezTo>
                <a:cubicBezTo>
                  <a:pt x="29825" y="24172"/>
                  <a:pt x="29671" y="24372"/>
                  <a:pt x="29615" y="24372"/>
                </a:cubicBezTo>
                <a:cubicBezTo>
                  <a:pt x="29564" y="24372"/>
                  <a:pt x="29597" y="24200"/>
                  <a:pt x="29880" y="23537"/>
                </a:cubicBezTo>
                <a:cubicBezTo>
                  <a:pt x="30214" y="22717"/>
                  <a:pt x="30639" y="22018"/>
                  <a:pt x="31035" y="21288"/>
                </a:cubicBezTo>
                <a:cubicBezTo>
                  <a:pt x="31126" y="21106"/>
                  <a:pt x="31217" y="20954"/>
                  <a:pt x="31339" y="20771"/>
                </a:cubicBezTo>
                <a:lnTo>
                  <a:pt x="31491" y="20498"/>
                </a:lnTo>
                <a:lnTo>
                  <a:pt x="31521" y="20437"/>
                </a:lnTo>
                <a:lnTo>
                  <a:pt x="31582" y="20376"/>
                </a:lnTo>
                <a:cubicBezTo>
                  <a:pt x="31643" y="20346"/>
                  <a:pt x="31673" y="20285"/>
                  <a:pt x="31734" y="20285"/>
                </a:cubicBezTo>
                <a:cubicBezTo>
                  <a:pt x="31825" y="20285"/>
                  <a:pt x="31855" y="20376"/>
                  <a:pt x="31855" y="20407"/>
                </a:cubicBezTo>
                <a:lnTo>
                  <a:pt x="31855" y="20559"/>
                </a:lnTo>
                <a:lnTo>
                  <a:pt x="31855" y="20589"/>
                </a:lnTo>
                <a:lnTo>
                  <a:pt x="31977" y="20954"/>
                </a:lnTo>
                <a:lnTo>
                  <a:pt x="32311" y="22078"/>
                </a:lnTo>
                <a:cubicBezTo>
                  <a:pt x="32402" y="22170"/>
                  <a:pt x="32494" y="22261"/>
                  <a:pt x="32585" y="22382"/>
                </a:cubicBezTo>
                <a:cubicBezTo>
                  <a:pt x="33557" y="26121"/>
                  <a:pt x="34317" y="30072"/>
                  <a:pt x="34895" y="34176"/>
                </a:cubicBezTo>
                <a:cubicBezTo>
                  <a:pt x="35533" y="37914"/>
                  <a:pt x="36050" y="41714"/>
                  <a:pt x="36506" y="45513"/>
                </a:cubicBezTo>
                <a:cubicBezTo>
                  <a:pt x="36719" y="47428"/>
                  <a:pt x="36962" y="49374"/>
                  <a:pt x="37144" y="51258"/>
                </a:cubicBezTo>
                <a:cubicBezTo>
                  <a:pt x="37266" y="52200"/>
                  <a:pt x="37357" y="53173"/>
                  <a:pt x="37479" y="54146"/>
                </a:cubicBezTo>
                <a:lnTo>
                  <a:pt x="37631" y="55605"/>
                </a:lnTo>
                <a:lnTo>
                  <a:pt x="37904" y="57915"/>
                </a:lnTo>
                <a:cubicBezTo>
                  <a:pt x="37904" y="57740"/>
                  <a:pt x="37909" y="57606"/>
                  <a:pt x="37928" y="57606"/>
                </a:cubicBezTo>
                <a:cubicBezTo>
                  <a:pt x="37955" y="57606"/>
                  <a:pt x="38009" y="57881"/>
                  <a:pt x="38117" y="58705"/>
                </a:cubicBezTo>
                <a:cubicBezTo>
                  <a:pt x="38238" y="59556"/>
                  <a:pt x="38360" y="60377"/>
                  <a:pt x="38482" y="61410"/>
                </a:cubicBezTo>
                <a:cubicBezTo>
                  <a:pt x="38846" y="62170"/>
                  <a:pt x="39272" y="62930"/>
                  <a:pt x="39728" y="63811"/>
                </a:cubicBezTo>
                <a:cubicBezTo>
                  <a:pt x="39758" y="63903"/>
                  <a:pt x="39849" y="64024"/>
                  <a:pt x="39880" y="64115"/>
                </a:cubicBezTo>
                <a:lnTo>
                  <a:pt x="39910" y="64176"/>
                </a:lnTo>
                <a:cubicBezTo>
                  <a:pt x="39910" y="64207"/>
                  <a:pt x="39941" y="64207"/>
                  <a:pt x="39941" y="64267"/>
                </a:cubicBezTo>
                <a:cubicBezTo>
                  <a:pt x="40001" y="64298"/>
                  <a:pt x="40032" y="64298"/>
                  <a:pt x="40062" y="64328"/>
                </a:cubicBezTo>
                <a:cubicBezTo>
                  <a:pt x="40214" y="64450"/>
                  <a:pt x="40397" y="64571"/>
                  <a:pt x="40640" y="64663"/>
                </a:cubicBezTo>
                <a:cubicBezTo>
                  <a:pt x="41004" y="64857"/>
                  <a:pt x="41505" y="64993"/>
                  <a:pt x="41971" y="64993"/>
                </a:cubicBezTo>
                <a:cubicBezTo>
                  <a:pt x="42088" y="64993"/>
                  <a:pt x="42202" y="64985"/>
                  <a:pt x="42311" y="64966"/>
                </a:cubicBezTo>
                <a:cubicBezTo>
                  <a:pt x="42828" y="64936"/>
                  <a:pt x="43254" y="64754"/>
                  <a:pt x="43649" y="64571"/>
                </a:cubicBezTo>
                <a:cubicBezTo>
                  <a:pt x="43710" y="64511"/>
                  <a:pt x="43831" y="64450"/>
                  <a:pt x="43892" y="64419"/>
                </a:cubicBezTo>
                <a:cubicBezTo>
                  <a:pt x="43892" y="64419"/>
                  <a:pt x="43953" y="64419"/>
                  <a:pt x="43953" y="64359"/>
                </a:cubicBezTo>
                <a:lnTo>
                  <a:pt x="43983" y="64328"/>
                </a:lnTo>
                <a:lnTo>
                  <a:pt x="44044" y="64207"/>
                </a:lnTo>
                <a:lnTo>
                  <a:pt x="44196" y="63994"/>
                </a:lnTo>
                <a:lnTo>
                  <a:pt x="44773" y="63082"/>
                </a:lnTo>
                <a:cubicBezTo>
                  <a:pt x="45169" y="62474"/>
                  <a:pt x="45564" y="61836"/>
                  <a:pt x="45959" y="61228"/>
                </a:cubicBezTo>
                <a:cubicBezTo>
                  <a:pt x="46141" y="60924"/>
                  <a:pt x="46324" y="60559"/>
                  <a:pt x="46567" y="60255"/>
                </a:cubicBezTo>
                <a:lnTo>
                  <a:pt x="46871" y="59769"/>
                </a:lnTo>
                <a:lnTo>
                  <a:pt x="47023" y="59556"/>
                </a:lnTo>
                <a:lnTo>
                  <a:pt x="47084" y="59434"/>
                </a:lnTo>
                <a:cubicBezTo>
                  <a:pt x="47144" y="59404"/>
                  <a:pt x="47144" y="59343"/>
                  <a:pt x="47175" y="59283"/>
                </a:cubicBezTo>
                <a:cubicBezTo>
                  <a:pt x="47448" y="58705"/>
                  <a:pt x="47661" y="58097"/>
                  <a:pt x="47904" y="57520"/>
                </a:cubicBezTo>
                <a:cubicBezTo>
                  <a:pt x="47995" y="57216"/>
                  <a:pt x="48178" y="56881"/>
                  <a:pt x="48269" y="56577"/>
                </a:cubicBezTo>
                <a:cubicBezTo>
                  <a:pt x="48421" y="56091"/>
                  <a:pt x="48421" y="55939"/>
                  <a:pt x="48421" y="55817"/>
                </a:cubicBezTo>
                <a:cubicBezTo>
                  <a:pt x="48847" y="54875"/>
                  <a:pt x="49242" y="53933"/>
                  <a:pt x="49576" y="53082"/>
                </a:cubicBezTo>
                <a:cubicBezTo>
                  <a:pt x="49910" y="52200"/>
                  <a:pt x="50275" y="51380"/>
                  <a:pt x="50609" y="50589"/>
                </a:cubicBezTo>
                <a:cubicBezTo>
                  <a:pt x="53345" y="43203"/>
                  <a:pt x="55777" y="35756"/>
                  <a:pt x="58543" y="28279"/>
                </a:cubicBezTo>
                <a:cubicBezTo>
                  <a:pt x="59911" y="24510"/>
                  <a:pt x="61430" y="20802"/>
                  <a:pt x="63041" y="17033"/>
                </a:cubicBezTo>
                <a:cubicBezTo>
                  <a:pt x="63467" y="16121"/>
                  <a:pt x="63892" y="15179"/>
                  <a:pt x="64318" y="14206"/>
                </a:cubicBezTo>
                <a:cubicBezTo>
                  <a:pt x="64774" y="13294"/>
                  <a:pt x="65230" y="12352"/>
                  <a:pt x="65686" y="11409"/>
                </a:cubicBezTo>
                <a:cubicBezTo>
                  <a:pt x="66142" y="10467"/>
                  <a:pt x="66628" y="9555"/>
                  <a:pt x="67114" y="8643"/>
                </a:cubicBezTo>
                <a:lnTo>
                  <a:pt x="67509" y="7944"/>
                </a:lnTo>
                <a:lnTo>
                  <a:pt x="67661" y="7640"/>
                </a:lnTo>
                <a:lnTo>
                  <a:pt x="67783" y="7458"/>
                </a:lnTo>
                <a:cubicBezTo>
                  <a:pt x="67874" y="7215"/>
                  <a:pt x="68026" y="7002"/>
                  <a:pt x="68148" y="6729"/>
                </a:cubicBezTo>
                <a:cubicBezTo>
                  <a:pt x="68239" y="6577"/>
                  <a:pt x="68330" y="6394"/>
                  <a:pt x="68421" y="6242"/>
                </a:cubicBezTo>
                <a:cubicBezTo>
                  <a:pt x="68482" y="6090"/>
                  <a:pt x="68604" y="5908"/>
                  <a:pt x="68756" y="5786"/>
                </a:cubicBezTo>
                <a:cubicBezTo>
                  <a:pt x="68882" y="5695"/>
                  <a:pt x="69029" y="5651"/>
                  <a:pt x="69175" y="5651"/>
                </a:cubicBezTo>
                <a:cubicBezTo>
                  <a:pt x="69418" y="5651"/>
                  <a:pt x="69657" y="5772"/>
                  <a:pt x="69789" y="5999"/>
                </a:cubicBezTo>
                <a:cubicBezTo>
                  <a:pt x="69850" y="6212"/>
                  <a:pt x="69880" y="6394"/>
                  <a:pt x="69941" y="6577"/>
                </a:cubicBezTo>
                <a:cubicBezTo>
                  <a:pt x="69972" y="6759"/>
                  <a:pt x="70002" y="7002"/>
                  <a:pt x="70032" y="7184"/>
                </a:cubicBezTo>
                <a:cubicBezTo>
                  <a:pt x="70093" y="7428"/>
                  <a:pt x="70124" y="7610"/>
                  <a:pt x="70154" y="7853"/>
                </a:cubicBezTo>
                <a:lnTo>
                  <a:pt x="70154" y="7914"/>
                </a:lnTo>
                <a:lnTo>
                  <a:pt x="70154" y="8066"/>
                </a:lnTo>
                <a:lnTo>
                  <a:pt x="70184" y="8400"/>
                </a:lnTo>
                <a:cubicBezTo>
                  <a:pt x="70245" y="8643"/>
                  <a:pt x="70245" y="8856"/>
                  <a:pt x="70275" y="9069"/>
                </a:cubicBezTo>
                <a:cubicBezTo>
                  <a:pt x="70701" y="12595"/>
                  <a:pt x="70792" y="16303"/>
                  <a:pt x="70762" y="20072"/>
                </a:cubicBezTo>
                <a:cubicBezTo>
                  <a:pt x="70762" y="25270"/>
                  <a:pt x="70427" y="30498"/>
                  <a:pt x="69850" y="35452"/>
                </a:cubicBezTo>
                <a:cubicBezTo>
                  <a:pt x="69424" y="39191"/>
                  <a:pt x="68847" y="43355"/>
                  <a:pt x="68178" y="47580"/>
                </a:cubicBezTo>
                <a:cubicBezTo>
                  <a:pt x="67570" y="51775"/>
                  <a:pt x="67023" y="55939"/>
                  <a:pt x="66598" y="59586"/>
                </a:cubicBezTo>
                <a:cubicBezTo>
                  <a:pt x="66619" y="59554"/>
                  <a:pt x="66639" y="59538"/>
                  <a:pt x="66656" y="59538"/>
                </a:cubicBezTo>
                <a:cubicBezTo>
                  <a:pt x="66786" y="59538"/>
                  <a:pt x="66807" y="60402"/>
                  <a:pt x="66780" y="61714"/>
                </a:cubicBezTo>
                <a:lnTo>
                  <a:pt x="66780" y="62292"/>
                </a:lnTo>
                <a:lnTo>
                  <a:pt x="66780" y="62444"/>
                </a:lnTo>
                <a:lnTo>
                  <a:pt x="66780" y="62626"/>
                </a:lnTo>
                <a:cubicBezTo>
                  <a:pt x="66780" y="62748"/>
                  <a:pt x="66780" y="62869"/>
                  <a:pt x="66810" y="62960"/>
                </a:cubicBezTo>
                <a:cubicBezTo>
                  <a:pt x="66902" y="63477"/>
                  <a:pt x="67084" y="63963"/>
                  <a:pt x="67388" y="64328"/>
                </a:cubicBezTo>
                <a:cubicBezTo>
                  <a:pt x="67911" y="65001"/>
                  <a:pt x="68782" y="65388"/>
                  <a:pt x="69615" y="65388"/>
                </a:cubicBezTo>
                <a:cubicBezTo>
                  <a:pt x="69798" y="65388"/>
                  <a:pt x="69979" y="65370"/>
                  <a:pt x="70154" y="65331"/>
                </a:cubicBezTo>
                <a:cubicBezTo>
                  <a:pt x="70671" y="65210"/>
                  <a:pt x="71127" y="64936"/>
                  <a:pt x="71431" y="64602"/>
                </a:cubicBezTo>
                <a:cubicBezTo>
                  <a:pt x="71491" y="64541"/>
                  <a:pt x="71583" y="64419"/>
                  <a:pt x="71643" y="64328"/>
                </a:cubicBezTo>
                <a:cubicBezTo>
                  <a:pt x="71734" y="64267"/>
                  <a:pt x="71765" y="64146"/>
                  <a:pt x="71826" y="64024"/>
                </a:cubicBezTo>
                <a:cubicBezTo>
                  <a:pt x="71947" y="63842"/>
                  <a:pt x="72038" y="63659"/>
                  <a:pt x="72099" y="63416"/>
                </a:cubicBezTo>
                <a:cubicBezTo>
                  <a:pt x="72434" y="62626"/>
                  <a:pt x="72738" y="61957"/>
                  <a:pt x="72950" y="61410"/>
                </a:cubicBezTo>
                <a:cubicBezTo>
                  <a:pt x="73193" y="60681"/>
                  <a:pt x="73315" y="60235"/>
                  <a:pt x="73207" y="60235"/>
                </a:cubicBezTo>
                <a:cubicBezTo>
                  <a:pt x="73153" y="60235"/>
                  <a:pt x="73042" y="60346"/>
                  <a:pt x="72859" y="60590"/>
                </a:cubicBezTo>
                <a:cubicBezTo>
                  <a:pt x="74987" y="56243"/>
                  <a:pt x="77722" y="49495"/>
                  <a:pt x="77722" y="49070"/>
                </a:cubicBezTo>
                <a:cubicBezTo>
                  <a:pt x="77692" y="48492"/>
                  <a:pt x="77874" y="47428"/>
                  <a:pt x="78482" y="45331"/>
                </a:cubicBezTo>
                <a:cubicBezTo>
                  <a:pt x="78786" y="44267"/>
                  <a:pt x="79242" y="42960"/>
                  <a:pt x="79850" y="41319"/>
                </a:cubicBezTo>
                <a:cubicBezTo>
                  <a:pt x="80154" y="40468"/>
                  <a:pt x="80549" y="39556"/>
                  <a:pt x="80944" y="38583"/>
                </a:cubicBezTo>
                <a:cubicBezTo>
                  <a:pt x="81066" y="38310"/>
                  <a:pt x="81188" y="38097"/>
                  <a:pt x="81309" y="37823"/>
                </a:cubicBezTo>
                <a:cubicBezTo>
                  <a:pt x="81340" y="37702"/>
                  <a:pt x="81400" y="37550"/>
                  <a:pt x="81461" y="37428"/>
                </a:cubicBezTo>
                <a:lnTo>
                  <a:pt x="81492" y="37337"/>
                </a:lnTo>
                <a:lnTo>
                  <a:pt x="81552" y="37185"/>
                </a:lnTo>
                <a:cubicBezTo>
                  <a:pt x="81613" y="37063"/>
                  <a:pt x="81674" y="36942"/>
                  <a:pt x="81704" y="36820"/>
                </a:cubicBezTo>
                <a:cubicBezTo>
                  <a:pt x="82130" y="35969"/>
                  <a:pt x="82586" y="34996"/>
                  <a:pt x="83072" y="34024"/>
                </a:cubicBezTo>
                <a:cubicBezTo>
                  <a:pt x="83528" y="33537"/>
                  <a:pt x="84075" y="32990"/>
                  <a:pt x="84592" y="32474"/>
                </a:cubicBezTo>
                <a:lnTo>
                  <a:pt x="84805" y="32261"/>
                </a:lnTo>
                <a:lnTo>
                  <a:pt x="85017" y="32170"/>
                </a:lnTo>
                <a:cubicBezTo>
                  <a:pt x="85169" y="32078"/>
                  <a:pt x="85352" y="32018"/>
                  <a:pt x="85565" y="31957"/>
                </a:cubicBezTo>
                <a:cubicBezTo>
                  <a:pt x="85728" y="31932"/>
                  <a:pt x="85902" y="31917"/>
                  <a:pt x="86080" y="31917"/>
                </a:cubicBezTo>
                <a:cubicBezTo>
                  <a:pt x="86332" y="31917"/>
                  <a:pt x="86592" y="31946"/>
                  <a:pt x="86841" y="32018"/>
                </a:cubicBezTo>
                <a:cubicBezTo>
                  <a:pt x="87084" y="32048"/>
                  <a:pt x="87267" y="32109"/>
                  <a:pt x="87419" y="32230"/>
                </a:cubicBezTo>
                <a:lnTo>
                  <a:pt x="87631" y="32352"/>
                </a:lnTo>
                <a:cubicBezTo>
                  <a:pt x="87723" y="32413"/>
                  <a:pt x="87783" y="32474"/>
                  <a:pt x="87875" y="32534"/>
                </a:cubicBezTo>
                <a:cubicBezTo>
                  <a:pt x="88027" y="32656"/>
                  <a:pt x="88179" y="32778"/>
                  <a:pt x="88331" y="32930"/>
                </a:cubicBezTo>
                <a:cubicBezTo>
                  <a:pt x="88361" y="32960"/>
                  <a:pt x="88391" y="32960"/>
                  <a:pt x="88452" y="33021"/>
                </a:cubicBezTo>
                <a:lnTo>
                  <a:pt x="88543" y="33173"/>
                </a:lnTo>
                <a:cubicBezTo>
                  <a:pt x="88634" y="33294"/>
                  <a:pt x="88695" y="33416"/>
                  <a:pt x="88786" y="33477"/>
                </a:cubicBezTo>
                <a:cubicBezTo>
                  <a:pt x="88847" y="33598"/>
                  <a:pt x="88938" y="33720"/>
                  <a:pt x="88999" y="33781"/>
                </a:cubicBezTo>
                <a:lnTo>
                  <a:pt x="89121" y="33933"/>
                </a:lnTo>
                <a:cubicBezTo>
                  <a:pt x="89121" y="33993"/>
                  <a:pt x="89151" y="33993"/>
                  <a:pt x="89151" y="34024"/>
                </a:cubicBezTo>
                <a:lnTo>
                  <a:pt x="89212" y="34145"/>
                </a:lnTo>
                <a:cubicBezTo>
                  <a:pt x="89303" y="34449"/>
                  <a:pt x="89455" y="34692"/>
                  <a:pt x="89577" y="34996"/>
                </a:cubicBezTo>
                <a:cubicBezTo>
                  <a:pt x="89850" y="35574"/>
                  <a:pt x="90063" y="36212"/>
                  <a:pt x="90306" y="36820"/>
                </a:cubicBezTo>
                <a:cubicBezTo>
                  <a:pt x="90428" y="37094"/>
                  <a:pt x="90519" y="37398"/>
                  <a:pt x="90610" y="37671"/>
                </a:cubicBezTo>
                <a:lnTo>
                  <a:pt x="90793" y="38188"/>
                </a:lnTo>
                <a:cubicBezTo>
                  <a:pt x="90914" y="38553"/>
                  <a:pt x="91066" y="38917"/>
                  <a:pt x="91188" y="39252"/>
                </a:cubicBezTo>
                <a:cubicBezTo>
                  <a:pt x="91431" y="39981"/>
                  <a:pt x="91674" y="40680"/>
                  <a:pt x="91856" y="41349"/>
                </a:cubicBezTo>
                <a:cubicBezTo>
                  <a:pt x="92738" y="44085"/>
                  <a:pt x="93315" y="46486"/>
                  <a:pt x="93559" y="47337"/>
                </a:cubicBezTo>
                <a:cubicBezTo>
                  <a:pt x="93685" y="47700"/>
                  <a:pt x="93746" y="47858"/>
                  <a:pt x="93771" y="47858"/>
                </a:cubicBezTo>
                <a:cubicBezTo>
                  <a:pt x="93794" y="47858"/>
                  <a:pt x="93786" y="47723"/>
                  <a:pt x="93771" y="47489"/>
                </a:cubicBezTo>
                <a:cubicBezTo>
                  <a:pt x="93680" y="47033"/>
                  <a:pt x="93528" y="46212"/>
                  <a:pt x="93346" y="45422"/>
                </a:cubicBezTo>
                <a:cubicBezTo>
                  <a:pt x="93098" y="44206"/>
                  <a:pt x="92800" y="42972"/>
                  <a:pt x="92861" y="42972"/>
                </a:cubicBezTo>
                <a:cubicBezTo>
                  <a:pt x="92882" y="42972"/>
                  <a:pt x="92946" y="43123"/>
                  <a:pt x="93072" y="43477"/>
                </a:cubicBezTo>
                <a:cubicBezTo>
                  <a:pt x="92738" y="42291"/>
                  <a:pt x="92343" y="41106"/>
                  <a:pt x="91978" y="39951"/>
                </a:cubicBezTo>
                <a:cubicBezTo>
                  <a:pt x="91796" y="39373"/>
                  <a:pt x="91552" y="38766"/>
                  <a:pt x="91370" y="38188"/>
                </a:cubicBezTo>
                <a:lnTo>
                  <a:pt x="91036" y="37307"/>
                </a:lnTo>
                <a:cubicBezTo>
                  <a:pt x="90823" y="36759"/>
                  <a:pt x="90610" y="36212"/>
                  <a:pt x="90367" y="35635"/>
                </a:cubicBezTo>
                <a:cubicBezTo>
                  <a:pt x="90154" y="35088"/>
                  <a:pt x="89911" y="34541"/>
                  <a:pt x="89698" y="34024"/>
                </a:cubicBezTo>
                <a:cubicBezTo>
                  <a:pt x="89516" y="33416"/>
                  <a:pt x="89151" y="33112"/>
                  <a:pt x="88908" y="32686"/>
                </a:cubicBezTo>
                <a:lnTo>
                  <a:pt x="88665" y="32382"/>
                </a:lnTo>
                <a:lnTo>
                  <a:pt x="88634" y="32322"/>
                </a:lnTo>
                <a:lnTo>
                  <a:pt x="88604" y="32261"/>
                </a:lnTo>
                <a:lnTo>
                  <a:pt x="88483" y="32200"/>
                </a:lnTo>
                <a:lnTo>
                  <a:pt x="88027" y="31896"/>
                </a:lnTo>
                <a:lnTo>
                  <a:pt x="87783" y="31744"/>
                </a:lnTo>
                <a:lnTo>
                  <a:pt x="87571" y="31623"/>
                </a:lnTo>
                <a:cubicBezTo>
                  <a:pt x="87419" y="31562"/>
                  <a:pt x="87236" y="31471"/>
                  <a:pt x="86993" y="31440"/>
                </a:cubicBezTo>
                <a:cubicBezTo>
                  <a:pt x="86692" y="31351"/>
                  <a:pt x="86358" y="31311"/>
                  <a:pt x="86027" y="31311"/>
                </a:cubicBezTo>
                <a:cubicBezTo>
                  <a:pt x="85457" y="31311"/>
                  <a:pt x="84897" y="31430"/>
                  <a:pt x="84531" y="31623"/>
                </a:cubicBezTo>
                <a:cubicBezTo>
                  <a:pt x="83893" y="32170"/>
                  <a:pt x="83285" y="32717"/>
                  <a:pt x="82616" y="33264"/>
                </a:cubicBezTo>
                <a:lnTo>
                  <a:pt x="81248" y="35848"/>
                </a:lnTo>
                <a:lnTo>
                  <a:pt x="80914" y="36486"/>
                </a:lnTo>
                <a:cubicBezTo>
                  <a:pt x="80792" y="36668"/>
                  <a:pt x="80640" y="36942"/>
                  <a:pt x="80640" y="37033"/>
                </a:cubicBezTo>
                <a:lnTo>
                  <a:pt x="80306" y="37732"/>
                </a:lnTo>
                <a:cubicBezTo>
                  <a:pt x="79850" y="38674"/>
                  <a:pt x="79425" y="39586"/>
                  <a:pt x="78969" y="40559"/>
                </a:cubicBezTo>
                <a:cubicBezTo>
                  <a:pt x="78148" y="42443"/>
                  <a:pt x="77297" y="44297"/>
                  <a:pt x="76537" y="46212"/>
                </a:cubicBezTo>
                <a:cubicBezTo>
                  <a:pt x="74987" y="49981"/>
                  <a:pt x="73467" y="53690"/>
                  <a:pt x="71826" y="57276"/>
                </a:cubicBezTo>
                <a:cubicBezTo>
                  <a:pt x="71431" y="58127"/>
                  <a:pt x="71005" y="59070"/>
                  <a:pt x="70579" y="59921"/>
                </a:cubicBezTo>
                <a:cubicBezTo>
                  <a:pt x="70386" y="60334"/>
                  <a:pt x="70193" y="60723"/>
                  <a:pt x="70000" y="61109"/>
                </a:cubicBezTo>
                <a:lnTo>
                  <a:pt x="70000" y="61109"/>
                </a:lnTo>
                <a:lnTo>
                  <a:pt x="70063" y="60498"/>
                </a:lnTo>
                <a:lnTo>
                  <a:pt x="70215" y="59009"/>
                </a:lnTo>
                <a:lnTo>
                  <a:pt x="70397" y="57550"/>
                </a:lnTo>
                <a:cubicBezTo>
                  <a:pt x="70610" y="55574"/>
                  <a:pt x="70883" y="53599"/>
                  <a:pt x="71127" y="51623"/>
                </a:cubicBezTo>
                <a:cubicBezTo>
                  <a:pt x="71643" y="47611"/>
                  <a:pt x="72221" y="43629"/>
                  <a:pt x="72738" y="39586"/>
                </a:cubicBezTo>
                <a:cubicBezTo>
                  <a:pt x="73285" y="35574"/>
                  <a:pt x="73771" y="31501"/>
                  <a:pt x="74105" y="27398"/>
                </a:cubicBezTo>
                <a:cubicBezTo>
                  <a:pt x="74470" y="23294"/>
                  <a:pt x="74652" y="19130"/>
                  <a:pt x="74561" y="14905"/>
                </a:cubicBezTo>
                <a:cubicBezTo>
                  <a:pt x="74531" y="13841"/>
                  <a:pt x="74500" y="12808"/>
                  <a:pt x="74470" y="11744"/>
                </a:cubicBezTo>
                <a:cubicBezTo>
                  <a:pt x="74470" y="11470"/>
                  <a:pt x="74470" y="11227"/>
                  <a:pt x="74409" y="10954"/>
                </a:cubicBezTo>
                <a:lnTo>
                  <a:pt x="74349" y="10163"/>
                </a:lnTo>
                <a:lnTo>
                  <a:pt x="74197" y="8552"/>
                </a:lnTo>
                <a:lnTo>
                  <a:pt x="74105" y="7762"/>
                </a:lnTo>
                <a:lnTo>
                  <a:pt x="74075" y="7336"/>
                </a:lnTo>
                <a:lnTo>
                  <a:pt x="74075" y="7276"/>
                </a:lnTo>
                <a:lnTo>
                  <a:pt x="74075" y="7184"/>
                </a:lnTo>
                <a:lnTo>
                  <a:pt x="74045" y="7033"/>
                </a:lnTo>
                <a:lnTo>
                  <a:pt x="73953" y="6729"/>
                </a:lnTo>
                <a:cubicBezTo>
                  <a:pt x="73741" y="5908"/>
                  <a:pt x="73497" y="5057"/>
                  <a:pt x="73285" y="4175"/>
                </a:cubicBezTo>
                <a:cubicBezTo>
                  <a:pt x="73042" y="3355"/>
                  <a:pt x="72829" y="2504"/>
                  <a:pt x="72586" y="1652"/>
                </a:cubicBezTo>
                <a:lnTo>
                  <a:pt x="72525" y="1349"/>
                </a:lnTo>
                <a:cubicBezTo>
                  <a:pt x="72525" y="1257"/>
                  <a:pt x="72494" y="1257"/>
                  <a:pt x="72434" y="1227"/>
                </a:cubicBezTo>
                <a:lnTo>
                  <a:pt x="72373" y="1136"/>
                </a:lnTo>
                <a:cubicBezTo>
                  <a:pt x="72251" y="1045"/>
                  <a:pt x="72130" y="923"/>
                  <a:pt x="71978" y="832"/>
                </a:cubicBezTo>
                <a:cubicBezTo>
                  <a:pt x="71734" y="619"/>
                  <a:pt x="71370" y="467"/>
                  <a:pt x="71035" y="315"/>
                </a:cubicBezTo>
                <a:cubicBezTo>
                  <a:pt x="70701" y="194"/>
                  <a:pt x="70306" y="42"/>
                  <a:pt x="69850" y="11"/>
                </a:cubicBezTo>
                <a:cubicBezTo>
                  <a:pt x="69742" y="4"/>
                  <a:pt x="69633" y="0"/>
                  <a:pt x="69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3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Test (Outlier/Anomaly Detection)</a:t>
            </a:r>
            <a:endParaRPr dirty="0"/>
          </a:p>
        </p:txBody>
      </p:sp>
      <p:sp>
        <p:nvSpPr>
          <p:cNvPr id="2333" name="Google Shape;2333;p36"/>
          <p:cNvSpPr/>
          <p:nvPr/>
        </p:nvSpPr>
        <p:spPr>
          <a:xfrm>
            <a:off x="8118987" y="633243"/>
            <a:ext cx="610025" cy="611300"/>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32;p36">
            <a:extLst>
              <a:ext uri="{FF2B5EF4-FFF2-40B4-BE49-F238E27FC236}">
                <a16:creationId xmlns:a16="http://schemas.microsoft.com/office/drawing/2014/main" id="{A757C9E6-4319-579B-470A-56991946F3F5}"/>
              </a:ext>
            </a:extLst>
          </p:cNvPr>
          <p:cNvSpPr txBox="1">
            <a:spLocks/>
          </p:cNvSpPr>
          <p:nvPr/>
        </p:nvSpPr>
        <p:spPr>
          <a:xfrm>
            <a:off x="4273609" y="2445950"/>
            <a:ext cx="3755572" cy="2807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Varela Round"/>
              <a:buNone/>
              <a:defRPr sz="1200" b="0" i="0" u="none" strike="noStrike" cap="none">
                <a:solidFill>
                  <a:schemeClr val="dk1"/>
                </a:solidFill>
                <a:latin typeface="Varela Round"/>
                <a:ea typeface="Varela Round"/>
                <a:cs typeface="Varela Round"/>
                <a:sym typeface="Varela Round"/>
              </a:defRPr>
            </a:lvl1pPr>
            <a:lvl2pPr marL="914400" marR="0" lvl="1"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2pPr>
            <a:lvl3pPr marL="1371600" marR="0" lvl="2"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3pPr>
            <a:lvl4pPr marL="1828800" marR="0" lvl="3"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4pPr>
            <a:lvl5pPr marL="2286000" marR="0" lvl="4"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5pPr>
            <a:lvl6pPr marL="2743200" marR="0" lvl="5"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6pPr>
            <a:lvl7pPr marL="3200400" marR="0" lvl="6"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7pPr>
            <a:lvl8pPr marL="3657600" marR="0" lvl="7"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8pPr>
            <a:lvl9pPr marL="4114800" marR="0" lvl="8"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9pPr>
          </a:lstStyle>
          <a:p>
            <a:pPr marL="0" indent="0"/>
            <a:r>
              <a:rPr lang="en-US" dirty="0">
                <a:solidFill>
                  <a:schemeClr val="accent1">
                    <a:lumMod val="50000"/>
                  </a:schemeClr>
                </a:solidFill>
              </a:rPr>
              <a:t>Similarly, this anomaly/outlier detection works as theorized for this where the anomalies are only marked as so if they are extremely significant compared to recent past data points, which is exactly what we observed here </a:t>
            </a:r>
          </a:p>
          <a:p>
            <a:pPr marL="0" indent="0"/>
            <a:endParaRPr lang="en-US" dirty="0"/>
          </a:p>
          <a:p>
            <a:pPr marL="0" indent="0"/>
            <a:endParaRPr lang="en-US" dirty="0"/>
          </a:p>
        </p:txBody>
      </p:sp>
      <p:sp>
        <p:nvSpPr>
          <p:cNvPr id="9" name="Google Shape;2328;p36">
            <a:extLst>
              <a:ext uri="{FF2B5EF4-FFF2-40B4-BE49-F238E27FC236}">
                <a16:creationId xmlns:a16="http://schemas.microsoft.com/office/drawing/2014/main" id="{7A7BC4E3-862F-C9FB-4CB6-41C4AA9CE347}"/>
              </a:ext>
            </a:extLst>
          </p:cNvPr>
          <p:cNvSpPr txBox="1">
            <a:spLocks/>
          </p:cNvSpPr>
          <p:nvPr/>
        </p:nvSpPr>
        <p:spPr>
          <a:xfrm>
            <a:off x="4808765" y="2027750"/>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Water Consumption</a:t>
            </a:r>
          </a:p>
        </p:txBody>
      </p:sp>
      <p:pic>
        <p:nvPicPr>
          <p:cNvPr id="3" name="Picture 2" descr="A graph of water consumption&#10;&#10;Description automatically generated">
            <a:extLst>
              <a:ext uri="{FF2B5EF4-FFF2-40B4-BE49-F238E27FC236}">
                <a16:creationId xmlns:a16="http://schemas.microsoft.com/office/drawing/2014/main" id="{43473634-241A-E9E1-006E-A5F48EE49BD2}"/>
              </a:ext>
            </a:extLst>
          </p:cNvPr>
          <p:cNvPicPr>
            <a:picLocks noChangeAspect="1"/>
          </p:cNvPicPr>
          <p:nvPr/>
        </p:nvPicPr>
        <p:blipFill>
          <a:blip r:embed="rId3"/>
          <a:stretch>
            <a:fillRect/>
          </a:stretch>
        </p:blipFill>
        <p:spPr>
          <a:xfrm>
            <a:off x="352607" y="1518951"/>
            <a:ext cx="3519177" cy="2963641"/>
          </a:xfrm>
          <a:prstGeom prst="rect">
            <a:avLst/>
          </a:prstGeom>
        </p:spPr>
      </p:pic>
    </p:spTree>
    <p:extLst>
      <p:ext uri="{BB962C8B-B14F-4D97-AF65-F5344CB8AC3E}">
        <p14:creationId xmlns:p14="http://schemas.microsoft.com/office/powerpoint/2010/main" val="381795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4"/>
        <p:cNvGrpSpPr/>
        <p:nvPr/>
      </p:nvGrpSpPr>
      <p:grpSpPr>
        <a:xfrm>
          <a:off x="0" y="0"/>
          <a:ext cx="0" cy="0"/>
          <a:chOff x="0" y="0"/>
          <a:chExt cx="0" cy="0"/>
        </a:xfrm>
      </p:grpSpPr>
      <p:grpSp>
        <p:nvGrpSpPr>
          <p:cNvPr id="2255" name="Google Shape;2255;p34"/>
          <p:cNvGrpSpPr/>
          <p:nvPr/>
        </p:nvGrpSpPr>
        <p:grpSpPr>
          <a:xfrm>
            <a:off x="1021750" y="621450"/>
            <a:ext cx="7086735" cy="3936516"/>
            <a:chOff x="694974" y="1206903"/>
            <a:chExt cx="4370751" cy="2427850"/>
          </a:xfrm>
        </p:grpSpPr>
        <p:sp>
          <p:nvSpPr>
            <p:cNvPr id="2256" name="Google Shape;2256;p34"/>
            <p:cNvSpPr/>
            <p:nvPr/>
          </p:nvSpPr>
          <p:spPr>
            <a:xfrm>
              <a:off x="712274" y="1223570"/>
              <a:ext cx="4351930" cy="2393875"/>
            </a:xfrm>
            <a:custGeom>
              <a:avLst/>
              <a:gdLst/>
              <a:ahLst/>
              <a:cxnLst/>
              <a:rect l="l" t="t" r="r" b="b"/>
              <a:pathLst>
                <a:path w="152192" h="95755" extrusionOk="0">
                  <a:moveTo>
                    <a:pt x="0" y="0"/>
                  </a:moveTo>
                  <a:lnTo>
                    <a:pt x="0" y="95754"/>
                  </a:lnTo>
                  <a:lnTo>
                    <a:pt x="152192" y="95754"/>
                  </a:lnTo>
                  <a:lnTo>
                    <a:pt x="152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257;p34"/>
            <p:cNvSpPr/>
            <p:nvPr/>
          </p:nvSpPr>
          <p:spPr>
            <a:xfrm>
              <a:off x="695608" y="1206903"/>
              <a:ext cx="4369350" cy="2427850"/>
            </a:xfrm>
            <a:custGeom>
              <a:avLst/>
              <a:gdLst/>
              <a:ahLst/>
              <a:cxnLst/>
              <a:rect l="l" t="t" r="r" b="b"/>
              <a:pathLst>
                <a:path w="153526" h="97114" extrusionOk="0">
                  <a:moveTo>
                    <a:pt x="152859" y="667"/>
                  </a:moveTo>
                  <a:lnTo>
                    <a:pt x="152859" y="96447"/>
                  </a:lnTo>
                  <a:lnTo>
                    <a:pt x="667" y="96447"/>
                  </a:lnTo>
                  <a:lnTo>
                    <a:pt x="667" y="667"/>
                  </a:lnTo>
                  <a:close/>
                  <a:moveTo>
                    <a:pt x="667" y="1"/>
                  </a:moveTo>
                  <a:cubicBezTo>
                    <a:pt x="283" y="1"/>
                    <a:pt x="1" y="283"/>
                    <a:pt x="1" y="667"/>
                  </a:cubicBezTo>
                  <a:lnTo>
                    <a:pt x="1" y="96447"/>
                  </a:lnTo>
                  <a:cubicBezTo>
                    <a:pt x="1" y="96831"/>
                    <a:pt x="283" y="97113"/>
                    <a:pt x="667" y="97113"/>
                  </a:cubicBezTo>
                  <a:lnTo>
                    <a:pt x="152859" y="97113"/>
                  </a:lnTo>
                  <a:cubicBezTo>
                    <a:pt x="153243" y="97113"/>
                    <a:pt x="153525" y="96831"/>
                    <a:pt x="153525" y="96447"/>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712274" y="1223570"/>
              <a:ext cx="4351930" cy="296050"/>
            </a:xfrm>
            <a:custGeom>
              <a:avLst/>
              <a:gdLst/>
              <a:ahLst/>
              <a:cxnLst/>
              <a:rect l="l" t="t" r="r" b="b"/>
              <a:pathLst>
                <a:path w="152192" h="11842" extrusionOk="0">
                  <a:moveTo>
                    <a:pt x="0" y="0"/>
                  </a:moveTo>
                  <a:lnTo>
                    <a:pt x="0" y="11841"/>
                  </a:lnTo>
                  <a:lnTo>
                    <a:pt x="152192" y="11841"/>
                  </a:lnTo>
                  <a:lnTo>
                    <a:pt x="152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695608" y="1206903"/>
              <a:ext cx="4370118" cy="329375"/>
            </a:xfrm>
            <a:custGeom>
              <a:avLst/>
              <a:gdLst/>
              <a:ahLst/>
              <a:cxnLst/>
              <a:rect l="l" t="t" r="r" b="b"/>
              <a:pathLst>
                <a:path w="153526" h="13175" extrusionOk="0">
                  <a:moveTo>
                    <a:pt x="152859" y="667"/>
                  </a:moveTo>
                  <a:lnTo>
                    <a:pt x="152859" y="12483"/>
                  </a:lnTo>
                  <a:lnTo>
                    <a:pt x="667" y="12483"/>
                  </a:lnTo>
                  <a:lnTo>
                    <a:pt x="667" y="667"/>
                  </a:lnTo>
                  <a:close/>
                  <a:moveTo>
                    <a:pt x="667" y="1"/>
                  </a:moveTo>
                  <a:cubicBezTo>
                    <a:pt x="283" y="1"/>
                    <a:pt x="1" y="283"/>
                    <a:pt x="1" y="667"/>
                  </a:cubicBezTo>
                  <a:lnTo>
                    <a:pt x="1" y="12508"/>
                  </a:lnTo>
                  <a:cubicBezTo>
                    <a:pt x="1" y="12893"/>
                    <a:pt x="283" y="13175"/>
                    <a:pt x="667" y="13175"/>
                  </a:cubicBezTo>
                  <a:lnTo>
                    <a:pt x="152859" y="13175"/>
                  </a:lnTo>
                  <a:cubicBezTo>
                    <a:pt x="153243" y="13175"/>
                    <a:pt x="153525" y="12893"/>
                    <a:pt x="153525" y="12508"/>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4631633"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4597683"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1254043" y="1223570"/>
              <a:ext cx="831613" cy="147400"/>
            </a:xfrm>
            <a:custGeom>
              <a:avLst/>
              <a:gdLst/>
              <a:ahLst/>
              <a:cxnLst/>
              <a:rect l="l" t="t" r="r" b="b"/>
              <a:pathLst>
                <a:path w="28373" h="5896" extrusionOk="0">
                  <a:moveTo>
                    <a:pt x="1589" y="0"/>
                  </a:moveTo>
                  <a:cubicBezTo>
                    <a:pt x="692" y="0"/>
                    <a:pt x="0" y="718"/>
                    <a:pt x="0" y="1615"/>
                  </a:cubicBezTo>
                  <a:lnTo>
                    <a:pt x="0" y="5895"/>
                  </a:lnTo>
                  <a:lnTo>
                    <a:pt x="28373" y="5895"/>
                  </a:lnTo>
                  <a:lnTo>
                    <a:pt x="28373" y="1615"/>
                  </a:lnTo>
                  <a:cubicBezTo>
                    <a:pt x="28373" y="718"/>
                    <a:pt x="27681" y="0"/>
                    <a:pt x="26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712274" y="1370943"/>
              <a:ext cx="4351930" cy="148040"/>
            </a:xfrm>
            <a:custGeom>
              <a:avLst/>
              <a:gdLst/>
              <a:ahLst/>
              <a:cxnLst/>
              <a:rect l="l" t="t" r="r" b="b"/>
              <a:pathLst>
                <a:path w="152192" h="5921" extrusionOk="0">
                  <a:moveTo>
                    <a:pt x="0" y="0"/>
                  </a:moveTo>
                  <a:lnTo>
                    <a:pt x="0" y="5921"/>
                  </a:lnTo>
                  <a:lnTo>
                    <a:pt x="152192" y="5921"/>
                  </a:lnTo>
                  <a:lnTo>
                    <a:pt x="152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694974" y="1206903"/>
              <a:ext cx="4369322" cy="330025"/>
            </a:xfrm>
            <a:custGeom>
              <a:avLst/>
              <a:gdLst/>
              <a:ahLst/>
              <a:cxnLst/>
              <a:rect l="l" t="t" r="r" b="b"/>
              <a:pathLst>
                <a:path w="153525" h="13201" extrusionOk="0">
                  <a:moveTo>
                    <a:pt x="47032" y="667"/>
                  </a:moveTo>
                  <a:cubicBezTo>
                    <a:pt x="47929" y="667"/>
                    <a:pt x="48621" y="1385"/>
                    <a:pt x="48621" y="2282"/>
                  </a:cubicBezTo>
                  <a:lnTo>
                    <a:pt x="48621" y="6562"/>
                  </a:lnTo>
                  <a:lnTo>
                    <a:pt x="152833" y="6562"/>
                  </a:lnTo>
                  <a:lnTo>
                    <a:pt x="152833" y="12508"/>
                  </a:lnTo>
                  <a:lnTo>
                    <a:pt x="667" y="12508"/>
                  </a:lnTo>
                  <a:lnTo>
                    <a:pt x="667" y="6562"/>
                  </a:lnTo>
                  <a:lnTo>
                    <a:pt x="20248" y="6562"/>
                  </a:lnTo>
                  <a:lnTo>
                    <a:pt x="20248" y="2282"/>
                  </a:lnTo>
                  <a:cubicBezTo>
                    <a:pt x="20248" y="1385"/>
                    <a:pt x="20940" y="667"/>
                    <a:pt x="21837" y="667"/>
                  </a:cubicBezTo>
                  <a:close/>
                  <a:moveTo>
                    <a:pt x="21837" y="1"/>
                  </a:moveTo>
                  <a:cubicBezTo>
                    <a:pt x="20581" y="1"/>
                    <a:pt x="19556" y="1026"/>
                    <a:pt x="19556" y="2282"/>
                  </a:cubicBezTo>
                  <a:lnTo>
                    <a:pt x="19556" y="5922"/>
                  </a:lnTo>
                  <a:lnTo>
                    <a:pt x="667" y="5922"/>
                  </a:lnTo>
                  <a:cubicBezTo>
                    <a:pt x="282" y="5922"/>
                    <a:pt x="0" y="6229"/>
                    <a:pt x="0" y="6614"/>
                  </a:cubicBezTo>
                  <a:lnTo>
                    <a:pt x="0" y="12534"/>
                  </a:lnTo>
                  <a:cubicBezTo>
                    <a:pt x="0" y="12919"/>
                    <a:pt x="282" y="13200"/>
                    <a:pt x="667" y="13200"/>
                  </a:cubicBezTo>
                  <a:lnTo>
                    <a:pt x="152833" y="13200"/>
                  </a:lnTo>
                  <a:cubicBezTo>
                    <a:pt x="153217" y="13200"/>
                    <a:pt x="153525" y="12919"/>
                    <a:pt x="153525" y="12534"/>
                  </a:cubicBezTo>
                  <a:lnTo>
                    <a:pt x="153525" y="6562"/>
                  </a:lnTo>
                  <a:cubicBezTo>
                    <a:pt x="153525" y="6178"/>
                    <a:pt x="153217" y="5896"/>
                    <a:pt x="152833" y="5896"/>
                  </a:cubicBezTo>
                  <a:lnTo>
                    <a:pt x="49287" y="5896"/>
                  </a:lnTo>
                  <a:lnTo>
                    <a:pt x="49287" y="2282"/>
                  </a:lnTo>
                  <a:cubicBezTo>
                    <a:pt x="49287" y="1026"/>
                    <a:pt x="48313" y="1"/>
                    <a:pt x="47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1451729" y="1396569"/>
              <a:ext cx="3563266" cy="98060"/>
            </a:xfrm>
            <a:custGeom>
              <a:avLst/>
              <a:gdLst/>
              <a:ahLst/>
              <a:cxnLst/>
              <a:rect l="l" t="t" r="r" b="b"/>
              <a:pathLst>
                <a:path w="120462" h="3922" extrusionOk="0">
                  <a:moveTo>
                    <a:pt x="1948" y="0"/>
                  </a:moveTo>
                  <a:cubicBezTo>
                    <a:pt x="872" y="0"/>
                    <a:pt x="0" y="872"/>
                    <a:pt x="0" y="1974"/>
                  </a:cubicBezTo>
                  <a:cubicBezTo>
                    <a:pt x="0" y="3050"/>
                    <a:pt x="872" y="3922"/>
                    <a:pt x="1948" y="3922"/>
                  </a:cubicBezTo>
                  <a:lnTo>
                    <a:pt x="118514" y="3922"/>
                  </a:lnTo>
                  <a:cubicBezTo>
                    <a:pt x="119591" y="3922"/>
                    <a:pt x="120462" y="3025"/>
                    <a:pt x="120462" y="1974"/>
                  </a:cubicBezTo>
                  <a:cubicBezTo>
                    <a:pt x="120462" y="872"/>
                    <a:pt x="119591" y="0"/>
                    <a:pt x="118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4928507" y="1411300"/>
              <a:ext cx="68600" cy="68600"/>
            </a:xfrm>
            <a:custGeom>
              <a:avLst/>
              <a:gdLst/>
              <a:ahLst/>
              <a:cxnLst/>
              <a:rect l="l" t="t" r="r" b="b"/>
              <a:pathLst>
                <a:path w="2744" h="2744" extrusionOk="0">
                  <a:moveTo>
                    <a:pt x="1385" y="1"/>
                  </a:moveTo>
                  <a:cubicBezTo>
                    <a:pt x="616" y="1"/>
                    <a:pt x="1" y="590"/>
                    <a:pt x="1" y="1385"/>
                  </a:cubicBezTo>
                  <a:cubicBezTo>
                    <a:pt x="1" y="2128"/>
                    <a:pt x="616" y="2743"/>
                    <a:pt x="1385" y="2743"/>
                  </a:cubicBezTo>
                  <a:cubicBezTo>
                    <a:pt x="2154" y="2743"/>
                    <a:pt x="2743" y="2154"/>
                    <a:pt x="2743" y="1385"/>
                  </a:cubicBezTo>
                  <a:cubicBezTo>
                    <a:pt x="2743" y="590"/>
                    <a:pt x="2154" y="1"/>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4942278" y="1426396"/>
              <a:ext cx="37932" cy="34094"/>
            </a:xfrm>
            <a:custGeom>
              <a:avLst/>
              <a:gdLst/>
              <a:ahLst/>
              <a:cxnLst/>
              <a:rect l="l" t="t" r="r" b="b"/>
              <a:pathLst>
                <a:path w="1769" h="1590" extrusionOk="0">
                  <a:moveTo>
                    <a:pt x="872" y="436"/>
                  </a:moveTo>
                  <a:cubicBezTo>
                    <a:pt x="974" y="436"/>
                    <a:pt x="1051" y="462"/>
                    <a:pt x="1128" y="564"/>
                  </a:cubicBezTo>
                  <a:cubicBezTo>
                    <a:pt x="1282" y="718"/>
                    <a:pt x="1282" y="948"/>
                    <a:pt x="1128" y="1102"/>
                  </a:cubicBezTo>
                  <a:cubicBezTo>
                    <a:pt x="1051" y="1179"/>
                    <a:pt x="955" y="1218"/>
                    <a:pt x="859" y="1218"/>
                  </a:cubicBezTo>
                  <a:cubicBezTo>
                    <a:pt x="763" y="1218"/>
                    <a:pt x="667" y="1179"/>
                    <a:pt x="590" y="1102"/>
                  </a:cubicBezTo>
                  <a:cubicBezTo>
                    <a:pt x="410" y="948"/>
                    <a:pt x="410" y="718"/>
                    <a:pt x="590" y="564"/>
                  </a:cubicBezTo>
                  <a:cubicBezTo>
                    <a:pt x="667" y="462"/>
                    <a:pt x="769" y="436"/>
                    <a:pt x="872" y="436"/>
                  </a:cubicBezTo>
                  <a:close/>
                  <a:moveTo>
                    <a:pt x="885" y="0"/>
                  </a:moveTo>
                  <a:cubicBezTo>
                    <a:pt x="686" y="0"/>
                    <a:pt x="487" y="77"/>
                    <a:pt x="334" y="231"/>
                  </a:cubicBezTo>
                  <a:cubicBezTo>
                    <a:pt x="0" y="564"/>
                    <a:pt x="0" y="1051"/>
                    <a:pt x="334" y="1359"/>
                  </a:cubicBezTo>
                  <a:cubicBezTo>
                    <a:pt x="462" y="1512"/>
                    <a:pt x="667" y="1589"/>
                    <a:pt x="872" y="1589"/>
                  </a:cubicBezTo>
                  <a:cubicBezTo>
                    <a:pt x="1051" y="1589"/>
                    <a:pt x="1282" y="1512"/>
                    <a:pt x="1436" y="1359"/>
                  </a:cubicBezTo>
                  <a:cubicBezTo>
                    <a:pt x="1769" y="1051"/>
                    <a:pt x="1769" y="564"/>
                    <a:pt x="1436" y="231"/>
                  </a:cubicBezTo>
                  <a:cubicBezTo>
                    <a:pt x="1282" y="77"/>
                    <a:pt x="1083"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965349" y="1448225"/>
              <a:ext cx="17604" cy="17197"/>
            </a:xfrm>
            <a:custGeom>
              <a:avLst/>
              <a:gdLst/>
              <a:ahLst/>
              <a:cxnLst/>
              <a:rect l="l" t="t" r="r" b="b"/>
              <a:pathLst>
                <a:path w="821" h="802" extrusionOk="0">
                  <a:moveTo>
                    <a:pt x="219" y="1"/>
                  </a:moveTo>
                  <a:cubicBezTo>
                    <a:pt x="167" y="1"/>
                    <a:pt x="116" y="20"/>
                    <a:pt x="78" y="59"/>
                  </a:cubicBezTo>
                  <a:cubicBezTo>
                    <a:pt x="1" y="161"/>
                    <a:pt x="1" y="289"/>
                    <a:pt x="78" y="341"/>
                  </a:cubicBezTo>
                  <a:lnTo>
                    <a:pt x="462" y="725"/>
                  </a:lnTo>
                  <a:cubicBezTo>
                    <a:pt x="488" y="751"/>
                    <a:pt x="539" y="802"/>
                    <a:pt x="590" y="802"/>
                  </a:cubicBezTo>
                  <a:cubicBezTo>
                    <a:pt x="642" y="802"/>
                    <a:pt x="693" y="802"/>
                    <a:pt x="744" y="725"/>
                  </a:cubicBezTo>
                  <a:cubicBezTo>
                    <a:pt x="821" y="622"/>
                    <a:pt x="821" y="494"/>
                    <a:pt x="744" y="443"/>
                  </a:cubicBezTo>
                  <a:lnTo>
                    <a:pt x="360" y="59"/>
                  </a:lnTo>
                  <a:cubicBezTo>
                    <a:pt x="321" y="20"/>
                    <a:pt x="27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769925" y="1405550"/>
              <a:ext cx="34650" cy="80125"/>
            </a:xfrm>
            <a:custGeom>
              <a:avLst/>
              <a:gdLst/>
              <a:ahLst/>
              <a:cxnLst/>
              <a:rect l="l" t="t" r="r" b="b"/>
              <a:pathLst>
                <a:path w="1386" h="3205" fill="none" extrusionOk="0">
                  <a:moveTo>
                    <a:pt x="1385" y="0"/>
                  </a:moveTo>
                  <a:lnTo>
                    <a:pt x="1" y="1615"/>
                  </a:lnTo>
                  <a:lnTo>
                    <a:pt x="1385"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769925" y="1445900"/>
              <a:ext cx="73075" cy="25"/>
            </a:xfrm>
            <a:custGeom>
              <a:avLst/>
              <a:gdLst/>
              <a:ahLst/>
              <a:cxnLst/>
              <a:rect l="l" t="t" r="r" b="b"/>
              <a:pathLst>
                <a:path w="2923" h="1" fill="none" extrusionOk="0">
                  <a:moveTo>
                    <a:pt x="1" y="1"/>
                  </a:moveTo>
                  <a:lnTo>
                    <a:pt x="2923"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967300" y="1405550"/>
              <a:ext cx="35250" cy="80125"/>
            </a:xfrm>
            <a:custGeom>
              <a:avLst/>
              <a:gdLst/>
              <a:ahLst/>
              <a:cxnLst/>
              <a:rect l="l" t="t" r="r" b="b"/>
              <a:pathLst>
                <a:path w="1410" h="3205" fill="none" extrusionOk="0">
                  <a:moveTo>
                    <a:pt x="0" y="0"/>
                  </a:moveTo>
                  <a:lnTo>
                    <a:pt x="1410" y="1615"/>
                  </a:lnTo>
                  <a:lnTo>
                    <a:pt x="0"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929475" y="1445900"/>
              <a:ext cx="73075" cy="25"/>
            </a:xfrm>
            <a:custGeom>
              <a:avLst/>
              <a:gdLst/>
              <a:ahLst/>
              <a:cxnLst/>
              <a:rect l="l" t="t" r="r" b="b"/>
              <a:pathLst>
                <a:path w="2923" h="1" fill="none" extrusionOk="0">
                  <a:moveTo>
                    <a:pt x="2923" y="1"/>
                  </a:moveTo>
                  <a:lnTo>
                    <a:pt x="1"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1089675" y="1404900"/>
              <a:ext cx="80750" cy="81400"/>
            </a:xfrm>
            <a:custGeom>
              <a:avLst/>
              <a:gdLst/>
              <a:ahLst/>
              <a:cxnLst/>
              <a:rect l="l" t="t" r="r" b="b"/>
              <a:pathLst>
                <a:path w="3230" h="3256" fill="none" extrusionOk="0">
                  <a:moveTo>
                    <a:pt x="3230" y="2025"/>
                  </a:moveTo>
                  <a:cubicBezTo>
                    <a:pt x="3076" y="2743"/>
                    <a:pt x="2410" y="3256"/>
                    <a:pt x="1641" y="3256"/>
                  </a:cubicBezTo>
                  <a:cubicBezTo>
                    <a:pt x="744" y="3256"/>
                    <a:pt x="0" y="2538"/>
                    <a:pt x="0" y="1641"/>
                  </a:cubicBezTo>
                  <a:cubicBezTo>
                    <a:pt x="0" y="744"/>
                    <a:pt x="744" y="1"/>
                    <a:pt x="1641" y="1"/>
                  </a:cubicBezTo>
                  <a:cubicBezTo>
                    <a:pt x="2205" y="1"/>
                    <a:pt x="2692" y="283"/>
                    <a:pt x="2999" y="744"/>
                  </a:cubicBez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1143500" y="1405550"/>
              <a:ext cx="29500" cy="23075"/>
            </a:xfrm>
            <a:custGeom>
              <a:avLst/>
              <a:gdLst/>
              <a:ahLst/>
              <a:cxnLst/>
              <a:rect l="l" t="t" r="r" b="b"/>
              <a:pathLst>
                <a:path w="1180" h="923" fill="none" extrusionOk="0">
                  <a:moveTo>
                    <a:pt x="1179" y="0"/>
                  </a:moveTo>
                  <a:lnTo>
                    <a:pt x="949" y="923"/>
                  </a:lnTo>
                  <a:lnTo>
                    <a:pt x="0" y="82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1278700" y="1428600"/>
              <a:ext cx="65375" cy="57075"/>
            </a:xfrm>
            <a:custGeom>
              <a:avLst/>
              <a:gdLst/>
              <a:ahLst/>
              <a:cxnLst/>
              <a:rect l="l" t="t" r="r" b="b"/>
              <a:pathLst>
                <a:path w="2615" h="2283" fill="none" extrusionOk="0">
                  <a:moveTo>
                    <a:pt x="2615" y="1"/>
                  </a:moveTo>
                  <a:lnTo>
                    <a:pt x="2615" y="2282"/>
                  </a:lnTo>
                  <a:lnTo>
                    <a:pt x="0" y="2282"/>
                  </a:lnTo>
                  <a:lnTo>
                    <a:pt x="0"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1260125" y="1405550"/>
              <a:ext cx="102525" cy="32050"/>
            </a:xfrm>
            <a:custGeom>
              <a:avLst/>
              <a:gdLst/>
              <a:ahLst/>
              <a:cxnLst/>
              <a:rect l="l" t="t" r="r" b="b"/>
              <a:pathLst>
                <a:path w="4101" h="1282" fill="none" extrusionOk="0">
                  <a:moveTo>
                    <a:pt x="4101" y="1282"/>
                  </a:moveTo>
                  <a:lnTo>
                    <a:pt x="2050" y="0"/>
                  </a:lnTo>
                  <a:lnTo>
                    <a:pt x="0" y="1282"/>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8" name="Google Shape;2278;p34"/>
          <p:cNvSpPr txBox="1">
            <a:spLocks noGrp="1"/>
          </p:cNvSpPr>
          <p:nvPr>
            <p:ph type="title"/>
          </p:nvPr>
        </p:nvSpPr>
        <p:spPr>
          <a:xfrm>
            <a:off x="2391898" y="2547724"/>
            <a:ext cx="4553173" cy="16668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a:softEdge rad="0"/>
          </a:effectLst>
        </p:spPr>
        <p:txBody>
          <a:bodyPr spcFirstLastPara="1" wrap="square" lIns="91425" tIns="91425" rIns="91425" bIns="91425" anchor="b" anchorCtr="0">
            <a:noAutofit/>
          </a:bodyPr>
          <a:lstStyle/>
          <a:p>
            <a:pPr marL="0" lvl="0" indent="0" algn="ctr" rtl="0">
              <a:spcBef>
                <a:spcPts val="0"/>
              </a:spcBef>
              <a:spcAft>
                <a:spcPts val="0"/>
              </a:spcAft>
              <a:buNone/>
            </a:pPr>
            <a:r>
              <a:rPr lang="en-SG" dirty="0"/>
              <a:t>Baseline Model</a:t>
            </a:r>
            <a:endParaRPr dirty="0"/>
          </a:p>
        </p:txBody>
      </p:sp>
      <p:sp>
        <p:nvSpPr>
          <p:cNvPr id="2279" name="Google Shape;2279;p34"/>
          <p:cNvSpPr txBox="1">
            <a:spLocks noGrp="1"/>
          </p:cNvSpPr>
          <p:nvPr>
            <p:ph type="title" idx="2"/>
          </p:nvPr>
        </p:nvSpPr>
        <p:spPr>
          <a:xfrm>
            <a:off x="4033609" y="1332401"/>
            <a:ext cx="1240519" cy="118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grpSp>
        <p:nvGrpSpPr>
          <p:cNvPr id="2280" name="Google Shape;2280;p34"/>
          <p:cNvGrpSpPr/>
          <p:nvPr/>
        </p:nvGrpSpPr>
        <p:grpSpPr>
          <a:xfrm>
            <a:off x="6671380" y="3657650"/>
            <a:ext cx="382886" cy="379837"/>
            <a:chOff x="5623650" y="1723350"/>
            <a:chExt cx="396650" cy="393450"/>
          </a:xfrm>
        </p:grpSpPr>
        <p:sp>
          <p:nvSpPr>
            <p:cNvPr id="2281" name="Google Shape;2281;p34"/>
            <p:cNvSpPr/>
            <p:nvPr/>
          </p:nvSpPr>
          <p:spPr>
            <a:xfrm>
              <a:off x="5642225" y="1741300"/>
              <a:ext cx="358850" cy="359475"/>
            </a:xfrm>
            <a:custGeom>
              <a:avLst/>
              <a:gdLst/>
              <a:ahLst/>
              <a:cxnLst/>
              <a:rect l="l" t="t" r="r" b="b"/>
              <a:pathLst>
                <a:path w="14354" h="14379" extrusionOk="0">
                  <a:moveTo>
                    <a:pt x="0" y="0"/>
                  </a:moveTo>
                  <a:lnTo>
                    <a:pt x="4716" y="14379"/>
                  </a:lnTo>
                  <a:lnTo>
                    <a:pt x="8484" y="10560"/>
                  </a:lnTo>
                  <a:lnTo>
                    <a:pt x="11944" y="14020"/>
                  </a:lnTo>
                  <a:lnTo>
                    <a:pt x="14020" y="11944"/>
                  </a:lnTo>
                  <a:lnTo>
                    <a:pt x="10560" y="8484"/>
                  </a:lnTo>
                  <a:lnTo>
                    <a:pt x="14353" y="47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5623650" y="1723350"/>
              <a:ext cx="396650" cy="393450"/>
            </a:xfrm>
            <a:custGeom>
              <a:avLst/>
              <a:gdLst/>
              <a:ahLst/>
              <a:cxnLst/>
              <a:rect l="l" t="t" r="r" b="b"/>
              <a:pathLst>
                <a:path w="15866" h="15738" extrusionOk="0">
                  <a:moveTo>
                    <a:pt x="743" y="718"/>
                  </a:moveTo>
                  <a:lnTo>
                    <a:pt x="15096" y="5434"/>
                  </a:lnTo>
                  <a:lnTo>
                    <a:pt x="11303" y="9202"/>
                  </a:lnTo>
                  <a:lnTo>
                    <a:pt x="14763" y="12662"/>
                  </a:lnTo>
                  <a:lnTo>
                    <a:pt x="12687" y="14738"/>
                  </a:lnTo>
                  <a:lnTo>
                    <a:pt x="9227" y="11278"/>
                  </a:lnTo>
                  <a:lnTo>
                    <a:pt x="5459" y="15071"/>
                  </a:lnTo>
                  <a:lnTo>
                    <a:pt x="743" y="718"/>
                  </a:lnTo>
                  <a:close/>
                  <a:moveTo>
                    <a:pt x="1025" y="1"/>
                  </a:moveTo>
                  <a:cubicBezTo>
                    <a:pt x="933" y="47"/>
                    <a:pt x="868" y="56"/>
                    <a:pt x="820" y="56"/>
                  </a:cubicBezTo>
                  <a:cubicBezTo>
                    <a:pt x="788" y="56"/>
                    <a:pt x="764" y="52"/>
                    <a:pt x="743" y="52"/>
                  </a:cubicBezTo>
                  <a:cubicBezTo>
                    <a:pt x="590" y="52"/>
                    <a:pt x="384" y="103"/>
                    <a:pt x="256" y="231"/>
                  </a:cubicBezTo>
                  <a:cubicBezTo>
                    <a:pt x="77" y="411"/>
                    <a:pt x="0" y="693"/>
                    <a:pt x="103" y="898"/>
                  </a:cubicBezTo>
                  <a:lnTo>
                    <a:pt x="4818" y="15251"/>
                  </a:lnTo>
                  <a:cubicBezTo>
                    <a:pt x="4870" y="15481"/>
                    <a:pt x="5075" y="15635"/>
                    <a:pt x="5280" y="15712"/>
                  </a:cubicBezTo>
                  <a:cubicBezTo>
                    <a:pt x="5357" y="15712"/>
                    <a:pt x="5382" y="15738"/>
                    <a:pt x="5459" y="15738"/>
                  </a:cubicBezTo>
                  <a:cubicBezTo>
                    <a:pt x="5613" y="15738"/>
                    <a:pt x="5792" y="15686"/>
                    <a:pt x="5921" y="15533"/>
                  </a:cubicBezTo>
                  <a:lnTo>
                    <a:pt x="9252" y="12201"/>
                  </a:lnTo>
                  <a:lnTo>
                    <a:pt x="12251" y="15199"/>
                  </a:lnTo>
                  <a:cubicBezTo>
                    <a:pt x="12379" y="15328"/>
                    <a:pt x="12533" y="15379"/>
                    <a:pt x="12713" y="15379"/>
                  </a:cubicBezTo>
                  <a:cubicBezTo>
                    <a:pt x="12892" y="15379"/>
                    <a:pt x="13071" y="15328"/>
                    <a:pt x="13200" y="15199"/>
                  </a:cubicBezTo>
                  <a:lnTo>
                    <a:pt x="15276" y="13123"/>
                  </a:lnTo>
                  <a:cubicBezTo>
                    <a:pt x="15404" y="12970"/>
                    <a:pt x="15481" y="12816"/>
                    <a:pt x="15481" y="12636"/>
                  </a:cubicBezTo>
                  <a:cubicBezTo>
                    <a:pt x="15481" y="12431"/>
                    <a:pt x="15404" y="12278"/>
                    <a:pt x="15276" y="12149"/>
                  </a:cubicBezTo>
                  <a:lnTo>
                    <a:pt x="12302" y="9176"/>
                  </a:lnTo>
                  <a:lnTo>
                    <a:pt x="15634" y="5844"/>
                  </a:lnTo>
                  <a:cubicBezTo>
                    <a:pt x="15788" y="5665"/>
                    <a:pt x="15865" y="5409"/>
                    <a:pt x="15839" y="5204"/>
                  </a:cubicBezTo>
                  <a:cubicBezTo>
                    <a:pt x="15763" y="4973"/>
                    <a:pt x="15609" y="4768"/>
                    <a:pt x="15378" y="4717"/>
                  </a:cubicBezTo>
                  <a:lnTo>
                    <a:pt x="1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3" name="Google Shape;2283;p34"/>
          <p:cNvGrpSpPr/>
          <p:nvPr/>
        </p:nvGrpSpPr>
        <p:grpSpPr>
          <a:xfrm>
            <a:off x="1300313" y="3282960"/>
            <a:ext cx="655866" cy="864364"/>
            <a:chOff x="6271241" y="1006524"/>
            <a:chExt cx="623684" cy="821951"/>
          </a:xfrm>
        </p:grpSpPr>
        <p:sp>
          <p:nvSpPr>
            <p:cNvPr id="2284" name="Google Shape;2284;p34"/>
            <p:cNvSpPr/>
            <p:nvPr/>
          </p:nvSpPr>
          <p:spPr>
            <a:xfrm>
              <a:off x="6271241" y="1006524"/>
              <a:ext cx="493400" cy="493400"/>
            </a:xfrm>
            <a:custGeom>
              <a:avLst/>
              <a:gdLst/>
              <a:ahLst/>
              <a:cxnLst/>
              <a:rect l="l" t="t" r="r" b="b"/>
              <a:pathLst>
                <a:path w="19736" h="19736" extrusionOk="0">
                  <a:moveTo>
                    <a:pt x="10021" y="1"/>
                  </a:moveTo>
                  <a:lnTo>
                    <a:pt x="9483" y="8766"/>
                  </a:lnTo>
                  <a:lnTo>
                    <a:pt x="6305" y="6203"/>
                  </a:lnTo>
                  <a:lnTo>
                    <a:pt x="8791" y="9458"/>
                  </a:lnTo>
                  <a:lnTo>
                    <a:pt x="0" y="9715"/>
                  </a:lnTo>
                  <a:lnTo>
                    <a:pt x="8740" y="10253"/>
                  </a:lnTo>
                  <a:lnTo>
                    <a:pt x="6177" y="13431"/>
                  </a:lnTo>
                  <a:lnTo>
                    <a:pt x="9432" y="10970"/>
                  </a:lnTo>
                  <a:lnTo>
                    <a:pt x="9688" y="19736"/>
                  </a:lnTo>
                  <a:lnTo>
                    <a:pt x="10252" y="10996"/>
                  </a:lnTo>
                  <a:lnTo>
                    <a:pt x="13430" y="13559"/>
                  </a:lnTo>
                  <a:lnTo>
                    <a:pt x="10970" y="10304"/>
                  </a:lnTo>
                  <a:lnTo>
                    <a:pt x="19735" y="10048"/>
                  </a:lnTo>
                  <a:lnTo>
                    <a:pt x="10970" y="9484"/>
                  </a:lnTo>
                  <a:lnTo>
                    <a:pt x="13558" y="6331"/>
                  </a:lnTo>
                  <a:lnTo>
                    <a:pt x="10278" y="8792"/>
                  </a:lnTo>
                  <a:lnTo>
                    <a:pt x="10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6608475" y="1573000"/>
              <a:ext cx="270425" cy="239450"/>
            </a:xfrm>
            <a:custGeom>
              <a:avLst/>
              <a:gdLst/>
              <a:ahLst/>
              <a:cxnLst/>
              <a:rect l="l" t="t" r="r" b="b"/>
              <a:pathLst>
                <a:path w="10817" h="9578" extrusionOk="0">
                  <a:moveTo>
                    <a:pt x="2861" y="0"/>
                  </a:moveTo>
                  <a:cubicBezTo>
                    <a:pt x="1365" y="0"/>
                    <a:pt x="74" y="1173"/>
                    <a:pt x="52" y="2683"/>
                  </a:cubicBezTo>
                  <a:cubicBezTo>
                    <a:pt x="0" y="4400"/>
                    <a:pt x="1000" y="6322"/>
                    <a:pt x="5408" y="9577"/>
                  </a:cubicBezTo>
                  <a:cubicBezTo>
                    <a:pt x="9817" y="6271"/>
                    <a:pt x="10816" y="4400"/>
                    <a:pt x="10739" y="2683"/>
                  </a:cubicBezTo>
                  <a:cubicBezTo>
                    <a:pt x="10717" y="1193"/>
                    <a:pt x="9402" y="1"/>
                    <a:pt x="7932" y="1"/>
                  </a:cubicBezTo>
                  <a:cubicBezTo>
                    <a:pt x="7734" y="1"/>
                    <a:pt x="7532" y="23"/>
                    <a:pt x="7331" y="69"/>
                  </a:cubicBezTo>
                  <a:cubicBezTo>
                    <a:pt x="5716" y="402"/>
                    <a:pt x="5408" y="1965"/>
                    <a:pt x="5408" y="1965"/>
                  </a:cubicBezTo>
                  <a:cubicBezTo>
                    <a:pt x="5408" y="1965"/>
                    <a:pt x="5101" y="453"/>
                    <a:pt x="3486" y="69"/>
                  </a:cubicBezTo>
                  <a:cubicBezTo>
                    <a:pt x="3276" y="22"/>
                    <a:pt x="3066" y="0"/>
                    <a:pt x="2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6591825" y="1556125"/>
              <a:ext cx="303100" cy="272350"/>
            </a:xfrm>
            <a:custGeom>
              <a:avLst/>
              <a:gdLst/>
              <a:ahLst/>
              <a:cxnLst/>
              <a:rect l="l" t="t" r="r" b="b"/>
              <a:pathLst>
                <a:path w="12124" h="10894" extrusionOk="0">
                  <a:moveTo>
                    <a:pt x="8637" y="667"/>
                  </a:moveTo>
                  <a:cubicBezTo>
                    <a:pt x="10098" y="667"/>
                    <a:pt x="11405" y="1871"/>
                    <a:pt x="11457" y="3358"/>
                  </a:cubicBezTo>
                  <a:cubicBezTo>
                    <a:pt x="11482" y="5075"/>
                    <a:pt x="10483" y="6997"/>
                    <a:pt x="6100" y="10252"/>
                  </a:cubicBezTo>
                  <a:cubicBezTo>
                    <a:pt x="1692" y="6997"/>
                    <a:pt x="718" y="5075"/>
                    <a:pt x="743" y="3358"/>
                  </a:cubicBezTo>
                  <a:cubicBezTo>
                    <a:pt x="769" y="1871"/>
                    <a:pt x="2102" y="667"/>
                    <a:pt x="3563" y="667"/>
                  </a:cubicBezTo>
                  <a:cubicBezTo>
                    <a:pt x="3742" y="667"/>
                    <a:pt x="3973" y="718"/>
                    <a:pt x="4178" y="744"/>
                  </a:cubicBezTo>
                  <a:cubicBezTo>
                    <a:pt x="5767" y="1102"/>
                    <a:pt x="6100" y="2640"/>
                    <a:pt x="6100" y="2640"/>
                  </a:cubicBezTo>
                  <a:cubicBezTo>
                    <a:pt x="6100" y="2640"/>
                    <a:pt x="6382" y="1128"/>
                    <a:pt x="8022" y="744"/>
                  </a:cubicBezTo>
                  <a:cubicBezTo>
                    <a:pt x="8202" y="667"/>
                    <a:pt x="8407" y="667"/>
                    <a:pt x="8637" y="667"/>
                  </a:cubicBezTo>
                  <a:close/>
                  <a:moveTo>
                    <a:pt x="3563" y="0"/>
                  </a:moveTo>
                  <a:cubicBezTo>
                    <a:pt x="1666" y="0"/>
                    <a:pt x="128" y="1513"/>
                    <a:pt x="77" y="3332"/>
                  </a:cubicBezTo>
                  <a:cubicBezTo>
                    <a:pt x="0" y="5613"/>
                    <a:pt x="1640" y="7766"/>
                    <a:pt x="5690" y="10765"/>
                  </a:cubicBezTo>
                  <a:cubicBezTo>
                    <a:pt x="5818" y="10868"/>
                    <a:pt x="5946" y="10893"/>
                    <a:pt x="6074" y="10893"/>
                  </a:cubicBezTo>
                  <a:cubicBezTo>
                    <a:pt x="6203" y="10893"/>
                    <a:pt x="6356" y="10868"/>
                    <a:pt x="6459" y="10765"/>
                  </a:cubicBezTo>
                  <a:cubicBezTo>
                    <a:pt x="10483" y="7766"/>
                    <a:pt x="12123" y="5588"/>
                    <a:pt x="12046" y="3332"/>
                  </a:cubicBezTo>
                  <a:cubicBezTo>
                    <a:pt x="12046" y="1513"/>
                    <a:pt x="10483" y="0"/>
                    <a:pt x="8637" y="0"/>
                  </a:cubicBezTo>
                  <a:cubicBezTo>
                    <a:pt x="8381" y="0"/>
                    <a:pt x="8125" y="26"/>
                    <a:pt x="7869" y="103"/>
                  </a:cubicBezTo>
                  <a:cubicBezTo>
                    <a:pt x="7023" y="282"/>
                    <a:pt x="6459" y="744"/>
                    <a:pt x="6100" y="1179"/>
                  </a:cubicBezTo>
                  <a:cubicBezTo>
                    <a:pt x="5741" y="744"/>
                    <a:pt x="5177" y="282"/>
                    <a:pt x="4332" y="103"/>
                  </a:cubicBezTo>
                  <a:cubicBezTo>
                    <a:pt x="4075" y="26"/>
                    <a:pt x="3819" y="0"/>
                    <a:pt x="3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6608475" y="1223775"/>
              <a:ext cx="270425" cy="239475"/>
            </a:xfrm>
            <a:custGeom>
              <a:avLst/>
              <a:gdLst/>
              <a:ahLst/>
              <a:cxnLst/>
              <a:rect l="l" t="t" r="r" b="b"/>
              <a:pathLst>
                <a:path w="10817" h="9579" extrusionOk="0">
                  <a:moveTo>
                    <a:pt x="2861" y="1"/>
                  </a:moveTo>
                  <a:cubicBezTo>
                    <a:pt x="1365" y="1"/>
                    <a:pt x="74" y="1174"/>
                    <a:pt x="52" y="2684"/>
                  </a:cubicBezTo>
                  <a:cubicBezTo>
                    <a:pt x="0" y="4401"/>
                    <a:pt x="1000" y="6323"/>
                    <a:pt x="5408" y="9578"/>
                  </a:cubicBezTo>
                  <a:cubicBezTo>
                    <a:pt x="9817" y="6323"/>
                    <a:pt x="10816" y="4401"/>
                    <a:pt x="10739" y="2684"/>
                  </a:cubicBezTo>
                  <a:cubicBezTo>
                    <a:pt x="10717" y="1193"/>
                    <a:pt x="9402" y="2"/>
                    <a:pt x="7932" y="2"/>
                  </a:cubicBezTo>
                  <a:cubicBezTo>
                    <a:pt x="7734" y="2"/>
                    <a:pt x="7532" y="23"/>
                    <a:pt x="7331" y="69"/>
                  </a:cubicBezTo>
                  <a:cubicBezTo>
                    <a:pt x="5716" y="428"/>
                    <a:pt x="5408" y="1966"/>
                    <a:pt x="5408" y="1966"/>
                  </a:cubicBezTo>
                  <a:cubicBezTo>
                    <a:pt x="5408" y="1966"/>
                    <a:pt x="5101" y="454"/>
                    <a:pt x="3486" y="69"/>
                  </a:cubicBezTo>
                  <a:cubicBezTo>
                    <a:pt x="3276" y="23"/>
                    <a:pt x="3066"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6591825" y="1206900"/>
              <a:ext cx="303100" cy="272350"/>
            </a:xfrm>
            <a:custGeom>
              <a:avLst/>
              <a:gdLst/>
              <a:ahLst/>
              <a:cxnLst/>
              <a:rect l="l" t="t" r="r" b="b"/>
              <a:pathLst>
                <a:path w="12124" h="10894" extrusionOk="0">
                  <a:moveTo>
                    <a:pt x="8637" y="667"/>
                  </a:moveTo>
                  <a:cubicBezTo>
                    <a:pt x="10098" y="667"/>
                    <a:pt x="11405" y="1872"/>
                    <a:pt x="11457" y="3359"/>
                  </a:cubicBezTo>
                  <a:cubicBezTo>
                    <a:pt x="11482" y="5050"/>
                    <a:pt x="10483" y="6998"/>
                    <a:pt x="6100" y="10253"/>
                  </a:cubicBezTo>
                  <a:cubicBezTo>
                    <a:pt x="1717" y="6998"/>
                    <a:pt x="692" y="5076"/>
                    <a:pt x="743" y="3359"/>
                  </a:cubicBezTo>
                  <a:cubicBezTo>
                    <a:pt x="769" y="1872"/>
                    <a:pt x="2102" y="667"/>
                    <a:pt x="3563" y="667"/>
                  </a:cubicBezTo>
                  <a:cubicBezTo>
                    <a:pt x="3768" y="667"/>
                    <a:pt x="3973" y="719"/>
                    <a:pt x="4178" y="744"/>
                  </a:cubicBezTo>
                  <a:cubicBezTo>
                    <a:pt x="5767" y="1103"/>
                    <a:pt x="6100" y="2641"/>
                    <a:pt x="6100" y="2641"/>
                  </a:cubicBezTo>
                  <a:cubicBezTo>
                    <a:pt x="6100" y="2641"/>
                    <a:pt x="6382" y="1129"/>
                    <a:pt x="8022" y="744"/>
                  </a:cubicBezTo>
                  <a:cubicBezTo>
                    <a:pt x="8202" y="719"/>
                    <a:pt x="8407" y="667"/>
                    <a:pt x="8637" y="667"/>
                  </a:cubicBezTo>
                  <a:close/>
                  <a:moveTo>
                    <a:pt x="3563" y="1"/>
                  </a:moveTo>
                  <a:cubicBezTo>
                    <a:pt x="1666" y="1"/>
                    <a:pt x="128" y="1513"/>
                    <a:pt x="77" y="3333"/>
                  </a:cubicBezTo>
                  <a:cubicBezTo>
                    <a:pt x="0" y="5614"/>
                    <a:pt x="1640" y="7767"/>
                    <a:pt x="5690" y="10766"/>
                  </a:cubicBezTo>
                  <a:cubicBezTo>
                    <a:pt x="5818" y="10868"/>
                    <a:pt x="5946" y="10894"/>
                    <a:pt x="6074" y="10894"/>
                  </a:cubicBezTo>
                  <a:cubicBezTo>
                    <a:pt x="6203" y="10894"/>
                    <a:pt x="6356" y="10868"/>
                    <a:pt x="6459" y="10766"/>
                  </a:cubicBezTo>
                  <a:cubicBezTo>
                    <a:pt x="10483" y="7741"/>
                    <a:pt x="12123" y="5563"/>
                    <a:pt x="12046" y="3333"/>
                  </a:cubicBezTo>
                  <a:cubicBezTo>
                    <a:pt x="12046" y="1513"/>
                    <a:pt x="10483" y="1"/>
                    <a:pt x="8637" y="1"/>
                  </a:cubicBezTo>
                  <a:cubicBezTo>
                    <a:pt x="8381" y="1"/>
                    <a:pt x="8125" y="27"/>
                    <a:pt x="7869" y="104"/>
                  </a:cubicBezTo>
                  <a:cubicBezTo>
                    <a:pt x="7023" y="283"/>
                    <a:pt x="6459" y="744"/>
                    <a:pt x="6100" y="1180"/>
                  </a:cubicBezTo>
                  <a:cubicBezTo>
                    <a:pt x="5741" y="744"/>
                    <a:pt x="5177" y="283"/>
                    <a:pt x="4332" y="104"/>
                  </a:cubicBezTo>
                  <a:cubicBezTo>
                    <a:pt x="4075" y="27"/>
                    <a:pt x="3819" y="1"/>
                    <a:pt x="3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a:off x="6945071" y="1656245"/>
            <a:ext cx="1002045" cy="864447"/>
            <a:chOff x="507875" y="512275"/>
            <a:chExt cx="2066925" cy="1783100"/>
          </a:xfrm>
        </p:grpSpPr>
        <p:sp>
          <p:nvSpPr>
            <p:cNvPr id="2290" name="Google Shape;2290;p34"/>
            <p:cNvSpPr/>
            <p:nvPr/>
          </p:nvSpPr>
          <p:spPr>
            <a:xfrm>
              <a:off x="1222925" y="1196300"/>
              <a:ext cx="308550" cy="327175"/>
            </a:xfrm>
            <a:custGeom>
              <a:avLst/>
              <a:gdLst/>
              <a:ahLst/>
              <a:cxnLst/>
              <a:rect l="l" t="t" r="r" b="b"/>
              <a:pathLst>
                <a:path w="12342" h="13087" extrusionOk="0">
                  <a:moveTo>
                    <a:pt x="9040" y="0"/>
                  </a:moveTo>
                  <a:cubicBezTo>
                    <a:pt x="8322" y="0"/>
                    <a:pt x="7618" y="249"/>
                    <a:pt x="7144" y="823"/>
                  </a:cubicBezTo>
                  <a:cubicBezTo>
                    <a:pt x="5168" y="3316"/>
                    <a:pt x="3162" y="5748"/>
                    <a:pt x="1186" y="8210"/>
                  </a:cubicBezTo>
                  <a:cubicBezTo>
                    <a:pt x="244" y="9395"/>
                    <a:pt x="1" y="11067"/>
                    <a:pt x="1186" y="12252"/>
                  </a:cubicBezTo>
                  <a:cubicBezTo>
                    <a:pt x="1728" y="12778"/>
                    <a:pt x="2544" y="13086"/>
                    <a:pt x="3339" y="13086"/>
                  </a:cubicBezTo>
                  <a:cubicBezTo>
                    <a:pt x="4061" y="13086"/>
                    <a:pt x="4766" y="12831"/>
                    <a:pt x="5229" y="12252"/>
                  </a:cubicBezTo>
                  <a:cubicBezTo>
                    <a:pt x="7205" y="9760"/>
                    <a:pt x="9211" y="7328"/>
                    <a:pt x="11186" y="4866"/>
                  </a:cubicBezTo>
                  <a:cubicBezTo>
                    <a:pt x="12129" y="3681"/>
                    <a:pt x="12341" y="2009"/>
                    <a:pt x="11186" y="823"/>
                  </a:cubicBezTo>
                  <a:cubicBezTo>
                    <a:pt x="10657" y="310"/>
                    <a:pt x="9841" y="0"/>
                    <a:pt x="90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1528875" y="1213000"/>
              <a:ext cx="345150" cy="372200"/>
            </a:xfrm>
            <a:custGeom>
              <a:avLst/>
              <a:gdLst/>
              <a:ahLst/>
              <a:cxnLst/>
              <a:rect l="l" t="t" r="r" b="b"/>
              <a:pathLst>
                <a:path w="13806" h="14888" extrusionOk="0">
                  <a:moveTo>
                    <a:pt x="9808" y="0"/>
                  </a:moveTo>
                  <a:cubicBezTo>
                    <a:pt x="8939" y="0"/>
                    <a:pt x="8065" y="384"/>
                    <a:pt x="7459" y="1310"/>
                  </a:cubicBezTo>
                  <a:cubicBezTo>
                    <a:pt x="5423" y="4441"/>
                    <a:pt x="3386" y="7572"/>
                    <a:pt x="1380" y="10703"/>
                  </a:cubicBezTo>
                  <a:cubicBezTo>
                    <a:pt x="0" y="12847"/>
                    <a:pt x="1986" y="14887"/>
                    <a:pt x="3983" y="14887"/>
                  </a:cubicBezTo>
                  <a:cubicBezTo>
                    <a:pt x="4844" y="14887"/>
                    <a:pt x="5708" y="14507"/>
                    <a:pt x="6304" y="13590"/>
                  </a:cubicBezTo>
                  <a:cubicBezTo>
                    <a:pt x="8341" y="10460"/>
                    <a:pt x="10377" y="7329"/>
                    <a:pt x="12383" y="4198"/>
                  </a:cubicBezTo>
                  <a:cubicBezTo>
                    <a:pt x="13805" y="2055"/>
                    <a:pt x="11819" y="0"/>
                    <a:pt x="9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1885525" y="1114475"/>
              <a:ext cx="332575" cy="370350"/>
            </a:xfrm>
            <a:custGeom>
              <a:avLst/>
              <a:gdLst/>
              <a:ahLst/>
              <a:cxnLst/>
              <a:rect l="l" t="t" r="r" b="b"/>
              <a:pathLst>
                <a:path w="13303" h="14814" extrusionOk="0">
                  <a:moveTo>
                    <a:pt x="9340" y="1"/>
                  </a:moveTo>
                  <a:cubicBezTo>
                    <a:pt x="8477" y="1"/>
                    <a:pt x="7613" y="390"/>
                    <a:pt x="7023" y="1330"/>
                  </a:cubicBezTo>
                  <a:lnTo>
                    <a:pt x="1309" y="10571"/>
                  </a:lnTo>
                  <a:cubicBezTo>
                    <a:pt x="1" y="12765"/>
                    <a:pt x="1959" y="14813"/>
                    <a:pt x="3930" y="14813"/>
                  </a:cubicBezTo>
                  <a:cubicBezTo>
                    <a:pt x="4798" y="14813"/>
                    <a:pt x="5669" y="14416"/>
                    <a:pt x="6263" y="13458"/>
                  </a:cubicBezTo>
                  <a:lnTo>
                    <a:pt x="11947" y="4218"/>
                  </a:lnTo>
                  <a:cubicBezTo>
                    <a:pt x="13303" y="2058"/>
                    <a:pt x="11323" y="1"/>
                    <a:pt x="9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1758650" y="1501600"/>
              <a:ext cx="224200" cy="266100"/>
            </a:xfrm>
            <a:custGeom>
              <a:avLst/>
              <a:gdLst/>
              <a:ahLst/>
              <a:cxnLst/>
              <a:rect l="l" t="t" r="r" b="b"/>
              <a:pathLst>
                <a:path w="8968" h="10644" extrusionOk="0">
                  <a:moveTo>
                    <a:pt x="5807" y="1"/>
                  </a:moveTo>
                  <a:cubicBezTo>
                    <a:pt x="4805" y="1"/>
                    <a:pt x="3801" y="494"/>
                    <a:pt x="3314" y="1408"/>
                  </a:cubicBezTo>
                  <a:cubicBezTo>
                    <a:pt x="2432" y="3080"/>
                    <a:pt x="1612" y="4691"/>
                    <a:pt x="730" y="6362"/>
                  </a:cubicBezTo>
                  <a:cubicBezTo>
                    <a:pt x="1" y="7730"/>
                    <a:pt x="396" y="9463"/>
                    <a:pt x="1764" y="10284"/>
                  </a:cubicBezTo>
                  <a:cubicBezTo>
                    <a:pt x="2187" y="10526"/>
                    <a:pt x="2681" y="10644"/>
                    <a:pt x="3179" y="10644"/>
                  </a:cubicBezTo>
                  <a:cubicBezTo>
                    <a:pt x="4180" y="10644"/>
                    <a:pt x="5197" y="10164"/>
                    <a:pt x="5685" y="9250"/>
                  </a:cubicBezTo>
                  <a:cubicBezTo>
                    <a:pt x="6536" y="7578"/>
                    <a:pt x="7387" y="5967"/>
                    <a:pt x="8268" y="4296"/>
                  </a:cubicBezTo>
                  <a:cubicBezTo>
                    <a:pt x="8968" y="2928"/>
                    <a:pt x="8603" y="1195"/>
                    <a:pt x="7235" y="375"/>
                  </a:cubicBezTo>
                  <a:cubicBezTo>
                    <a:pt x="6801" y="122"/>
                    <a:pt x="6304" y="1"/>
                    <a:pt x="5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a:off x="1388050" y="1635350"/>
              <a:ext cx="289625" cy="340900"/>
            </a:xfrm>
            <a:custGeom>
              <a:avLst/>
              <a:gdLst/>
              <a:ahLst/>
              <a:cxnLst/>
              <a:rect l="l" t="t" r="r" b="b"/>
              <a:pathLst>
                <a:path w="11585" h="13636" extrusionOk="0">
                  <a:moveTo>
                    <a:pt x="7680" y="1"/>
                  </a:moveTo>
                  <a:cubicBezTo>
                    <a:pt x="6822" y="1"/>
                    <a:pt x="5977" y="413"/>
                    <a:pt x="5433" y="1408"/>
                  </a:cubicBezTo>
                  <a:cubicBezTo>
                    <a:pt x="4034" y="4052"/>
                    <a:pt x="2636" y="6696"/>
                    <a:pt x="1177" y="9341"/>
                  </a:cubicBezTo>
                  <a:cubicBezTo>
                    <a:pt x="0" y="11568"/>
                    <a:pt x="2005" y="13636"/>
                    <a:pt x="3917" y="13636"/>
                  </a:cubicBezTo>
                  <a:cubicBezTo>
                    <a:pt x="4771" y="13636"/>
                    <a:pt x="5606" y="13223"/>
                    <a:pt x="6132" y="12228"/>
                  </a:cubicBezTo>
                  <a:cubicBezTo>
                    <a:pt x="7530" y="9584"/>
                    <a:pt x="8958" y="6940"/>
                    <a:pt x="10387" y="4295"/>
                  </a:cubicBezTo>
                  <a:cubicBezTo>
                    <a:pt x="11585" y="2068"/>
                    <a:pt x="9601" y="1"/>
                    <a:pt x="7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a:off x="1115800" y="1572450"/>
              <a:ext cx="316125" cy="340350"/>
            </a:xfrm>
            <a:custGeom>
              <a:avLst/>
              <a:gdLst/>
              <a:ahLst/>
              <a:cxnLst/>
              <a:rect l="l" t="t" r="r" b="b"/>
              <a:pathLst>
                <a:path w="12645" h="13614" extrusionOk="0">
                  <a:moveTo>
                    <a:pt x="9319" y="0"/>
                  </a:moveTo>
                  <a:cubicBezTo>
                    <a:pt x="8595" y="0"/>
                    <a:pt x="7892" y="249"/>
                    <a:pt x="7447" y="823"/>
                  </a:cubicBezTo>
                  <a:cubicBezTo>
                    <a:pt x="5350" y="3468"/>
                    <a:pt x="3283" y="6112"/>
                    <a:pt x="1185" y="8757"/>
                  </a:cubicBezTo>
                  <a:cubicBezTo>
                    <a:pt x="243" y="9942"/>
                    <a:pt x="0" y="11583"/>
                    <a:pt x="1185" y="12769"/>
                  </a:cubicBezTo>
                  <a:cubicBezTo>
                    <a:pt x="1691" y="13306"/>
                    <a:pt x="2502" y="13614"/>
                    <a:pt x="3295" y="13614"/>
                  </a:cubicBezTo>
                  <a:cubicBezTo>
                    <a:pt x="4028" y="13614"/>
                    <a:pt x="4746" y="13352"/>
                    <a:pt x="5198" y="12769"/>
                  </a:cubicBezTo>
                  <a:cubicBezTo>
                    <a:pt x="7295" y="10155"/>
                    <a:pt x="9392" y="7480"/>
                    <a:pt x="11490" y="4866"/>
                  </a:cubicBezTo>
                  <a:cubicBezTo>
                    <a:pt x="12432" y="3650"/>
                    <a:pt x="12645" y="2009"/>
                    <a:pt x="11490" y="823"/>
                  </a:cubicBezTo>
                  <a:cubicBezTo>
                    <a:pt x="10960" y="310"/>
                    <a:pt x="10127" y="0"/>
                    <a:pt x="9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827550" y="1209650"/>
              <a:ext cx="270050" cy="300525"/>
            </a:xfrm>
            <a:custGeom>
              <a:avLst/>
              <a:gdLst/>
              <a:ahLst/>
              <a:cxnLst/>
              <a:rect l="l" t="t" r="r" b="b"/>
              <a:pathLst>
                <a:path w="10802" h="12021" extrusionOk="0">
                  <a:moveTo>
                    <a:pt x="6931" y="1"/>
                  </a:moveTo>
                  <a:cubicBezTo>
                    <a:pt x="6070" y="1"/>
                    <a:pt x="5216" y="416"/>
                    <a:pt x="4661" y="1414"/>
                  </a:cubicBezTo>
                  <a:cubicBezTo>
                    <a:pt x="3506" y="3511"/>
                    <a:pt x="2381" y="5639"/>
                    <a:pt x="1195" y="7706"/>
                  </a:cubicBezTo>
                  <a:cubicBezTo>
                    <a:pt x="0" y="9950"/>
                    <a:pt x="1973" y="12020"/>
                    <a:pt x="3891" y="12020"/>
                  </a:cubicBezTo>
                  <a:cubicBezTo>
                    <a:pt x="4753" y="12020"/>
                    <a:pt x="5603" y="11602"/>
                    <a:pt x="6150" y="10594"/>
                  </a:cubicBezTo>
                  <a:cubicBezTo>
                    <a:pt x="7275" y="8527"/>
                    <a:pt x="8430" y="6399"/>
                    <a:pt x="9585" y="4302"/>
                  </a:cubicBezTo>
                  <a:cubicBezTo>
                    <a:pt x="10801" y="2057"/>
                    <a:pt x="8848" y="1"/>
                    <a:pt x="6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1562525" y="744325"/>
              <a:ext cx="328975" cy="403650"/>
            </a:xfrm>
            <a:custGeom>
              <a:avLst/>
              <a:gdLst/>
              <a:ahLst/>
              <a:cxnLst/>
              <a:rect l="l" t="t" r="r" b="b"/>
              <a:pathLst>
                <a:path w="13159" h="16146" extrusionOk="0">
                  <a:moveTo>
                    <a:pt x="9236" y="1"/>
                  </a:moveTo>
                  <a:cubicBezTo>
                    <a:pt x="8372" y="1"/>
                    <a:pt x="7518" y="410"/>
                    <a:pt x="6964" y="1395"/>
                  </a:cubicBezTo>
                  <a:cubicBezTo>
                    <a:pt x="5049" y="4890"/>
                    <a:pt x="3104" y="8386"/>
                    <a:pt x="1220" y="11851"/>
                  </a:cubicBezTo>
                  <a:cubicBezTo>
                    <a:pt x="1" y="14078"/>
                    <a:pt x="1963" y="16145"/>
                    <a:pt x="3883" y="16145"/>
                  </a:cubicBezTo>
                  <a:cubicBezTo>
                    <a:pt x="4741" y="16145"/>
                    <a:pt x="5590" y="15733"/>
                    <a:pt x="6144" y="14738"/>
                  </a:cubicBezTo>
                  <a:cubicBezTo>
                    <a:pt x="8089" y="11243"/>
                    <a:pt x="10034" y="7747"/>
                    <a:pt x="11919" y="4282"/>
                  </a:cubicBezTo>
                  <a:cubicBezTo>
                    <a:pt x="13159" y="2054"/>
                    <a:pt x="11173" y="1"/>
                    <a:pt x="9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1351625" y="801525"/>
              <a:ext cx="208950" cy="333575"/>
            </a:xfrm>
            <a:custGeom>
              <a:avLst/>
              <a:gdLst/>
              <a:ahLst/>
              <a:cxnLst/>
              <a:rect l="l" t="t" r="r" b="b"/>
              <a:pathLst>
                <a:path w="8358" h="13343" extrusionOk="0">
                  <a:moveTo>
                    <a:pt x="4876" y="1"/>
                  </a:moveTo>
                  <a:cubicBezTo>
                    <a:pt x="3765" y="1"/>
                    <a:pt x="2698" y="613"/>
                    <a:pt x="2361" y="2025"/>
                  </a:cubicBezTo>
                  <a:cubicBezTo>
                    <a:pt x="1753" y="4608"/>
                    <a:pt x="1145" y="7222"/>
                    <a:pt x="476" y="9775"/>
                  </a:cubicBezTo>
                  <a:cubicBezTo>
                    <a:pt x="1" y="11933"/>
                    <a:pt x="1791" y="13343"/>
                    <a:pt x="3479" y="13343"/>
                  </a:cubicBezTo>
                  <a:cubicBezTo>
                    <a:pt x="4596" y="13343"/>
                    <a:pt x="5669" y="12724"/>
                    <a:pt x="6008" y="11295"/>
                  </a:cubicBezTo>
                  <a:cubicBezTo>
                    <a:pt x="6616" y="8742"/>
                    <a:pt x="7193" y="6128"/>
                    <a:pt x="7862" y="3575"/>
                  </a:cubicBezTo>
                  <a:cubicBezTo>
                    <a:pt x="8357" y="1412"/>
                    <a:pt x="6564" y="1"/>
                    <a:pt x="4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1083875" y="929925"/>
              <a:ext cx="227225" cy="307625"/>
            </a:xfrm>
            <a:custGeom>
              <a:avLst/>
              <a:gdLst/>
              <a:ahLst/>
              <a:cxnLst/>
              <a:rect l="l" t="t" r="r" b="b"/>
              <a:pathLst>
                <a:path w="9089" h="12305" extrusionOk="0">
                  <a:moveTo>
                    <a:pt x="6048" y="0"/>
                  </a:moveTo>
                  <a:cubicBezTo>
                    <a:pt x="5032" y="0"/>
                    <a:pt x="3980" y="460"/>
                    <a:pt x="3557" y="1387"/>
                  </a:cubicBezTo>
                  <a:cubicBezTo>
                    <a:pt x="2584" y="3606"/>
                    <a:pt x="1581" y="5794"/>
                    <a:pt x="608" y="8044"/>
                  </a:cubicBezTo>
                  <a:cubicBezTo>
                    <a:pt x="0" y="9442"/>
                    <a:pt x="183" y="11114"/>
                    <a:pt x="1611" y="11965"/>
                  </a:cubicBezTo>
                  <a:cubicBezTo>
                    <a:pt x="2041" y="12190"/>
                    <a:pt x="2557" y="12305"/>
                    <a:pt x="3076" y="12305"/>
                  </a:cubicBezTo>
                  <a:cubicBezTo>
                    <a:pt x="4097" y="12305"/>
                    <a:pt x="5129" y="11859"/>
                    <a:pt x="5532" y="10931"/>
                  </a:cubicBezTo>
                  <a:cubicBezTo>
                    <a:pt x="6505" y="8712"/>
                    <a:pt x="7508" y="6524"/>
                    <a:pt x="8511" y="4275"/>
                  </a:cubicBezTo>
                  <a:cubicBezTo>
                    <a:pt x="9089" y="2877"/>
                    <a:pt x="8906" y="1205"/>
                    <a:pt x="7478" y="354"/>
                  </a:cubicBezTo>
                  <a:cubicBezTo>
                    <a:pt x="7069" y="118"/>
                    <a:pt x="6563" y="0"/>
                    <a:pt x="60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1874925" y="800200"/>
              <a:ext cx="288775" cy="309050"/>
            </a:xfrm>
            <a:custGeom>
              <a:avLst/>
              <a:gdLst/>
              <a:ahLst/>
              <a:cxnLst/>
              <a:rect l="l" t="t" r="r" b="b"/>
              <a:pathLst>
                <a:path w="11551" h="12362" extrusionOk="0">
                  <a:moveTo>
                    <a:pt x="8237" y="0"/>
                  </a:moveTo>
                  <a:cubicBezTo>
                    <a:pt x="7248" y="0"/>
                    <a:pt x="6309" y="555"/>
                    <a:pt x="5684" y="1409"/>
                  </a:cubicBezTo>
                  <a:cubicBezTo>
                    <a:pt x="4104" y="3628"/>
                    <a:pt x="2493" y="5816"/>
                    <a:pt x="912" y="8066"/>
                  </a:cubicBezTo>
                  <a:cubicBezTo>
                    <a:pt x="0" y="9312"/>
                    <a:pt x="669" y="11257"/>
                    <a:pt x="1915" y="11987"/>
                  </a:cubicBezTo>
                  <a:cubicBezTo>
                    <a:pt x="2374" y="12245"/>
                    <a:pt x="2842" y="12362"/>
                    <a:pt x="3297" y="12362"/>
                  </a:cubicBezTo>
                  <a:cubicBezTo>
                    <a:pt x="4286" y="12362"/>
                    <a:pt x="5211" y="11807"/>
                    <a:pt x="5836" y="10953"/>
                  </a:cubicBezTo>
                  <a:cubicBezTo>
                    <a:pt x="7447" y="8734"/>
                    <a:pt x="9028" y="6546"/>
                    <a:pt x="10639" y="4296"/>
                  </a:cubicBezTo>
                  <a:cubicBezTo>
                    <a:pt x="11551" y="3050"/>
                    <a:pt x="10852" y="1105"/>
                    <a:pt x="9605" y="375"/>
                  </a:cubicBezTo>
                  <a:cubicBezTo>
                    <a:pt x="9156" y="117"/>
                    <a:pt x="8691" y="0"/>
                    <a:pt x="82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852100" y="1688525"/>
              <a:ext cx="224200" cy="279800"/>
            </a:xfrm>
            <a:custGeom>
              <a:avLst/>
              <a:gdLst/>
              <a:ahLst/>
              <a:cxnLst/>
              <a:rect l="l" t="t" r="r" b="b"/>
              <a:pathLst>
                <a:path w="8968" h="11192" extrusionOk="0">
                  <a:moveTo>
                    <a:pt x="5785" y="1"/>
                  </a:moveTo>
                  <a:cubicBezTo>
                    <a:pt x="4793" y="1"/>
                    <a:pt x="3785" y="467"/>
                    <a:pt x="3344" y="1408"/>
                  </a:cubicBezTo>
                  <a:cubicBezTo>
                    <a:pt x="2463" y="3232"/>
                    <a:pt x="1551" y="5056"/>
                    <a:pt x="669" y="6910"/>
                  </a:cubicBezTo>
                  <a:cubicBezTo>
                    <a:pt x="1" y="8278"/>
                    <a:pt x="305" y="9980"/>
                    <a:pt x="1703" y="10831"/>
                  </a:cubicBezTo>
                  <a:cubicBezTo>
                    <a:pt x="2116" y="11073"/>
                    <a:pt x="2610" y="11191"/>
                    <a:pt x="3111" y="11191"/>
                  </a:cubicBezTo>
                  <a:cubicBezTo>
                    <a:pt x="4120" y="11191"/>
                    <a:pt x="5157" y="10712"/>
                    <a:pt x="5624" y="9797"/>
                  </a:cubicBezTo>
                  <a:cubicBezTo>
                    <a:pt x="6475" y="7974"/>
                    <a:pt x="7387" y="6150"/>
                    <a:pt x="8268" y="4296"/>
                  </a:cubicBezTo>
                  <a:cubicBezTo>
                    <a:pt x="8967" y="2928"/>
                    <a:pt x="8664" y="1226"/>
                    <a:pt x="7235" y="375"/>
                  </a:cubicBezTo>
                  <a:cubicBezTo>
                    <a:pt x="6810" y="126"/>
                    <a:pt x="6300" y="1"/>
                    <a:pt x="5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1963825" y="1628925"/>
              <a:ext cx="242425" cy="348625"/>
            </a:xfrm>
            <a:custGeom>
              <a:avLst/>
              <a:gdLst/>
              <a:ahLst/>
              <a:cxnLst/>
              <a:rect l="l" t="t" r="r" b="b"/>
              <a:pathLst>
                <a:path w="9697" h="13945" extrusionOk="0">
                  <a:moveTo>
                    <a:pt x="6724" y="0"/>
                  </a:moveTo>
                  <a:cubicBezTo>
                    <a:pt x="5501" y="0"/>
                    <a:pt x="4176" y="760"/>
                    <a:pt x="3952" y="2029"/>
                  </a:cubicBezTo>
                  <a:cubicBezTo>
                    <a:pt x="3496" y="4856"/>
                    <a:pt x="2554" y="7288"/>
                    <a:pt x="882" y="9628"/>
                  </a:cubicBezTo>
                  <a:cubicBezTo>
                    <a:pt x="1" y="10905"/>
                    <a:pt x="669" y="12789"/>
                    <a:pt x="1916" y="13549"/>
                  </a:cubicBezTo>
                  <a:cubicBezTo>
                    <a:pt x="2362" y="13821"/>
                    <a:pt x="2830" y="13944"/>
                    <a:pt x="3290" y="13944"/>
                  </a:cubicBezTo>
                  <a:cubicBezTo>
                    <a:pt x="4271" y="13944"/>
                    <a:pt x="5216" y="13385"/>
                    <a:pt x="5837" y="12516"/>
                  </a:cubicBezTo>
                  <a:cubicBezTo>
                    <a:pt x="7691" y="9871"/>
                    <a:pt x="8937" y="6801"/>
                    <a:pt x="9484" y="3610"/>
                  </a:cubicBezTo>
                  <a:cubicBezTo>
                    <a:pt x="9697" y="2090"/>
                    <a:pt x="9089" y="510"/>
                    <a:pt x="7508" y="114"/>
                  </a:cubicBezTo>
                  <a:cubicBezTo>
                    <a:pt x="7261" y="37"/>
                    <a:pt x="6995" y="0"/>
                    <a:pt x="6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1643925" y="1934525"/>
              <a:ext cx="255350" cy="268150"/>
            </a:xfrm>
            <a:custGeom>
              <a:avLst/>
              <a:gdLst/>
              <a:ahLst/>
              <a:cxnLst/>
              <a:rect l="l" t="t" r="r" b="b"/>
              <a:pathLst>
                <a:path w="10214" h="10726" extrusionOk="0">
                  <a:moveTo>
                    <a:pt x="7110" y="0"/>
                  </a:moveTo>
                  <a:cubicBezTo>
                    <a:pt x="6115" y="0"/>
                    <a:pt x="5085" y="466"/>
                    <a:pt x="4620" y="1416"/>
                  </a:cubicBezTo>
                  <a:cubicBezTo>
                    <a:pt x="3708" y="3271"/>
                    <a:pt x="2736" y="4547"/>
                    <a:pt x="1185" y="5885"/>
                  </a:cubicBezTo>
                  <a:cubicBezTo>
                    <a:pt x="0" y="6918"/>
                    <a:pt x="152" y="8894"/>
                    <a:pt x="1185" y="9927"/>
                  </a:cubicBezTo>
                  <a:cubicBezTo>
                    <a:pt x="1732" y="10474"/>
                    <a:pt x="2422" y="10726"/>
                    <a:pt x="3119" y="10726"/>
                  </a:cubicBezTo>
                  <a:cubicBezTo>
                    <a:pt x="3857" y="10726"/>
                    <a:pt x="4604" y="10443"/>
                    <a:pt x="5198" y="9927"/>
                  </a:cubicBezTo>
                  <a:cubicBezTo>
                    <a:pt x="7021" y="8347"/>
                    <a:pt x="8511" y="6432"/>
                    <a:pt x="9544" y="4243"/>
                  </a:cubicBezTo>
                  <a:cubicBezTo>
                    <a:pt x="10213" y="2875"/>
                    <a:pt x="9909" y="1173"/>
                    <a:pt x="8511" y="353"/>
                  </a:cubicBezTo>
                  <a:cubicBezTo>
                    <a:pt x="8104" y="118"/>
                    <a:pt x="7611" y="0"/>
                    <a:pt x="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1087675" y="2041225"/>
              <a:ext cx="265225" cy="254150"/>
            </a:xfrm>
            <a:custGeom>
              <a:avLst/>
              <a:gdLst/>
              <a:ahLst/>
              <a:cxnLst/>
              <a:rect l="l" t="t" r="r" b="b"/>
              <a:pathLst>
                <a:path w="10609" h="10166" extrusionOk="0">
                  <a:moveTo>
                    <a:pt x="7334" y="0"/>
                  </a:moveTo>
                  <a:cubicBezTo>
                    <a:pt x="6360" y="0"/>
                    <a:pt x="5468" y="510"/>
                    <a:pt x="4803" y="1404"/>
                  </a:cubicBezTo>
                  <a:cubicBezTo>
                    <a:pt x="3891" y="2680"/>
                    <a:pt x="2493" y="4170"/>
                    <a:pt x="1125" y="5355"/>
                  </a:cubicBezTo>
                  <a:cubicBezTo>
                    <a:pt x="0" y="6328"/>
                    <a:pt x="61" y="8395"/>
                    <a:pt x="1125" y="9367"/>
                  </a:cubicBezTo>
                  <a:cubicBezTo>
                    <a:pt x="1724" y="9907"/>
                    <a:pt x="2419" y="10166"/>
                    <a:pt x="3112" y="10166"/>
                  </a:cubicBezTo>
                  <a:cubicBezTo>
                    <a:pt x="3825" y="10166"/>
                    <a:pt x="4536" y="9892"/>
                    <a:pt x="5137" y="9367"/>
                  </a:cubicBezTo>
                  <a:cubicBezTo>
                    <a:pt x="6900" y="7848"/>
                    <a:pt x="8390" y="6146"/>
                    <a:pt x="9757" y="4231"/>
                  </a:cubicBezTo>
                  <a:cubicBezTo>
                    <a:pt x="10608" y="3015"/>
                    <a:pt x="10001" y="1009"/>
                    <a:pt x="8724" y="340"/>
                  </a:cubicBezTo>
                  <a:cubicBezTo>
                    <a:pt x="8253" y="109"/>
                    <a:pt x="7785" y="0"/>
                    <a:pt x="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781425" y="776800"/>
              <a:ext cx="245475" cy="237675"/>
            </a:xfrm>
            <a:custGeom>
              <a:avLst/>
              <a:gdLst/>
              <a:ahLst/>
              <a:cxnLst/>
              <a:rect l="l" t="t" r="r" b="b"/>
              <a:pathLst>
                <a:path w="9819" h="9507" extrusionOk="0">
                  <a:moveTo>
                    <a:pt x="6426" y="0"/>
                  </a:moveTo>
                  <a:cubicBezTo>
                    <a:pt x="5719" y="0"/>
                    <a:pt x="5027" y="245"/>
                    <a:pt x="4560" y="825"/>
                  </a:cubicBezTo>
                  <a:cubicBezTo>
                    <a:pt x="3496" y="2193"/>
                    <a:pt x="2372" y="3500"/>
                    <a:pt x="1095" y="4655"/>
                  </a:cubicBezTo>
                  <a:cubicBezTo>
                    <a:pt x="31" y="5688"/>
                    <a:pt x="1" y="7664"/>
                    <a:pt x="1095" y="8698"/>
                  </a:cubicBezTo>
                  <a:cubicBezTo>
                    <a:pt x="1692" y="9233"/>
                    <a:pt x="2420" y="9507"/>
                    <a:pt x="3143" y="9507"/>
                  </a:cubicBezTo>
                  <a:cubicBezTo>
                    <a:pt x="3856" y="9507"/>
                    <a:pt x="4564" y="9241"/>
                    <a:pt x="5138" y="8698"/>
                  </a:cubicBezTo>
                  <a:cubicBezTo>
                    <a:pt x="6384" y="7512"/>
                    <a:pt x="7569" y="6236"/>
                    <a:pt x="8603" y="4868"/>
                  </a:cubicBezTo>
                  <a:cubicBezTo>
                    <a:pt x="9515" y="3682"/>
                    <a:pt x="9819" y="1980"/>
                    <a:pt x="8603" y="825"/>
                  </a:cubicBezTo>
                  <a:cubicBezTo>
                    <a:pt x="8067" y="322"/>
                    <a:pt x="7236" y="0"/>
                    <a:pt x="6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2324775" y="1196750"/>
              <a:ext cx="250025" cy="243750"/>
            </a:xfrm>
            <a:custGeom>
              <a:avLst/>
              <a:gdLst/>
              <a:ahLst/>
              <a:cxnLst/>
              <a:rect l="l" t="t" r="r" b="b"/>
              <a:pathLst>
                <a:path w="10001" h="9750" extrusionOk="0">
                  <a:moveTo>
                    <a:pt x="6779" y="0"/>
                  </a:moveTo>
                  <a:cubicBezTo>
                    <a:pt x="5792" y="0"/>
                    <a:pt x="4855" y="474"/>
                    <a:pt x="4256" y="1383"/>
                  </a:cubicBezTo>
                  <a:cubicBezTo>
                    <a:pt x="4043" y="1778"/>
                    <a:pt x="3770" y="2112"/>
                    <a:pt x="3557" y="2447"/>
                  </a:cubicBezTo>
                  <a:cubicBezTo>
                    <a:pt x="3482" y="2544"/>
                    <a:pt x="3457" y="2577"/>
                    <a:pt x="3457" y="2577"/>
                  </a:cubicBezTo>
                  <a:cubicBezTo>
                    <a:pt x="3458" y="2577"/>
                    <a:pt x="3565" y="2438"/>
                    <a:pt x="3565" y="2438"/>
                  </a:cubicBezTo>
                  <a:lnTo>
                    <a:pt x="3565" y="2438"/>
                  </a:lnTo>
                  <a:cubicBezTo>
                    <a:pt x="3566" y="2438"/>
                    <a:pt x="3541" y="2471"/>
                    <a:pt x="3466" y="2568"/>
                  </a:cubicBezTo>
                  <a:cubicBezTo>
                    <a:pt x="3314" y="2751"/>
                    <a:pt x="3162" y="2933"/>
                    <a:pt x="3010" y="3116"/>
                  </a:cubicBezTo>
                  <a:cubicBezTo>
                    <a:pt x="2432" y="3754"/>
                    <a:pt x="1794" y="4362"/>
                    <a:pt x="1156" y="4939"/>
                  </a:cubicBezTo>
                  <a:cubicBezTo>
                    <a:pt x="1" y="5912"/>
                    <a:pt x="92" y="7979"/>
                    <a:pt x="1156" y="8951"/>
                  </a:cubicBezTo>
                  <a:cubicBezTo>
                    <a:pt x="1755" y="9491"/>
                    <a:pt x="2443" y="9750"/>
                    <a:pt x="3132" y="9750"/>
                  </a:cubicBezTo>
                  <a:cubicBezTo>
                    <a:pt x="3841" y="9750"/>
                    <a:pt x="4551" y="9476"/>
                    <a:pt x="5168" y="8951"/>
                  </a:cubicBezTo>
                  <a:cubicBezTo>
                    <a:pt x="6748" y="7584"/>
                    <a:pt x="8116" y="5973"/>
                    <a:pt x="9211" y="4240"/>
                  </a:cubicBezTo>
                  <a:cubicBezTo>
                    <a:pt x="10001" y="2994"/>
                    <a:pt x="9514" y="1049"/>
                    <a:pt x="8177" y="319"/>
                  </a:cubicBezTo>
                  <a:cubicBezTo>
                    <a:pt x="7720" y="105"/>
                    <a:pt x="7244" y="0"/>
                    <a:pt x="6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1499525" y="512275"/>
              <a:ext cx="224200" cy="262775"/>
            </a:xfrm>
            <a:custGeom>
              <a:avLst/>
              <a:gdLst/>
              <a:ahLst/>
              <a:cxnLst/>
              <a:rect l="l" t="t" r="r" b="b"/>
              <a:pathLst>
                <a:path w="8968" h="10511" extrusionOk="0">
                  <a:moveTo>
                    <a:pt x="5657" y="0"/>
                  </a:moveTo>
                  <a:cubicBezTo>
                    <a:pt x="4410" y="0"/>
                    <a:pt x="3378" y="854"/>
                    <a:pt x="2980" y="2075"/>
                  </a:cubicBezTo>
                  <a:cubicBezTo>
                    <a:pt x="2524" y="3442"/>
                    <a:pt x="1794" y="4841"/>
                    <a:pt x="882" y="6208"/>
                  </a:cubicBezTo>
                  <a:cubicBezTo>
                    <a:pt x="1" y="7485"/>
                    <a:pt x="609" y="9370"/>
                    <a:pt x="1885" y="10129"/>
                  </a:cubicBezTo>
                  <a:cubicBezTo>
                    <a:pt x="2341" y="10391"/>
                    <a:pt x="2815" y="10511"/>
                    <a:pt x="3278" y="10511"/>
                  </a:cubicBezTo>
                  <a:cubicBezTo>
                    <a:pt x="4267" y="10511"/>
                    <a:pt x="5206" y="9966"/>
                    <a:pt x="5806" y="9096"/>
                  </a:cubicBezTo>
                  <a:cubicBezTo>
                    <a:pt x="6961" y="7394"/>
                    <a:pt x="7843" y="5509"/>
                    <a:pt x="8481" y="3625"/>
                  </a:cubicBezTo>
                  <a:cubicBezTo>
                    <a:pt x="8968" y="2166"/>
                    <a:pt x="7904" y="494"/>
                    <a:pt x="6506" y="129"/>
                  </a:cubicBezTo>
                  <a:cubicBezTo>
                    <a:pt x="6215" y="42"/>
                    <a:pt x="5931" y="0"/>
                    <a:pt x="5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507875" y="1268375"/>
              <a:ext cx="224200" cy="262775"/>
            </a:xfrm>
            <a:custGeom>
              <a:avLst/>
              <a:gdLst/>
              <a:ahLst/>
              <a:cxnLst/>
              <a:rect l="l" t="t" r="r" b="b"/>
              <a:pathLst>
                <a:path w="8968" h="10511" extrusionOk="0">
                  <a:moveTo>
                    <a:pt x="5656" y="0"/>
                  </a:moveTo>
                  <a:cubicBezTo>
                    <a:pt x="4410" y="0"/>
                    <a:pt x="3378" y="853"/>
                    <a:pt x="2979" y="2074"/>
                  </a:cubicBezTo>
                  <a:cubicBezTo>
                    <a:pt x="2523" y="3442"/>
                    <a:pt x="1794" y="4840"/>
                    <a:pt x="882" y="6208"/>
                  </a:cubicBezTo>
                  <a:cubicBezTo>
                    <a:pt x="0" y="7485"/>
                    <a:pt x="608" y="9369"/>
                    <a:pt x="1915" y="10129"/>
                  </a:cubicBezTo>
                  <a:cubicBezTo>
                    <a:pt x="2361" y="10391"/>
                    <a:pt x="2832" y="10510"/>
                    <a:pt x="3294" y="10510"/>
                  </a:cubicBezTo>
                  <a:cubicBezTo>
                    <a:pt x="4280" y="10510"/>
                    <a:pt x="5226" y="9965"/>
                    <a:pt x="5806" y="9096"/>
                  </a:cubicBezTo>
                  <a:cubicBezTo>
                    <a:pt x="6961" y="7393"/>
                    <a:pt x="7843" y="5509"/>
                    <a:pt x="8481" y="3624"/>
                  </a:cubicBezTo>
                  <a:cubicBezTo>
                    <a:pt x="8967" y="2165"/>
                    <a:pt x="7903" y="494"/>
                    <a:pt x="6505" y="129"/>
                  </a:cubicBezTo>
                  <a:cubicBezTo>
                    <a:pt x="6215" y="41"/>
                    <a:pt x="5930" y="0"/>
                    <a:pt x="5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34"/>
          <p:cNvGrpSpPr/>
          <p:nvPr/>
        </p:nvGrpSpPr>
        <p:grpSpPr>
          <a:xfrm rot="995190">
            <a:off x="1290356" y="1175224"/>
            <a:ext cx="1451256" cy="1055410"/>
            <a:chOff x="1106103" y="1289809"/>
            <a:chExt cx="2099742" cy="1527014"/>
          </a:xfrm>
        </p:grpSpPr>
        <p:sp>
          <p:nvSpPr>
            <p:cNvPr id="2310" name="Google Shape;2310;p34"/>
            <p:cNvSpPr/>
            <p:nvPr/>
          </p:nvSpPr>
          <p:spPr>
            <a:xfrm rot="-1494576">
              <a:off x="1110773" y="1680285"/>
              <a:ext cx="1954407" cy="453838"/>
            </a:xfrm>
            <a:custGeom>
              <a:avLst/>
              <a:gdLst/>
              <a:ahLst/>
              <a:cxnLst/>
              <a:rect l="l" t="t" r="r" b="b"/>
              <a:pathLst>
                <a:path w="78174" h="18153" extrusionOk="0">
                  <a:moveTo>
                    <a:pt x="67973" y="0"/>
                  </a:moveTo>
                  <a:cubicBezTo>
                    <a:pt x="67765" y="0"/>
                    <a:pt x="67558" y="19"/>
                    <a:pt x="67357" y="59"/>
                  </a:cubicBezTo>
                  <a:cubicBezTo>
                    <a:pt x="67175" y="90"/>
                    <a:pt x="66993" y="120"/>
                    <a:pt x="66780" y="211"/>
                  </a:cubicBezTo>
                  <a:cubicBezTo>
                    <a:pt x="66598" y="272"/>
                    <a:pt x="66415" y="363"/>
                    <a:pt x="66263" y="424"/>
                  </a:cubicBezTo>
                  <a:cubicBezTo>
                    <a:pt x="66111" y="515"/>
                    <a:pt x="65959" y="637"/>
                    <a:pt x="65807" y="698"/>
                  </a:cubicBezTo>
                  <a:cubicBezTo>
                    <a:pt x="65655" y="789"/>
                    <a:pt x="65564" y="850"/>
                    <a:pt x="65503" y="941"/>
                  </a:cubicBezTo>
                  <a:cubicBezTo>
                    <a:pt x="63953" y="2066"/>
                    <a:pt x="62828" y="3312"/>
                    <a:pt x="61765" y="4436"/>
                  </a:cubicBezTo>
                  <a:lnTo>
                    <a:pt x="61005" y="5196"/>
                  </a:lnTo>
                  <a:lnTo>
                    <a:pt x="60184" y="5987"/>
                  </a:lnTo>
                  <a:lnTo>
                    <a:pt x="58421" y="7567"/>
                  </a:lnTo>
                  <a:cubicBezTo>
                    <a:pt x="57266" y="8631"/>
                    <a:pt x="56111" y="9695"/>
                    <a:pt x="54926" y="10819"/>
                  </a:cubicBezTo>
                  <a:cubicBezTo>
                    <a:pt x="54409" y="11306"/>
                    <a:pt x="53862" y="11731"/>
                    <a:pt x="53497" y="11914"/>
                  </a:cubicBezTo>
                  <a:cubicBezTo>
                    <a:pt x="53315" y="11975"/>
                    <a:pt x="53193" y="12035"/>
                    <a:pt x="53102" y="12035"/>
                  </a:cubicBezTo>
                  <a:cubicBezTo>
                    <a:pt x="53041" y="12035"/>
                    <a:pt x="52950" y="12035"/>
                    <a:pt x="52859" y="11975"/>
                  </a:cubicBezTo>
                  <a:cubicBezTo>
                    <a:pt x="52616" y="11914"/>
                    <a:pt x="52190" y="11519"/>
                    <a:pt x="51825" y="10971"/>
                  </a:cubicBezTo>
                  <a:cubicBezTo>
                    <a:pt x="51400" y="10394"/>
                    <a:pt x="50974" y="9756"/>
                    <a:pt x="50609" y="9057"/>
                  </a:cubicBezTo>
                  <a:cubicBezTo>
                    <a:pt x="50305" y="8601"/>
                    <a:pt x="49819" y="7841"/>
                    <a:pt x="49120" y="6746"/>
                  </a:cubicBezTo>
                  <a:cubicBezTo>
                    <a:pt x="48786" y="6199"/>
                    <a:pt x="48360" y="5591"/>
                    <a:pt x="47904" y="4923"/>
                  </a:cubicBezTo>
                  <a:cubicBezTo>
                    <a:pt x="47783" y="4771"/>
                    <a:pt x="47631" y="4588"/>
                    <a:pt x="47539" y="4376"/>
                  </a:cubicBezTo>
                  <a:cubicBezTo>
                    <a:pt x="47418" y="4224"/>
                    <a:pt x="47296" y="4072"/>
                    <a:pt x="47144" y="3980"/>
                  </a:cubicBezTo>
                  <a:cubicBezTo>
                    <a:pt x="46992" y="3859"/>
                    <a:pt x="46871" y="3707"/>
                    <a:pt x="46719" y="3555"/>
                  </a:cubicBezTo>
                  <a:cubicBezTo>
                    <a:pt x="46145" y="3096"/>
                    <a:pt x="45408" y="2853"/>
                    <a:pt x="44637" y="2853"/>
                  </a:cubicBezTo>
                  <a:cubicBezTo>
                    <a:pt x="44591" y="2853"/>
                    <a:pt x="44546" y="2854"/>
                    <a:pt x="44500" y="2856"/>
                  </a:cubicBezTo>
                  <a:cubicBezTo>
                    <a:pt x="44074" y="2917"/>
                    <a:pt x="43649" y="2977"/>
                    <a:pt x="43284" y="3129"/>
                  </a:cubicBezTo>
                  <a:cubicBezTo>
                    <a:pt x="43071" y="3160"/>
                    <a:pt x="42980" y="3251"/>
                    <a:pt x="42828" y="3312"/>
                  </a:cubicBezTo>
                  <a:cubicBezTo>
                    <a:pt x="42676" y="3403"/>
                    <a:pt x="42524" y="3433"/>
                    <a:pt x="42403" y="3525"/>
                  </a:cubicBezTo>
                  <a:cubicBezTo>
                    <a:pt x="41855" y="3828"/>
                    <a:pt x="41399" y="4132"/>
                    <a:pt x="40944" y="4467"/>
                  </a:cubicBezTo>
                  <a:cubicBezTo>
                    <a:pt x="40092" y="5135"/>
                    <a:pt x="39272" y="5895"/>
                    <a:pt x="38573" y="6716"/>
                  </a:cubicBezTo>
                  <a:cubicBezTo>
                    <a:pt x="37053" y="8297"/>
                    <a:pt x="35624" y="10060"/>
                    <a:pt x="34257" y="11823"/>
                  </a:cubicBezTo>
                  <a:cubicBezTo>
                    <a:pt x="33922" y="12248"/>
                    <a:pt x="33588" y="12704"/>
                    <a:pt x="33284" y="13099"/>
                  </a:cubicBezTo>
                  <a:cubicBezTo>
                    <a:pt x="32980" y="13464"/>
                    <a:pt x="32585" y="13798"/>
                    <a:pt x="32281" y="14072"/>
                  </a:cubicBezTo>
                  <a:cubicBezTo>
                    <a:pt x="31977" y="14345"/>
                    <a:pt x="31673" y="14497"/>
                    <a:pt x="31521" y="14528"/>
                  </a:cubicBezTo>
                  <a:cubicBezTo>
                    <a:pt x="31458" y="14540"/>
                    <a:pt x="31416" y="14548"/>
                    <a:pt x="31377" y="14548"/>
                  </a:cubicBezTo>
                  <a:cubicBezTo>
                    <a:pt x="31323" y="14548"/>
                    <a:pt x="31276" y="14533"/>
                    <a:pt x="31187" y="14497"/>
                  </a:cubicBezTo>
                  <a:cubicBezTo>
                    <a:pt x="30883" y="14376"/>
                    <a:pt x="30214" y="13464"/>
                    <a:pt x="29758" y="12674"/>
                  </a:cubicBezTo>
                  <a:cubicBezTo>
                    <a:pt x="29211" y="11792"/>
                    <a:pt x="28724" y="10880"/>
                    <a:pt x="28177" y="9999"/>
                  </a:cubicBezTo>
                  <a:cubicBezTo>
                    <a:pt x="27661" y="9148"/>
                    <a:pt x="27083" y="8297"/>
                    <a:pt x="26445" y="7537"/>
                  </a:cubicBezTo>
                  <a:cubicBezTo>
                    <a:pt x="26141" y="7172"/>
                    <a:pt x="25807" y="6777"/>
                    <a:pt x="25411" y="6443"/>
                  </a:cubicBezTo>
                  <a:cubicBezTo>
                    <a:pt x="25290" y="6351"/>
                    <a:pt x="25229" y="6260"/>
                    <a:pt x="25107" y="6169"/>
                  </a:cubicBezTo>
                  <a:cubicBezTo>
                    <a:pt x="24986" y="6108"/>
                    <a:pt x="24895" y="5987"/>
                    <a:pt x="24773" y="5895"/>
                  </a:cubicBezTo>
                  <a:cubicBezTo>
                    <a:pt x="24469" y="5683"/>
                    <a:pt x="24165" y="5500"/>
                    <a:pt x="23831" y="5379"/>
                  </a:cubicBezTo>
                  <a:cubicBezTo>
                    <a:pt x="23361" y="5186"/>
                    <a:pt x="22876" y="5069"/>
                    <a:pt x="22419" y="5069"/>
                  </a:cubicBezTo>
                  <a:cubicBezTo>
                    <a:pt x="22225" y="5069"/>
                    <a:pt x="22036" y="5090"/>
                    <a:pt x="21855" y="5135"/>
                  </a:cubicBezTo>
                  <a:cubicBezTo>
                    <a:pt x="21703" y="5196"/>
                    <a:pt x="21551" y="5227"/>
                    <a:pt x="21399" y="5287"/>
                  </a:cubicBezTo>
                  <a:cubicBezTo>
                    <a:pt x="21247" y="5379"/>
                    <a:pt x="21126" y="5409"/>
                    <a:pt x="20974" y="5500"/>
                  </a:cubicBezTo>
                  <a:cubicBezTo>
                    <a:pt x="20700" y="5652"/>
                    <a:pt x="20487" y="5835"/>
                    <a:pt x="20244" y="6017"/>
                  </a:cubicBezTo>
                  <a:cubicBezTo>
                    <a:pt x="19758" y="6503"/>
                    <a:pt x="19302" y="6929"/>
                    <a:pt x="18907" y="7263"/>
                  </a:cubicBezTo>
                  <a:lnTo>
                    <a:pt x="18420" y="7780"/>
                  </a:lnTo>
                  <a:cubicBezTo>
                    <a:pt x="16931" y="9209"/>
                    <a:pt x="15350" y="10759"/>
                    <a:pt x="13709" y="12035"/>
                  </a:cubicBezTo>
                  <a:cubicBezTo>
                    <a:pt x="12888" y="12643"/>
                    <a:pt x="12068" y="13190"/>
                    <a:pt x="11247" y="13616"/>
                  </a:cubicBezTo>
                  <a:cubicBezTo>
                    <a:pt x="10457" y="14072"/>
                    <a:pt x="9575" y="14467"/>
                    <a:pt x="8967" y="14649"/>
                  </a:cubicBezTo>
                  <a:cubicBezTo>
                    <a:pt x="8694" y="14771"/>
                    <a:pt x="8420" y="14801"/>
                    <a:pt x="8177" y="14801"/>
                  </a:cubicBezTo>
                  <a:cubicBezTo>
                    <a:pt x="8097" y="14810"/>
                    <a:pt x="8014" y="14814"/>
                    <a:pt x="7930" y="14814"/>
                  </a:cubicBezTo>
                  <a:cubicBezTo>
                    <a:pt x="7725" y="14814"/>
                    <a:pt x="7510" y="14792"/>
                    <a:pt x="7296" y="14771"/>
                  </a:cubicBezTo>
                  <a:cubicBezTo>
                    <a:pt x="6688" y="14649"/>
                    <a:pt x="6080" y="14376"/>
                    <a:pt x="5502" y="14011"/>
                  </a:cubicBezTo>
                  <a:lnTo>
                    <a:pt x="5502" y="14011"/>
                  </a:lnTo>
                  <a:cubicBezTo>
                    <a:pt x="5958" y="14467"/>
                    <a:pt x="6414" y="14801"/>
                    <a:pt x="6870" y="15014"/>
                  </a:cubicBezTo>
                  <a:cubicBezTo>
                    <a:pt x="6232" y="14801"/>
                    <a:pt x="5624" y="14376"/>
                    <a:pt x="5168" y="14011"/>
                  </a:cubicBezTo>
                  <a:cubicBezTo>
                    <a:pt x="4712" y="13616"/>
                    <a:pt x="4378" y="13251"/>
                    <a:pt x="4165" y="13008"/>
                  </a:cubicBezTo>
                  <a:cubicBezTo>
                    <a:pt x="3678" y="12400"/>
                    <a:pt x="3405" y="11944"/>
                    <a:pt x="3222" y="11762"/>
                  </a:cubicBezTo>
                  <a:cubicBezTo>
                    <a:pt x="3133" y="11619"/>
                    <a:pt x="3076" y="11560"/>
                    <a:pt x="3043" y="11560"/>
                  </a:cubicBezTo>
                  <a:cubicBezTo>
                    <a:pt x="3020" y="11560"/>
                    <a:pt x="3010" y="11590"/>
                    <a:pt x="3010" y="11640"/>
                  </a:cubicBezTo>
                  <a:cubicBezTo>
                    <a:pt x="3010" y="11914"/>
                    <a:pt x="3222" y="12674"/>
                    <a:pt x="3496" y="13282"/>
                  </a:cubicBezTo>
                  <a:cubicBezTo>
                    <a:pt x="3709" y="13707"/>
                    <a:pt x="3587" y="13707"/>
                    <a:pt x="3526" y="13737"/>
                  </a:cubicBezTo>
                  <a:cubicBezTo>
                    <a:pt x="3466" y="13768"/>
                    <a:pt x="3405" y="13889"/>
                    <a:pt x="3861" y="14497"/>
                  </a:cubicBezTo>
                  <a:cubicBezTo>
                    <a:pt x="3496" y="14072"/>
                    <a:pt x="3222" y="13737"/>
                    <a:pt x="3010" y="13403"/>
                  </a:cubicBezTo>
                  <a:cubicBezTo>
                    <a:pt x="2767" y="13038"/>
                    <a:pt x="2554" y="12674"/>
                    <a:pt x="2311" y="12187"/>
                  </a:cubicBezTo>
                  <a:cubicBezTo>
                    <a:pt x="2308" y="12185"/>
                    <a:pt x="2307" y="12184"/>
                    <a:pt x="2306" y="12184"/>
                  </a:cubicBezTo>
                  <a:lnTo>
                    <a:pt x="2306" y="12184"/>
                  </a:lnTo>
                  <a:cubicBezTo>
                    <a:pt x="2276" y="12184"/>
                    <a:pt x="2631" y="12970"/>
                    <a:pt x="3071" y="13585"/>
                  </a:cubicBezTo>
                  <a:cubicBezTo>
                    <a:pt x="3461" y="14132"/>
                    <a:pt x="3917" y="14566"/>
                    <a:pt x="3813" y="14566"/>
                  </a:cubicBezTo>
                  <a:cubicBezTo>
                    <a:pt x="3795" y="14566"/>
                    <a:pt x="3762" y="14554"/>
                    <a:pt x="3709" y="14528"/>
                  </a:cubicBezTo>
                  <a:cubicBezTo>
                    <a:pt x="3010" y="13707"/>
                    <a:pt x="2311" y="12643"/>
                    <a:pt x="1855" y="11610"/>
                  </a:cubicBezTo>
                  <a:lnTo>
                    <a:pt x="1855" y="11610"/>
                  </a:lnTo>
                  <a:cubicBezTo>
                    <a:pt x="1855" y="11823"/>
                    <a:pt x="2250" y="12734"/>
                    <a:pt x="2736" y="13555"/>
                  </a:cubicBezTo>
                  <a:cubicBezTo>
                    <a:pt x="3222" y="14345"/>
                    <a:pt x="3861" y="14953"/>
                    <a:pt x="3770" y="14953"/>
                  </a:cubicBezTo>
                  <a:cubicBezTo>
                    <a:pt x="3526" y="14771"/>
                    <a:pt x="2949" y="14072"/>
                    <a:pt x="2615" y="13403"/>
                  </a:cubicBezTo>
                  <a:cubicBezTo>
                    <a:pt x="2250" y="12704"/>
                    <a:pt x="1976" y="12066"/>
                    <a:pt x="1824" y="12035"/>
                  </a:cubicBezTo>
                  <a:cubicBezTo>
                    <a:pt x="1822" y="12034"/>
                    <a:pt x="1820" y="12033"/>
                    <a:pt x="1818" y="12033"/>
                  </a:cubicBezTo>
                  <a:lnTo>
                    <a:pt x="1818" y="12033"/>
                  </a:lnTo>
                  <a:cubicBezTo>
                    <a:pt x="1763" y="12033"/>
                    <a:pt x="2231" y="12995"/>
                    <a:pt x="2556" y="13510"/>
                  </a:cubicBezTo>
                  <a:lnTo>
                    <a:pt x="2556" y="13510"/>
                  </a:lnTo>
                  <a:cubicBezTo>
                    <a:pt x="2082" y="12767"/>
                    <a:pt x="1697" y="12054"/>
                    <a:pt x="1429" y="11488"/>
                  </a:cubicBezTo>
                  <a:cubicBezTo>
                    <a:pt x="1186" y="10911"/>
                    <a:pt x="973" y="10455"/>
                    <a:pt x="882" y="10242"/>
                  </a:cubicBezTo>
                  <a:cubicBezTo>
                    <a:pt x="817" y="10113"/>
                    <a:pt x="761" y="10044"/>
                    <a:pt x="732" y="10044"/>
                  </a:cubicBezTo>
                  <a:cubicBezTo>
                    <a:pt x="706" y="10044"/>
                    <a:pt x="702" y="10098"/>
                    <a:pt x="730" y="10212"/>
                  </a:cubicBezTo>
                  <a:cubicBezTo>
                    <a:pt x="760" y="10424"/>
                    <a:pt x="821" y="10880"/>
                    <a:pt x="1095" y="11671"/>
                  </a:cubicBezTo>
                  <a:cubicBezTo>
                    <a:pt x="639" y="10607"/>
                    <a:pt x="305" y="9057"/>
                    <a:pt x="1" y="7962"/>
                  </a:cubicBezTo>
                  <a:lnTo>
                    <a:pt x="1" y="7962"/>
                  </a:lnTo>
                  <a:cubicBezTo>
                    <a:pt x="141" y="8496"/>
                    <a:pt x="334" y="9343"/>
                    <a:pt x="482" y="9876"/>
                  </a:cubicBezTo>
                  <a:lnTo>
                    <a:pt x="482" y="9876"/>
                  </a:lnTo>
                  <a:cubicBezTo>
                    <a:pt x="312" y="9278"/>
                    <a:pt x="143" y="8683"/>
                    <a:pt x="1" y="8114"/>
                  </a:cubicBezTo>
                  <a:lnTo>
                    <a:pt x="1" y="8449"/>
                  </a:lnTo>
                  <a:cubicBezTo>
                    <a:pt x="50" y="8647"/>
                    <a:pt x="95" y="8841"/>
                    <a:pt x="140" y="9037"/>
                  </a:cubicBezTo>
                  <a:lnTo>
                    <a:pt x="140" y="9037"/>
                  </a:lnTo>
                  <a:cubicBezTo>
                    <a:pt x="105" y="8904"/>
                    <a:pt x="68" y="8769"/>
                    <a:pt x="31" y="8631"/>
                  </a:cubicBezTo>
                  <a:lnTo>
                    <a:pt x="31" y="8631"/>
                  </a:lnTo>
                  <a:cubicBezTo>
                    <a:pt x="61" y="8996"/>
                    <a:pt x="122" y="9360"/>
                    <a:pt x="153" y="9786"/>
                  </a:cubicBezTo>
                  <a:cubicBezTo>
                    <a:pt x="305" y="10576"/>
                    <a:pt x="487" y="11367"/>
                    <a:pt x="730" y="12066"/>
                  </a:cubicBezTo>
                  <a:cubicBezTo>
                    <a:pt x="943" y="12795"/>
                    <a:pt x="1216" y="13403"/>
                    <a:pt x="1490" y="13798"/>
                  </a:cubicBezTo>
                  <a:cubicBezTo>
                    <a:pt x="2463" y="15531"/>
                    <a:pt x="4074" y="17081"/>
                    <a:pt x="6201" y="17810"/>
                  </a:cubicBezTo>
                  <a:cubicBezTo>
                    <a:pt x="6718" y="17993"/>
                    <a:pt x="7296" y="18114"/>
                    <a:pt x="7903" y="18145"/>
                  </a:cubicBezTo>
                  <a:cubicBezTo>
                    <a:pt x="8003" y="18150"/>
                    <a:pt x="8103" y="18153"/>
                    <a:pt x="8205" y="18153"/>
                  </a:cubicBezTo>
                  <a:cubicBezTo>
                    <a:pt x="8696" y="18153"/>
                    <a:pt x="9208" y="18094"/>
                    <a:pt x="9636" y="17993"/>
                  </a:cubicBezTo>
                  <a:cubicBezTo>
                    <a:pt x="10183" y="17871"/>
                    <a:pt x="10669" y="17689"/>
                    <a:pt x="11125" y="17537"/>
                  </a:cubicBezTo>
                  <a:cubicBezTo>
                    <a:pt x="11551" y="17385"/>
                    <a:pt x="12007" y="17203"/>
                    <a:pt x="12432" y="16990"/>
                  </a:cubicBezTo>
                  <a:cubicBezTo>
                    <a:pt x="13253" y="16625"/>
                    <a:pt x="14043" y="16169"/>
                    <a:pt x="14864" y="15683"/>
                  </a:cubicBezTo>
                  <a:cubicBezTo>
                    <a:pt x="15624" y="15166"/>
                    <a:pt x="16323" y="14649"/>
                    <a:pt x="17053" y="14072"/>
                  </a:cubicBezTo>
                  <a:cubicBezTo>
                    <a:pt x="18512" y="12826"/>
                    <a:pt x="19758" y="11610"/>
                    <a:pt x="20943" y="10424"/>
                  </a:cubicBezTo>
                  <a:cubicBezTo>
                    <a:pt x="20929" y="10404"/>
                    <a:pt x="20903" y="10399"/>
                    <a:pt x="20875" y="10399"/>
                  </a:cubicBezTo>
                  <a:cubicBezTo>
                    <a:pt x="20848" y="10399"/>
                    <a:pt x="20821" y="10403"/>
                    <a:pt x="20800" y="10403"/>
                  </a:cubicBezTo>
                  <a:cubicBezTo>
                    <a:pt x="20744" y="10403"/>
                    <a:pt x="20738" y="10373"/>
                    <a:pt x="20943" y="10151"/>
                  </a:cubicBezTo>
                  <a:lnTo>
                    <a:pt x="21794" y="9269"/>
                  </a:lnTo>
                  <a:cubicBezTo>
                    <a:pt x="21946" y="9117"/>
                    <a:pt x="22098" y="9026"/>
                    <a:pt x="22250" y="8905"/>
                  </a:cubicBezTo>
                  <a:lnTo>
                    <a:pt x="22493" y="8722"/>
                  </a:lnTo>
                  <a:lnTo>
                    <a:pt x="22524" y="8661"/>
                  </a:lnTo>
                  <a:cubicBezTo>
                    <a:pt x="22615" y="8661"/>
                    <a:pt x="22645" y="8722"/>
                    <a:pt x="22676" y="8722"/>
                  </a:cubicBezTo>
                  <a:cubicBezTo>
                    <a:pt x="22706" y="8661"/>
                    <a:pt x="22706" y="8631"/>
                    <a:pt x="22767" y="8601"/>
                  </a:cubicBezTo>
                  <a:cubicBezTo>
                    <a:pt x="23071" y="8813"/>
                    <a:pt x="23436" y="9269"/>
                    <a:pt x="23770" y="9786"/>
                  </a:cubicBezTo>
                  <a:cubicBezTo>
                    <a:pt x="24135" y="10272"/>
                    <a:pt x="24499" y="10850"/>
                    <a:pt x="24834" y="11397"/>
                  </a:cubicBezTo>
                  <a:cubicBezTo>
                    <a:pt x="25199" y="11944"/>
                    <a:pt x="25533" y="12491"/>
                    <a:pt x="25837" y="13008"/>
                  </a:cubicBezTo>
                  <a:cubicBezTo>
                    <a:pt x="26171" y="13585"/>
                    <a:pt x="26475" y="14102"/>
                    <a:pt x="26870" y="14710"/>
                  </a:cubicBezTo>
                  <a:cubicBezTo>
                    <a:pt x="26962" y="14862"/>
                    <a:pt x="27053" y="15014"/>
                    <a:pt x="27174" y="15227"/>
                  </a:cubicBezTo>
                  <a:lnTo>
                    <a:pt x="27478" y="15683"/>
                  </a:lnTo>
                  <a:cubicBezTo>
                    <a:pt x="27691" y="15987"/>
                    <a:pt x="27965" y="16321"/>
                    <a:pt x="28269" y="16625"/>
                  </a:cubicBezTo>
                  <a:cubicBezTo>
                    <a:pt x="28603" y="16959"/>
                    <a:pt x="28998" y="17294"/>
                    <a:pt x="29515" y="17567"/>
                  </a:cubicBezTo>
                  <a:cubicBezTo>
                    <a:pt x="30062" y="17841"/>
                    <a:pt x="30670" y="17993"/>
                    <a:pt x="31278" y="17993"/>
                  </a:cubicBezTo>
                  <a:cubicBezTo>
                    <a:pt x="31156" y="17962"/>
                    <a:pt x="31065" y="17902"/>
                    <a:pt x="31582" y="17871"/>
                  </a:cubicBezTo>
                  <a:cubicBezTo>
                    <a:pt x="32068" y="17841"/>
                    <a:pt x="32554" y="17719"/>
                    <a:pt x="33010" y="17476"/>
                  </a:cubicBezTo>
                  <a:cubicBezTo>
                    <a:pt x="33466" y="17294"/>
                    <a:pt x="33892" y="17020"/>
                    <a:pt x="34226" y="16777"/>
                  </a:cubicBezTo>
                  <a:cubicBezTo>
                    <a:pt x="34621" y="16503"/>
                    <a:pt x="34895" y="16199"/>
                    <a:pt x="35260" y="15896"/>
                  </a:cubicBezTo>
                  <a:lnTo>
                    <a:pt x="35716" y="15440"/>
                  </a:lnTo>
                  <a:lnTo>
                    <a:pt x="35928" y="15166"/>
                  </a:lnTo>
                  <a:lnTo>
                    <a:pt x="36141" y="14953"/>
                  </a:lnTo>
                  <a:cubicBezTo>
                    <a:pt x="36293" y="14771"/>
                    <a:pt x="36445" y="14558"/>
                    <a:pt x="36536" y="14376"/>
                  </a:cubicBezTo>
                  <a:cubicBezTo>
                    <a:pt x="36627" y="14224"/>
                    <a:pt x="36627" y="14163"/>
                    <a:pt x="36627" y="14102"/>
                  </a:cubicBezTo>
                  <a:cubicBezTo>
                    <a:pt x="37083" y="13555"/>
                    <a:pt x="37448" y="13099"/>
                    <a:pt x="37843" y="12643"/>
                  </a:cubicBezTo>
                  <a:cubicBezTo>
                    <a:pt x="38968" y="11123"/>
                    <a:pt x="40123" y="9634"/>
                    <a:pt x="41399" y="8297"/>
                  </a:cubicBezTo>
                  <a:cubicBezTo>
                    <a:pt x="42068" y="7658"/>
                    <a:pt x="42707" y="7020"/>
                    <a:pt x="43375" y="6503"/>
                  </a:cubicBezTo>
                  <a:cubicBezTo>
                    <a:pt x="43527" y="6412"/>
                    <a:pt x="43740" y="6291"/>
                    <a:pt x="43892" y="6199"/>
                  </a:cubicBezTo>
                  <a:lnTo>
                    <a:pt x="44105" y="6108"/>
                  </a:lnTo>
                  <a:cubicBezTo>
                    <a:pt x="44135" y="6047"/>
                    <a:pt x="44196" y="6047"/>
                    <a:pt x="44226" y="6047"/>
                  </a:cubicBezTo>
                  <a:cubicBezTo>
                    <a:pt x="44257" y="6047"/>
                    <a:pt x="44287" y="6017"/>
                    <a:pt x="44287" y="6017"/>
                  </a:cubicBezTo>
                  <a:cubicBezTo>
                    <a:pt x="44376" y="5981"/>
                    <a:pt x="44486" y="5967"/>
                    <a:pt x="44592" y="5967"/>
                  </a:cubicBezTo>
                  <a:cubicBezTo>
                    <a:pt x="44667" y="5967"/>
                    <a:pt x="44741" y="5974"/>
                    <a:pt x="44804" y="5987"/>
                  </a:cubicBezTo>
                  <a:cubicBezTo>
                    <a:pt x="44865" y="6017"/>
                    <a:pt x="44956" y="6047"/>
                    <a:pt x="45017" y="6139"/>
                  </a:cubicBezTo>
                  <a:lnTo>
                    <a:pt x="45047" y="6169"/>
                  </a:lnTo>
                  <a:lnTo>
                    <a:pt x="45169" y="6321"/>
                  </a:lnTo>
                  <a:lnTo>
                    <a:pt x="45412" y="6594"/>
                  </a:lnTo>
                  <a:cubicBezTo>
                    <a:pt x="45716" y="6959"/>
                    <a:pt x="45959" y="7354"/>
                    <a:pt x="46232" y="7780"/>
                  </a:cubicBezTo>
                  <a:cubicBezTo>
                    <a:pt x="46810" y="8570"/>
                    <a:pt x="47327" y="9452"/>
                    <a:pt x="47904" y="10272"/>
                  </a:cubicBezTo>
                  <a:cubicBezTo>
                    <a:pt x="48178" y="10698"/>
                    <a:pt x="48482" y="11154"/>
                    <a:pt x="48786" y="11579"/>
                  </a:cubicBezTo>
                  <a:cubicBezTo>
                    <a:pt x="49090" y="11975"/>
                    <a:pt x="49394" y="12430"/>
                    <a:pt x="49758" y="12886"/>
                  </a:cubicBezTo>
                  <a:cubicBezTo>
                    <a:pt x="50153" y="13342"/>
                    <a:pt x="50579" y="13768"/>
                    <a:pt x="51126" y="14163"/>
                  </a:cubicBezTo>
                  <a:cubicBezTo>
                    <a:pt x="51400" y="14345"/>
                    <a:pt x="51734" y="14497"/>
                    <a:pt x="52099" y="14619"/>
                  </a:cubicBezTo>
                  <a:cubicBezTo>
                    <a:pt x="52433" y="14710"/>
                    <a:pt x="52798" y="14771"/>
                    <a:pt x="53163" y="14771"/>
                  </a:cubicBezTo>
                  <a:cubicBezTo>
                    <a:pt x="53771" y="14710"/>
                    <a:pt x="54318" y="14528"/>
                    <a:pt x="54774" y="14254"/>
                  </a:cubicBezTo>
                  <a:cubicBezTo>
                    <a:pt x="55230" y="14011"/>
                    <a:pt x="55625" y="13707"/>
                    <a:pt x="55989" y="13403"/>
                  </a:cubicBezTo>
                  <a:cubicBezTo>
                    <a:pt x="56719" y="12734"/>
                    <a:pt x="57296" y="12126"/>
                    <a:pt x="57904" y="11519"/>
                  </a:cubicBezTo>
                  <a:cubicBezTo>
                    <a:pt x="58816" y="10667"/>
                    <a:pt x="59910" y="9664"/>
                    <a:pt x="60974" y="8722"/>
                  </a:cubicBezTo>
                  <a:cubicBezTo>
                    <a:pt x="61521" y="8236"/>
                    <a:pt x="62038" y="7780"/>
                    <a:pt x="62585" y="7324"/>
                  </a:cubicBezTo>
                  <a:cubicBezTo>
                    <a:pt x="63102" y="6807"/>
                    <a:pt x="63588" y="6351"/>
                    <a:pt x="64014" y="5895"/>
                  </a:cubicBezTo>
                  <a:cubicBezTo>
                    <a:pt x="63740" y="5895"/>
                    <a:pt x="64591" y="4710"/>
                    <a:pt x="65412" y="3737"/>
                  </a:cubicBezTo>
                  <a:cubicBezTo>
                    <a:pt x="65838" y="3251"/>
                    <a:pt x="66294" y="2795"/>
                    <a:pt x="66567" y="2491"/>
                  </a:cubicBezTo>
                  <a:cubicBezTo>
                    <a:pt x="66787" y="2247"/>
                    <a:pt x="66929" y="2061"/>
                    <a:pt x="66770" y="2061"/>
                  </a:cubicBezTo>
                  <a:lnTo>
                    <a:pt x="66770" y="2061"/>
                  </a:lnTo>
                  <a:cubicBezTo>
                    <a:pt x="66731" y="2061"/>
                    <a:pt x="66675" y="2072"/>
                    <a:pt x="66598" y="2096"/>
                  </a:cubicBezTo>
                  <a:cubicBezTo>
                    <a:pt x="66993" y="1822"/>
                    <a:pt x="67540" y="1579"/>
                    <a:pt x="68117" y="1579"/>
                  </a:cubicBezTo>
                  <a:cubicBezTo>
                    <a:pt x="68695" y="1579"/>
                    <a:pt x="69212" y="1883"/>
                    <a:pt x="69637" y="2218"/>
                  </a:cubicBezTo>
                  <a:cubicBezTo>
                    <a:pt x="70032" y="2552"/>
                    <a:pt x="70245" y="2856"/>
                    <a:pt x="70427" y="3099"/>
                  </a:cubicBezTo>
                  <a:cubicBezTo>
                    <a:pt x="70640" y="3312"/>
                    <a:pt x="70731" y="3464"/>
                    <a:pt x="70792" y="3464"/>
                  </a:cubicBezTo>
                  <a:cubicBezTo>
                    <a:pt x="71035" y="3555"/>
                    <a:pt x="71461" y="3798"/>
                    <a:pt x="72069" y="4497"/>
                  </a:cubicBezTo>
                  <a:cubicBezTo>
                    <a:pt x="72221" y="4649"/>
                    <a:pt x="72373" y="4832"/>
                    <a:pt x="72555" y="5044"/>
                  </a:cubicBezTo>
                  <a:cubicBezTo>
                    <a:pt x="72707" y="5196"/>
                    <a:pt x="72981" y="5439"/>
                    <a:pt x="73224" y="5713"/>
                  </a:cubicBezTo>
                  <a:cubicBezTo>
                    <a:pt x="73710" y="6291"/>
                    <a:pt x="74318" y="6959"/>
                    <a:pt x="74987" y="7810"/>
                  </a:cubicBezTo>
                  <a:cubicBezTo>
                    <a:pt x="76051" y="9178"/>
                    <a:pt x="77510" y="11367"/>
                    <a:pt x="77935" y="11823"/>
                  </a:cubicBezTo>
                  <a:cubicBezTo>
                    <a:pt x="78011" y="11905"/>
                    <a:pt x="78053" y="11941"/>
                    <a:pt x="78069" y="11941"/>
                  </a:cubicBezTo>
                  <a:cubicBezTo>
                    <a:pt x="78173" y="11941"/>
                    <a:pt x="77214" y="10458"/>
                    <a:pt x="77336" y="10458"/>
                  </a:cubicBezTo>
                  <a:lnTo>
                    <a:pt x="77336" y="10458"/>
                  </a:lnTo>
                  <a:cubicBezTo>
                    <a:pt x="77355" y="10458"/>
                    <a:pt x="77400" y="10493"/>
                    <a:pt x="77479" y="10576"/>
                  </a:cubicBezTo>
                  <a:cubicBezTo>
                    <a:pt x="76507" y="9300"/>
                    <a:pt x="75595" y="7993"/>
                    <a:pt x="74652" y="6716"/>
                  </a:cubicBezTo>
                  <a:cubicBezTo>
                    <a:pt x="74196" y="6047"/>
                    <a:pt x="73710" y="5409"/>
                    <a:pt x="73254" y="4771"/>
                  </a:cubicBezTo>
                  <a:cubicBezTo>
                    <a:pt x="72950" y="4345"/>
                    <a:pt x="72555" y="3585"/>
                    <a:pt x="72069" y="2856"/>
                  </a:cubicBezTo>
                  <a:cubicBezTo>
                    <a:pt x="71856" y="2491"/>
                    <a:pt x="71582" y="2096"/>
                    <a:pt x="71187" y="1670"/>
                  </a:cubicBezTo>
                  <a:cubicBezTo>
                    <a:pt x="71127" y="1579"/>
                    <a:pt x="71035" y="1488"/>
                    <a:pt x="70944" y="1366"/>
                  </a:cubicBezTo>
                  <a:lnTo>
                    <a:pt x="70579" y="1032"/>
                  </a:lnTo>
                  <a:cubicBezTo>
                    <a:pt x="70488" y="941"/>
                    <a:pt x="70275" y="819"/>
                    <a:pt x="70123" y="698"/>
                  </a:cubicBezTo>
                  <a:cubicBezTo>
                    <a:pt x="69971" y="576"/>
                    <a:pt x="69789" y="455"/>
                    <a:pt x="69637" y="394"/>
                  </a:cubicBezTo>
                  <a:cubicBezTo>
                    <a:pt x="69145" y="148"/>
                    <a:pt x="68554" y="0"/>
                    <a:pt x="67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rot="-1494576">
              <a:off x="1248718" y="1975069"/>
              <a:ext cx="1952882" cy="451488"/>
            </a:xfrm>
            <a:custGeom>
              <a:avLst/>
              <a:gdLst/>
              <a:ahLst/>
              <a:cxnLst/>
              <a:rect l="l" t="t" r="r" b="b"/>
              <a:pathLst>
                <a:path w="78113" h="18059" extrusionOk="0">
                  <a:moveTo>
                    <a:pt x="152" y="8950"/>
                  </a:moveTo>
                  <a:cubicBezTo>
                    <a:pt x="227" y="9234"/>
                    <a:pt x="306" y="9524"/>
                    <a:pt x="395" y="9846"/>
                  </a:cubicBezTo>
                  <a:cubicBezTo>
                    <a:pt x="311" y="9551"/>
                    <a:pt x="227" y="9255"/>
                    <a:pt x="152" y="8950"/>
                  </a:cubicBezTo>
                  <a:close/>
                  <a:moveTo>
                    <a:pt x="2645" y="13281"/>
                  </a:moveTo>
                  <a:lnTo>
                    <a:pt x="2645" y="13281"/>
                  </a:lnTo>
                  <a:cubicBezTo>
                    <a:pt x="2675" y="13332"/>
                    <a:pt x="2705" y="13383"/>
                    <a:pt x="2736" y="13433"/>
                  </a:cubicBezTo>
                  <a:cubicBezTo>
                    <a:pt x="3253" y="14253"/>
                    <a:pt x="3891" y="14861"/>
                    <a:pt x="3769" y="14861"/>
                  </a:cubicBezTo>
                  <a:cubicBezTo>
                    <a:pt x="3557" y="14649"/>
                    <a:pt x="2979" y="13980"/>
                    <a:pt x="2645" y="13281"/>
                  </a:cubicBezTo>
                  <a:close/>
                  <a:moveTo>
                    <a:pt x="67903" y="0"/>
                  </a:moveTo>
                  <a:cubicBezTo>
                    <a:pt x="67698" y="0"/>
                    <a:pt x="67494" y="19"/>
                    <a:pt x="67296" y="59"/>
                  </a:cubicBezTo>
                  <a:cubicBezTo>
                    <a:pt x="67114" y="120"/>
                    <a:pt x="66932" y="150"/>
                    <a:pt x="66719" y="211"/>
                  </a:cubicBezTo>
                  <a:cubicBezTo>
                    <a:pt x="66537" y="302"/>
                    <a:pt x="66354" y="363"/>
                    <a:pt x="66202" y="454"/>
                  </a:cubicBezTo>
                  <a:cubicBezTo>
                    <a:pt x="66050" y="515"/>
                    <a:pt x="65898" y="636"/>
                    <a:pt x="65746" y="727"/>
                  </a:cubicBezTo>
                  <a:cubicBezTo>
                    <a:pt x="65594" y="788"/>
                    <a:pt x="65503" y="879"/>
                    <a:pt x="65442" y="940"/>
                  </a:cubicBezTo>
                  <a:cubicBezTo>
                    <a:pt x="63892" y="2095"/>
                    <a:pt x="62767" y="3341"/>
                    <a:pt x="61704" y="4436"/>
                  </a:cubicBezTo>
                  <a:lnTo>
                    <a:pt x="60944" y="5196"/>
                  </a:lnTo>
                  <a:lnTo>
                    <a:pt x="60123" y="5986"/>
                  </a:lnTo>
                  <a:lnTo>
                    <a:pt x="58360" y="7597"/>
                  </a:lnTo>
                  <a:cubicBezTo>
                    <a:pt x="57205" y="8661"/>
                    <a:pt x="56050" y="9725"/>
                    <a:pt x="54865" y="10819"/>
                  </a:cubicBezTo>
                  <a:cubicBezTo>
                    <a:pt x="54348" y="11336"/>
                    <a:pt x="53801" y="11731"/>
                    <a:pt x="53436" y="11943"/>
                  </a:cubicBezTo>
                  <a:cubicBezTo>
                    <a:pt x="53254" y="12004"/>
                    <a:pt x="53132" y="12035"/>
                    <a:pt x="53041" y="12035"/>
                  </a:cubicBezTo>
                  <a:cubicBezTo>
                    <a:pt x="52980" y="12035"/>
                    <a:pt x="52889" y="12035"/>
                    <a:pt x="52798" y="12004"/>
                  </a:cubicBezTo>
                  <a:cubicBezTo>
                    <a:pt x="52555" y="11943"/>
                    <a:pt x="52129" y="11548"/>
                    <a:pt x="51764" y="10971"/>
                  </a:cubicBezTo>
                  <a:cubicBezTo>
                    <a:pt x="51339" y="10393"/>
                    <a:pt x="50913" y="9755"/>
                    <a:pt x="50548" y="9086"/>
                  </a:cubicBezTo>
                  <a:cubicBezTo>
                    <a:pt x="50244" y="8630"/>
                    <a:pt x="49758" y="7870"/>
                    <a:pt x="49059" y="6746"/>
                  </a:cubicBezTo>
                  <a:cubicBezTo>
                    <a:pt x="48725" y="6229"/>
                    <a:pt x="48299" y="5621"/>
                    <a:pt x="47843" y="4922"/>
                  </a:cubicBezTo>
                  <a:cubicBezTo>
                    <a:pt x="47722" y="4770"/>
                    <a:pt x="47570" y="4588"/>
                    <a:pt x="47478" y="4405"/>
                  </a:cubicBezTo>
                  <a:cubicBezTo>
                    <a:pt x="47357" y="4253"/>
                    <a:pt x="47235" y="4101"/>
                    <a:pt x="47083" y="3980"/>
                  </a:cubicBezTo>
                  <a:cubicBezTo>
                    <a:pt x="46931" y="3889"/>
                    <a:pt x="46810" y="3706"/>
                    <a:pt x="46658" y="3585"/>
                  </a:cubicBezTo>
                  <a:cubicBezTo>
                    <a:pt x="46088" y="3100"/>
                    <a:pt x="45357" y="2883"/>
                    <a:pt x="44591" y="2883"/>
                  </a:cubicBezTo>
                  <a:cubicBezTo>
                    <a:pt x="44541" y="2883"/>
                    <a:pt x="44490" y="2884"/>
                    <a:pt x="44439" y="2886"/>
                  </a:cubicBezTo>
                  <a:cubicBezTo>
                    <a:pt x="44013" y="2916"/>
                    <a:pt x="43588" y="3007"/>
                    <a:pt x="43223" y="3159"/>
                  </a:cubicBezTo>
                  <a:cubicBezTo>
                    <a:pt x="43010" y="3189"/>
                    <a:pt x="42919" y="3250"/>
                    <a:pt x="42767" y="3341"/>
                  </a:cubicBezTo>
                  <a:cubicBezTo>
                    <a:pt x="42615" y="3402"/>
                    <a:pt x="42463" y="3463"/>
                    <a:pt x="42342" y="3524"/>
                  </a:cubicBezTo>
                  <a:cubicBezTo>
                    <a:pt x="41794" y="3828"/>
                    <a:pt x="41338" y="4132"/>
                    <a:pt x="40883" y="4466"/>
                  </a:cubicBezTo>
                  <a:cubicBezTo>
                    <a:pt x="40031" y="5165"/>
                    <a:pt x="39211" y="5925"/>
                    <a:pt x="38512" y="6715"/>
                  </a:cubicBezTo>
                  <a:cubicBezTo>
                    <a:pt x="36992" y="8326"/>
                    <a:pt x="35563" y="10059"/>
                    <a:pt x="34196" y="11852"/>
                  </a:cubicBezTo>
                  <a:cubicBezTo>
                    <a:pt x="33861" y="12278"/>
                    <a:pt x="33527" y="12734"/>
                    <a:pt x="33223" y="13098"/>
                  </a:cubicBezTo>
                  <a:cubicBezTo>
                    <a:pt x="32919" y="13494"/>
                    <a:pt x="32524" y="13828"/>
                    <a:pt x="32220" y="14101"/>
                  </a:cubicBezTo>
                  <a:cubicBezTo>
                    <a:pt x="31916" y="14375"/>
                    <a:pt x="31612" y="14527"/>
                    <a:pt x="31460" y="14557"/>
                  </a:cubicBezTo>
                  <a:cubicBezTo>
                    <a:pt x="31397" y="14570"/>
                    <a:pt x="31355" y="14577"/>
                    <a:pt x="31316" y="14577"/>
                  </a:cubicBezTo>
                  <a:cubicBezTo>
                    <a:pt x="31262" y="14577"/>
                    <a:pt x="31215" y="14563"/>
                    <a:pt x="31126" y="14527"/>
                  </a:cubicBezTo>
                  <a:cubicBezTo>
                    <a:pt x="30822" y="14405"/>
                    <a:pt x="30153" y="13494"/>
                    <a:pt x="29697" y="12703"/>
                  </a:cubicBezTo>
                  <a:cubicBezTo>
                    <a:pt x="29150" y="11822"/>
                    <a:pt x="28663" y="10910"/>
                    <a:pt x="28116" y="10028"/>
                  </a:cubicBezTo>
                  <a:cubicBezTo>
                    <a:pt x="27600" y="9147"/>
                    <a:pt x="27022" y="8326"/>
                    <a:pt x="26384" y="7566"/>
                  </a:cubicBezTo>
                  <a:cubicBezTo>
                    <a:pt x="26080" y="7171"/>
                    <a:pt x="25746" y="6807"/>
                    <a:pt x="25350" y="6442"/>
                  </a:cubicBezTo>
                  <a:cubicBezTo>
                    <a:pt x="25229" y="6381"/>
                    <a:pt x="25168" y="6259"/>
                    <a:pt x="25046" y="6199"/>
                  </a:cubicBezTo>
                  <a:cubicBezTo>
                    <a:pt x="24925" y="6107"/>
                    <a:pt x="24834" y="5986"/>
                    <a:pt x="24712" y="5925"/>
                  </a:cubicBezTo>
                  <a:cubicBezTo>
                    <a:pt x="24408" y="5682"/>
                    <a:pt x="24104" y="5500"/>
                    <a:pt x="23770" y="5378"/>
                  </a:cubicBezTo>
                  <a:cubicBezTo>
                    <a:pt x="23304" y="5209"/>
                    <a:pt x="22823" y="5098"/>
                    <a:pt x="22369" y="5098"/>
                  </a:cubicBezTo>
                  <a:cubicBezTo>
                    <a:pt x="22171" y="5098"/>
                    <a:pt x="21978" y="5119"/>
                    <a:pt x="21794" y="5165"/>
                  </a:cubicBezTo>
                  <a:cubicBezTo>
                    <a:pt x="21642" y="5196"/>
                    <a:pt x="21490" y="5226"/>
                    <a:pt x="21338" y="5317"/>
                  </a:cubicBezTo>
                  <a:cubicBezTo>
                    <a:pt x="21186" y="5378"/>
                    <a:pt x="21065" y="5439"/>
                    <a:pt x="20913" y="5500"/>
                  </a:cubicBezTo>
                  <a:cubicBezTo>
                    <a:pt x="20639" y="5652"/>
                    <a:pt x="20426" y="5834"/>
                    <a:pt x="20183" y="6047"/>
                  </a:cubicBezTo>
                  <a:cubicBezTo>
                    <a:pt x="19697" y="6533"/>
                    <a:pt x="19241" y="6959"/>
                    <a:pt x="18846" y="7293"/>
                  </a:cubicBezTo>
                  <a:lnTo>
                    <a:pt x="18451" y="7688"/>
                  </a:lnTo>
                  <a:cubicBezTo>
                    <a:pt x="16961" y="9117"/>
                    <a:pt x="15350" y="10667"/>
                    <a:pt x="13739" y="11943"/>
                  </a:cubicBezTo>
                  <a:cubicBezTo>
                    <a:pt x="12888" y="12551"/>
                    <a:pt x="12098" y="13098"/>
                    <a:pt x="11247" y="13524"/>
                  </a:cubicBezTo>
                  <a:cubicBezTo>
                    <a:pt x="10456" y="13980"/>
                    <a:pt x="9575" y="14375"/>
                    <a:pt x="8967" y="14557"/>
                  </a:cubicBezTo>
                  <a:cubicBezTo>
                    <a:pt x="8724" y="14679"/>
                    <a:pt x="8450" y="14709"/>
                    <a:pt x="8177" y="14709"/>
                  </a:cubicBezTo>
                  <a:cubicBezTo>
                    <a:pt x="8103" y="14718"/>
                    <a:pt x="8028" y="14721"/>
                    <a:pt x="7951" y="14721"/>
                  </a:cubicBezTo>
                  <a:cubicBezTo>
                    <a:pt x="7740" y="14721"/>
                    <a:pt x="7518" y="14693"/>
                    <a:pt x="7295" y="14649"/>
                  </a:cubicBezTo>
                  <a:cubicBezTo>
                    <a:pt x="6687" y="14557"/>
                    <a:pt x="6079" y="14284"/>
                    <a:pt x="5532" y="13889"/>
                  </a:cubicBezTo>
                  <a:lnTo>
                    <a:pt x="5532" y="13889"/>
                  </a:lnTo>
                  <a:cubicBezTo>
                    <a:pt x="5988" y="14345"/>
                    <a:pt x="6444" y="14709"/>
                    <a:pt x="6900" y="14922"/>
                  </a:cubicBezTo>
                  <a:cubicBezTo>
                    <a:pt x="6231" y="14709"/>
                    <a:pt x="5624" y="14284"/>
                    <a:pt x="5168" y="13889"/>
                  </a:cubicBezTo>
                  <a:cubicBezTo>
                    <a:pt x="4712" y="13524"/>
                    <a:pt x="4377" y="13129"/>
                    <a:pt x="4195" y="12916"/>
                  </a:cubicBezTo>
                  <a:cubicBezTo>
                    <a:pt x="3709" y="12308"/>
                    <a:pt x="3435" y="11852"/>
                    <a:pt x="3253" y="11670"/>
                  </a:cubicBezTo>
                  <a:cubicBezTo>
                    <a:pt x="3164" y="11527"/>
                    <a:pt x="3095" y="11468"/>
                    <a:pt x="3054" y="11468"/>
                  </a:cubicBezTo>
                  <a:cubicBezTo>
                    <a:pt x="3025" y="11468"/>
                    <a:pt x="3010" y="11498"/>
                    <a:pt x="3010" y="11548"/>
                  </a:cubicBezTo>
                  <a:cubicBezTo>
                    <a:pt x="3010" y="11822"/>
                    <a:pt x="3253" y="12582"/>
                    <a:pt x="3496" y="13190"/>
                  </a:cubicBezTo>
                  <a:cubicBezTo>
                    <a:pt x="3739" y="13585"/>
                    <a:pt x="3617" y="13585"/>
                    <a:pt x="3526" y="13646"/>
                  </a:cubicBezTo>
                  <a:cubicBezTo>
                    <a:pt x="3465" y="13676"/>
                    <a:pt x="3435" y="13798"/>
                    <a:pt x="3891" y="14405"/>
                  </a:cubicBezTo>
                  <a:cubicBezTo>
                    <a:pt x="3496" y="13980"/>
                    <a:pt x="3222" y="13646"/>
                    <a:pt x="3010" y="13281"/>
                  </a:cubicBezTo>
                  <a:cubicBezTo>
                    <a:pt x="2766" y="12946"/>
                    <a:pt x="2554" y="12582"/>
                    <a:pt x="2341" y="12065"/>
                  </a:cubicBezTo>
                  <a:cubicBezTo>
                    <a:pt x="2339" y="12064"/>
                    <a:pt x="2338" y="12064"/>
                    <a:pt x="2336" y="12064"/>
                  </a:cubicBezTo>
                  <a:lnTo>
                    <a:pt x="2336" y="12064"/>
                  </a:lnTo>
                  <a:cubicBezTo>
                    <a:pt x="2264" y="12064"/>
                    <a:pt x="2653" y="12837"/>
                    <a:pt x="3101" y="13494"/>
                  </a:cubicBezTo>
                  <a:cubicBezTo>
                    <a:pt x="3491" y="14040"/>
                    <a:pt x="3925" y="14475"/>
                    <a:pt x="3833" y="14475"/>
                  </a:cubicBezTo>
                  <a:cubicBezTo>
                    <a:pt x="3818" y="14475"/>
                    <a:pt x="3787" y="14462"/>
                    <a:pt x="3739" y="14436"/>
                  </a:cubicBezTo>
                  <a:cubicBezTo>
                    <a:pt x="3010" y="13585"/>
                    <a:pt x="2341" y="12521"/>
                    <a:pt x="1885" y="11518"/>
                  </a:cubicBezTo>
                  <a:lnTo>
                    <a:pt x="1885" y="11518"/>
                  </a:lnTo>
                  <a:cubicBezTo>
                    <a:pt x="1885" y="11717"/>
                    <a:pt x="2203" y="12526"/>
                    <a:pt x="2642" y="13276"/>
                  </a:cubicBezTo>
                  <a:lnTo>
                    <a:pt x="2642" y="13276"/>
                  </a:lnTo>
                  <a:cubicBezTo>
                    <a:pt x="2248" y="12609"/>
                    <a:pt x="1976" y="11974"/>
                    <a:pt x="1824" y="11913"/>
                  </a:cubicBezTo>
                  <a:cubicBezTo>
                    <a:pt x="1823" y="11913"/>
                    <a:pt x="1822" y="11912"/>
                    <a:pt x="1822" y="11912"/>
                  </a:cubicBezTo>
                  <a:lnTo>
                    <a:pt x="1822" y="11912"/>
                  </a:lnTo>
                  <a:cubicBezTo>
                    <a:pt x="1784" y="11912"/>
                    <a:pt x="2122" y="12662"/>
                    <a:pt x="2427" y="13182"/>
                  </a:cubicBezTo>
                  <a:lnTo>
                    <a:pt x="2427" y="13182"/>
                  </a:lnTo>
                  <a:cubicBezTo>
                    <a:pt x="2018" y="12519"/>
                    <a:pt x="1703" y="11910"/>
                    <a:pt x="1459" y="11396"/>
                  </a:cubicBezTo>
                  <a:cubicBezTo>
                    <a:pt x="1186" y="10819"/>
                    <a:pt x="1003" y="10363"/>
                    <a:pt x="882" y="10150"/>
                  </a:cubicBezTo>
                  <a:cubicBezTo>
                    <a:pt x="815" y="10016"/>
                    <a:pt x="766" y="9947"/>
                    <a:pt x="741" y="9947"/>
                  </a:cubicBezTo>
                  <a:cubicBezTo>
                    <a:pt x="721" y="9947"/>
                    <a:pt x="716" y="9994"/>
                    <a:pt x="730" y="10089"/>
                  </a:cubicBezTo>
                  <a:cubicBezTo>
                    <a:pt x="760" y="10332"/>
                    <a:pt x="851" y="10788"/>
                    <a:pt x="1125" y="11579"/>
                  </a:cubicBezTo>
                  <a:cubicBezTo>
                    <a:pt x="669" y="10515"/>
                    <a:pt x="305" y="8966"/>
                    <a:pt x="1" y="7872"/>
                  </a:cubicBezTo>
                  <a:lnTo>
                    <a:pt x="1" y="7872"/>
                  </a:lnTo>
                  <a:cubicBezTo>
                    <a:pt x="141" y="8378"/>
                    <a:pt x="360" y="9249"/>
                    <a:pt x="512" y="9785"/>
                  </a:cubicBezTo>
                  <a:lnTo>
                    <a:pt x="512" y="9785"/>
                  </a:lnTo>
                  <a:cubicBezTo>
                    <a:pt x="338" y="9187"/>
                    <a:pt x="143" y="8592"/>
                    <a:pt x="0" y="8022"/>
                  </a:cubicBezTo>
                  <a:lnTo>
                    <a:pt x="0" y="8357"/>
                  </a:lnTo>
                  <a:cubicBezTo>
                    <a:pt x="23" y="8448"/>
                    <a:pt x="46" y="8539"/>
                    <a:pt x="69" y="8629"/>
                  </a:cubicBezTo>
                  <a:lnTo>
                    <a:pt x="69" y="8629"/>
                  </a:lnTo>
                  <a:cubicBezTo>
                    <a:pt x="97" y="8943"/>
                    <a:pt x="125" y="9306"/>
                    <a:pt x="152" y="9694"/>
                  </a:cubicBezTo>
                  <a:cubicBezTo>
                    <a:pt x="304" y="10484"/>
                    <a:pt x="517" y="11275"/>
                    <a:pt x="730" y="11974"/>
                  </a:cubicBezTo>
                  <a:cubicBezTo>
                    <a:pt x="973" y="12673"/>
                    <a:pt x="1216" y="13281"/>
                    <a:pt x="1490" y="13706"/>
                  </a:cubicBezTo>
                  <a:cubicBezTo>
                    <a:pt x="2493" y="15439"/>
                    <a:pt x="4073" y="16989"/>
                    <a:pt x="6201" y="17719"/>
                  </a:cubicBezTo>
                  <a:cubicBezTo>
                    <a:pt x="6748" y="17901"/>
                    <a:pt x="7295" y="18023"/>
                    <a:pt x="7903" y="18053"/>
                  </a:cubicBezTo>
                  <a:cubicBezTo>
                    <a:pt x="7981" y="18057"/>
                    <a:pt x="8059" y="18059"/>
                    <a:pt x="8138" y="18059"/>
                  </a:cubicBezTo>
                  <a:cubicBezTo>
                    <a:pt x="8650" y="18059"/>
                    <a:pt x="9192" y="17980"/>
                    <a:pt x="9666" y="17901"/>
                  </a:cubicBezTo>
                  <a:cubicBezTo>
                    <a:pt x="10183" y="17779"/>
                    <a:pt x="10700" y="17597"/>
                    <a:pt x="11156" y="17445"/>
                  </a:cubicBezTo>
                  <a:cubicBezTo>
                    <a:pt x="11551" y="17293"/>
                    <a:pt x="12007" y="17111"/>
                    <a:pt x="12432" y="16898"/>
                  </a:cubicBezTo>
                  <a:cubicBezTo>
                    <a:pt x="13283" y="16533"/>
                    <a:pt x="14074" y="16077"/>
                    <a:pt x="14864" y="15591"/>
                  </a:cubicBezTo>
                  <a:cubicBezTo>
                    <a:pt x="15624" y="15074"/>
                    <a:pt x="16353" y="14557"/>
                    <a:pt x="17083" y="13980"/>
                  </a:cubicBezTo>
                  <a:cubicBezTo>
                    <a:pt x="18451" y="12855"/>
                    <a:pt x="19697" y="11639"/>
                    <a:pt x="20882" y="10454"/>
                  </a:cubicBezTo>
                  <a:cubicBezTo>
                    <a:pt x="20868" y="10433"/>
                    <a:pt x="20842" y="10428"/>
                    <a:pt x="20814" y="10428"/>
                  </a:cubicBezTo>
                  <a:cubicBezTo>
                    <a:pt x="20787" y="10428"/>
                    <a:pt x="20760" y="10433"/>
                    <a:pt x="20739" y="10433"/>
                  </a:cubicBezTo>
                  <a:cubicBezTo>
                    <a:pt x="20683" y="10433"/>
                    <a:pt x="20677" y="10402"/>
                    <a:pt x="20882" y="10180"/>
                  </a:cubicBezTo>
                  <a:lnTo>
                    <a:pt x="21733" y="9299"/>
                  </a:lnTo>
                  <a:cubicBezTo>
                    <a:pt x="21885" y="9147"/>
                    <a:pt x="22037" y="9056"/>
                    <a:pt x="22189" y="8934"/>
                  </a:cubicBezTo>
                  <a:lnTo>
                    <a:pt x="22432" y="8752"/>
                  </a:lnTo>
                  <a:lnTo>
                    <a:pt x="22463" y="8691"/>
                  </a:lnTo>
                  <a:cubicBezTo>
                    <a:pt x="22554" y="8691"/>
                    <a:pt x="22584" y="8752"/>
                    <a:pt x="22615" y="8752"/>
                  </a:cubicBezTo>
                  <a:cubicBezTo>
                    <a:pt x="22645" y="8691"/>
                    <a:pt x="22645" y="8661"/>
                    <a:pt x="22706" y="8630"/>
                  </a:cubicBezTo>
                  <a:cubicBezTo>
                    <a:pt x="23010" y="8843"/>
                    <a:pt x="23375" y="9299"/>
                    <a:pt x="23709" y="9816"/>
                  </a:cubicBezTo>
                  <a:cubicBezTo>
                    <a:pt x="24074" y="10302"/>
                    <a:pt x="24438" y="10880"/>
                    <a:pt x="24773" y="11427"/>
                  </a:cubicBezTo>
                  <a:cubicBezTo>
                    <a:pt x="25138" y="11974"/>
                    <a:pt x="25472" y="12491"/>
                    <a:pt x="25776" y="13038"/>
                  </a:cubicBezTo>
                  <a:cubicBezTo>
                    <a:pt x="26110" y="13615"/>
                    <a:pt x="26414" y="14132"/>
                    <a:pt x="26809" y="14740"/>
                  </a:cubicBezTo>
                  <a:cubicBezTo>
                    <a:pt x="26901" y="14892"/>
                    <a:pt x="26992" y="15044"/>
                    <a:pt x="27113" y="15226"/>
                  </a:cubicBezTo>
                  <a:lnTo>
                    <a:pt x="27417" y="15682"/>
                  </a:lnTo>
                  <a:cubicBezTo>
                    <a:pt x="27630" y="15986"/>
                    <a:pt x="27904" y="16351"/>
                    <a:pt x="28208" y="16655"/>
                  </a:cubicBezTo>
                  <a:cubicBezTo>
                    <a:pt x="28542" y="16989"/>
                    <a:pt x="28937" y="17323"/>
                    <a:pt x="29454" y="17597"/>
                  </a:cubicBezTo>
                  <a:cubicBezTo>
                    <a:pt x="30001" y="17871"/>
                    <a:pt x="30609" y="18023"/>
                    <a:pt x="31217" y="18023"/>
                  </a:cubicBezTo>
                  <a:cubicBezTo>
                    <a:pt x="31095" y="17962"/>
                    <a:pt x="31004" y="17931"/>
                    <a:pt x="31521" y="17901"/>
                  </a:cubicBezTo>
                  <a:cubicBezTo>
                    <a:pt x="32007" y="17871"/>
                    <a:pt x="32493" y="17749"/>
                    <a:pt x="32949" y="17506"/>
                  </a:cubicBezTo>
                  <a:cubicBezTo>
                    <a:pt x="33405" y="17323"/>
                    <a:pt x="33831" y="17050"/>
                    <a:pt x="34165" y="16807"/>
                  </a:cubicBezTo>
                  <a:cubicBezTo>
                    <a:pt x="34560" y="16533"/>
                    <a:pt x="34834" y="16229"/>
                    <a:pt x="35199" y="15925"/>
                  </a:cubicBezTo>
                  <a:lnTo>
                    <a:pt x="35655" y="15469"/>
                  </a:lnTo>
                  <a:lnTo>
                    <a:pt x="35867" y="15196"/>
                  </a:lnTo>
                  <a:lnTo>
                    <a:pt x="36080" y="14983"/>
                  </a:lnTo>
                  <a:cubicBezTo>
                    <a:pt x="36232" y="14770"/>
                    <a:pt x="36384" y="14588"/>
                    <a:pt x="36475" y="14405"/>
                  </a:cubicBezTo>
                  <a:cubicBezTo>
                    <a:pt x="36566" y="14253"/>
                    <a:pt x="36566" y="14162"/>
                    <a:pt x="36566" y="14132"/>
                  </a:cubicBezTo>
                  <a:cubicBezTo>
                    <a:pt x="37022" y="13554"/>
                    <a:pt x="37387" y="13098"/>
                    <a:pt x="37782" y="12643"/>
                  </a:cubicBezTo>
                  <a:cubicBezTo>
                    <a:pt x="38907" y="11123"/>
                    <a:pt x="40062" y="9664"/>
                    <a:pt x="41338" y="8326"/>
                  </a:cubicBezTo>
                  <a:cubicBezTo>
                    <a:pt x="42007" y="7688"/>
                    <a:pt x="42646" y="7019"/>
                    <a:pt x="43314" y="6533"/>
                  </a:cubicBezTo>
                  <a:cubicBezTo>
                    <a:pt x="43466" y="6411"/>
                    <a:pt x="43679" y="6320"/>
                    <a:pt x="43831" y="6229"/>
                  </a:cubicBezTo>
                  <a:lnTo>
                    <a:pt x="44044" y="6107"/>
                  </a:lnTo>
                  <a:cubicBezTo>
                    <a:pt x="44074" y="6077"/>
                    <a:pt x="44135" y="6077"/>
                    <a:pt x="44165" y="6077"/>
                  </a:cubicBezTo>
                  <a:cubicBezTo>
                    <a:pt x="44196" y="6077"/>
                    <a:pt x="44226" y="6047"/>
                    <a:pt x="44226" y="6047"/>
                  </a:cubicBezTo>
                  <a:cubicBezTo>
                    <a:pt x="44310" y="5996"/>
                    <a:pt x="44412" y="5974"/>
                    <a:pt x="44512" y="5974"/>
                  </a:cubicBezTo>
                  <a:cubicBezTo>
                    <a:pt x="44594" y="5974"/>
                    <a:pt x="44675" y="5989"/>
                    <a:pt x="44743" y="6016"/>
                  </a:cubicBezTo>
                  <a:cubicBezTo>
                    <a:pt x="44804" y="6047"/>
                    <a:pt x="44895" y="6077"/>
                    <a:pt x="44956" y="6168"/>
                  </a:cubicBezTo>
                  <a:lnTo>
                    <a:pt x="44986" y="6199"/>
                  </a:lnTo>
                  <a:lnTo>
                    <a:pt x="45108" y="6351"/>
                  </a:lnTo>
                  <a:lnTo>
                    <a:pt x="45351" y="6624"/>
                  </a:lnTo>
                  <a:cubicBezTo>
                    <a:pt x="45655" y="6989"/>
                    <a:pt x="45898" y="7384"/>
                    <a:pt x="46171" y="7779"/>
                  </a:cubicBezTo>
                  <a:cubicBezTo>
                    <a:pt x="46749" y="8600"/>
                    <a:pt x="47266" y="9451"/>
                    <a:pt x="47843" y="10302"/>
                  </a:cubicBezTo>
                  <a:cubicBezTo>
                    <a:pt x="48117" y="10728"/>
                    <a:pt x="48421" y="11184"/>
                    <a:pt x="48725" y="11579"/>
                  </a:cubicBezTo>
                  <a:cubicBezTo>
                    <a:pt x="49029" y="12004"/>
                    <a:pt x="49333" y="12460"/>
                    <a:pt x="49697" y="12916"/>
                  </a:cubicBezTo>
                  <a:cubicBezTo>
                    <a:pt x="50092" y="13372"/>
                    <a:pt x="50518" y="13798"/>
                    <a:pt x="51065" y="14162"/>
                  </a:cubicBezTo>
                  <a:cubicBezTo>
                    <a:pt x="51339" y="14375"/>
                    <a:pt x="51673" y="14527"/>
                    <a:pt x="52038" y="14618"/>
                  </a:cubicBezTo>
                  <a:cubicBezTo>
                    <a:pt x="52372" y="14740"/>
                    <a:pt x="52737" y="14770"/>
                    <a:pt x="53102" y="14770"/>
                  </a:cubicBezTo>
                  <a:cubicBezTo>
                    <a:pt x="53710" y="14740"/>
                    <a:pt x="54257" y="14557"/>
                    <a:pt x="54713" y="14284"/>
                  </a:cubicBezTo>
                  <a:cubicBezTo>
                    <a:pt x="55169" y="14010"/>
                    <a:pt x="55564" y="13706"/>
                    <a:pt x="55928" y="13402"/>
                  </a:cubicBezTo>
                  <a:cubicBezTo>
                    <a:pt x="56658" y="12764"/>
                    <a:pt x="57235" y="12156"/>
                    <a:pt x="57843" y="11548"/>
                  </a:cubicBezTo>
                  <a:cubicBezTo>
                    <a:pt x="58755" y="10667"/>
                    <a:pt x="59849" y="9694"/>
                    <a:pt x="60913" y="8752"/>
                  </a:cubicBezTo>
                  <a:cubicBezTo>
                    <a:pt x="61460" y="8235"/>
                    <a:pt x="61977" y="7779"/>
                    <a:pt x="62524" y="7323"/>
                  </a:cubicBezTo>
                  <a:cubicBezTo>
                    <a:pt x="63041" y="6837"/>
                    <a:pt x="63527" y="6381"/>
                    <a:pt x="63953" y="5925"/>
                  </a:cubicBezTo>
                  <a:cubicBezTo>
                    <a:pt x="63679" y="5925"/>
                    <a:pt x="64530" y="4740"/>
                    <a:pt x="65351" y="3767"/>
                  </a:cubicBezTo>
                  <a:cubicBezTo>
                    <a:pt x="65777" y="3250"/>
                    <a:pt x="66233" y="2794"/>
                    <a:pt x="66506" y="2490"/>
                  </a:cubicBezTo>
                  <a:cubicBezTo>
                    <a:pt x="66721" y="2251"/>
                    <a:pt x="66861" y="2088"/>
                    <a:pt x="66719" y="2088"/>
                  </a:cubicBezTo>
                  <a:cubicBezTo>
                    <a:pt x="66680" y="2088"/>
                    <a:pt x="66621" y="2100"/>
                    <a:pt x="66537" y="2126"/>
                  </a:cubicBezTo>
                  <a:cubicBezTo>
                    <a:pt x="66932" y="1852"/>
                    <a:pt x="67479" y="1579"/>
                    <a:pt x="68056" y="1579"/>
                  </a:cubicBezTo>
                  <a:cubicBezTo>
                    <a:pt x="68634" y="1579"/>
                    <a:pt x="69151" y="1882"/>
                    <a:pt x="69576" y="2247"/>
                  </a:cubicBezTo>
                  <a:cubicBezTo>
                    <a:pt x="69971" y="2582"/>
                    <a:pt x="70184" y="2886"/>
                    <a:pt x="70366" y="3098"/>
                  </a:cubicBezTo>
                  <a:cubicBezTo>
                    <a:pt x="70579" y="3341"/>
                    <a:pt x="70670" y="3493"/>
                    <a:pt x="70731" y="3493"/>
                  </a:cubicBezTo>
                  <a:cubicBezTo>
                    <a:pt x="70974" y="3554"/>
                    <a:pt x="71400" y="3828"/>
                    <a:pt x="72008" y="4527"/>
                  </a:cubicBezTo>
                  <a:cubicBezTo>
                    <a:pt x="72160" y="4679"/>
                    <a:pt x="72312" y="4861"/>
                    <a:pt x="72494" y="5044"/>
                  </a:cubicBezTo>
                  <a:cubicBezTo>
                    <a:pt x="72646" y="5196"/>
                    <a:pt x="72920" y="5469"/>
                    <a:pt x="73163" y="5743"/>
                  </a:cubicBezTo>
                  <a:cubicBezTo>
                    <a:pt x="73649" y="6320"/>
                    <a:pt x="74257" y="6989"/>
                    <a:pt x="74926" y="7840"/>
                  </a:cubicBezTo>
                  <a:cubicBezTo>
                    <a:pt x="75990" y="9208"/>
                    <a:pt x="77449" y="11396"/>
                    <a:pt x="77874" y="11852"/>
                  </a:cubicBezTo>
                  <a:cubicBezTo>
                    <a:pt x="77950" y="11935"/>
                    <a:pt x="77992" y="11971"/>
                    <a:pt x="78008" y="11971"/>
                  </a:cubicBezTo>
                  <a:cubicBezTo>
                    <a:pt x="78112" y="11971"/>
                    <a:pt x="77153" y="10487"/>
                    <a:pt x="77275" y="10487"/>
                  </a:cubicBezTo>
                  <a:lnTo>
                    <a:pt x="77275" y="10487"/>
                  </a:lnTo>
                  <a:cubicBezTo>
                    <a:pt x="77294" y="10487"/>
                    <a:pt x="77339" y="10523"/>
                    <a:pt x="77418" y="10606"/>
                  </a:cubicBezTo>
                  <a:cubicBezTo>
                    <a:pt x="76446" y="9299"/>
                    <a:pt x="75534" y="8022"/>
                    <a:pt x="74591" y="6715"/>
                  </a:cubicBezTo>
                  <a:cubicBezTo>
                    <a:pt x="74135" y="6077"/>
                    <a:pt x="73649" y="5439"/>
                    <a:pt x="73193" y="4800"/>
                  </a:cubicBezTo>
                  <a:cubicBezTo>
                    <a:pt x="72889" y="4375"/>
                    <a:pt x="72494" y="3615"/>
                    <a:pt x="72008" y="2886"/>
                  </a:cubicBezTo>
                  <a:cubicBezTo>
                    <a:pt x="71795" y="2490"/>
                    <a:pt x="71521" y="2126"/>
                    <a:pt x="71126" y="1700"/>
                  </a:cubicBezTo>
                  <a:cubicBezTo>
                    <a:pt x="71066" y="1579"/>
                    <a:pt x="70974" y="1518"/>
                    <a:pt x="70883" y="1396"/>
                  </a:cubicBezTo>
                  <a:lnTo>
                    <a:pt x="70518" y="1062"/>
                  </a:lnTo>
                  <a:cubicBezTo>
                    <a:pt x="70427" y="940"/>
                    <a:pt x="70214" y="819"/>
                    <a:pt x="70062" y="727"/>
                  </a:cubicBezTo>
                  <a:cubicBezTo>
                    <a:pt x="69910" y="606"/>
                    <a:pt x="69728" y="484"/>
                    <a:pt x="69576" y="423"/>
                  </a:cubicBezTo>
                  <a:cubicBezTo>
                    <a:pt x="69081" y="154"/>
                    <a:pt x="68487" y="0"/>
                    <a:pt x="67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7263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3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Test (ACF and PACF Analysis)</a:t>
            </a:r>
            <a:endParaRPr dirty="0"/>
          </a:p>
        </p:txBody>
      </p:sp>
      <p:sp>
        <p:nvSpPr>
          <p:cNvPr id="2333" name="Google Shape;2333;p36"/>
          <p:cNvSpPr/>
          <p:nvPr/>
        </p:nvSpPr>
        <p:spPr>
          <a:xfrm>
            <a:off x="8118987" y="633243"/>
            <a:ext cx="610025" cy="611300"/>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28;p36">
            <a:extLst>
              <a:ext uri="{FF2B5EF4-FFF2-40B4-BE49-F238E27FC236}">
                <a16:creationId xmlns:a16="http://schemas.microsoft.com/office/drawing/2014/main" id="{7A7BC4E3-862F-C9FB-4CB6-41C4AA9CE347}"/>
              </a:ext>
            </a:extLst>
          </p:cNvPr>
          <p:cNvSpPr txBox="1">
            <a:spLocks/>
          </p:cNvSpPr>
          <p:nvPr/>
        </p:nvSpPr>
        <p:spPr>
          <a:xfrm>
            <a:off x="-65314" y="1579475"/>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ARIMA</a:t>
            </a:r>
          </a:p>
        </p:txBody>
      </p:sp>
      <p:sp>
        <p:nvSpPr>
          <p:cNvPr id="2" name="Google Shape;2328;p36">
            <a:extLst>
              <a:ext uri="{FF2B5EF4-FFF2-40B4-BE49-F238E27FC236}">
                <a16:creationId xmlns:a16="http://schemas.microsoft.com/office/drawing/2014/main" id="{19279BB6-3985-809C-CFB8-919DF269FE7E}"/>
              </a:ext>
            </a:extLst>
          </p:cNvPr>
          <p:cNvSpPr txBox="1">
            <a:spLocks/>
          </p:cNvSpPr>
          <p:nvPr/>
        </p:nvSpPr>
        <p:spPr>
          <a:xfrm>
            <a:off x="2371724" y="1605838"/>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SARIMA</a:t>
            </a:r>
          </a:p>
        </p:txBody>
      </p:sp>
      <p:sp>
        <p:nvSpPr>
          <p:cNvPr id="3" name="Google Shape;2328;p36">
            <a:extLst>
              <a:ext uri="{FF2B5EF4-FFF2-40B4-BE49-F238E27FC236}">
                <a16:creationId xmlns:a16="http://schemas.microsoft.com/office/drawing/2014/main" id="{E22FA768-1D37-ED84-A015-31793015EAB9}"/>
              </a:ext>
            </a:extLst>
          </p:cNvPr>
          <p:cNvSpPr txBox="1">
            <a:spLocks/>
          </p:cNvSpPr>
          <p:nvPr/>
        </p:nvSpPr>
        <p:spPr>
          <a:xfrm>
            <a:off x="5302308" y="1549991"/>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Exponential Smoothing</a:t>
            </a:r>
          </a:p>
        </p:txBody>
      </p:sp>
      <p:pic>
        <p:nvPicPr>
          <p:cNvPr id="6" name="Picture 5" descr="A screenshot of a graph&#10;&#10;Description automatically generated">
            <a:extLst>
              <a:ext uri="{FF2B5EF4-FFF2-40B4-BE49-F238E27FC236}">
                <a16:creationId xmlns:a16="http://schemas.microsoft.com/office/drawing/2014/main" id="{149653E8-6F2E-9318-E14A-3C4EF35A5C3A}"/>
              </a:ext>
            </a:extLst>
          </p:cNvPr>
          <p:cNvPicPr>
            <a:picLocks noChangeAspect="1"/>
          </p:cNvPicPr>
          <p:nvPr/>
        </p:nvPicPr>
        <p:blipFill>
          <a:blip r:embed="rId3"/>
          <a:stretch>
            <a:fillRect/>
          </a:stretch>
        </p:blipFill>
        <p:spPr>
          <a:xfrm>
            <a:off x="271594" y="2345451"/>
            <a:ext cx="2479771" cy="901746"/>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4268627B-BB43-97F6-6CC1-C841044C01C9}"/>
              </a:ext>
            </a:extLst>
          </p:cNvPr>
          <p:cNvPicPr>
            <a:picLocks noChangeAspect="1"/>
          </p:cNvPicPr>
          <p:nvPr/>
        </p:nvPicPr>
        <p:blipFill>
          <a:blip r:embed="rId4"/>
          <a:stretch>
            <a:fillRect/>
          </a:stretch>
        </p:blipFill>
        <p:spPr>
          <a:xfrm>
            <a:off x="2751365" y="2338550"/>
            <a:ext cx="2687959" cy="908647"/>
          </a:xfrm>
          <a:prstGeom prst="rect">
            <a:avLst/>
          </a:prstGeom>
        </p:spPr>
      </p:pic>
      <p:pic>
        <p:nvPicPr>
          <p:cNvPr id="12" name="Picture 11" descr="A number on a blue background&#10;&#10;Description automatically generated">
            <a:extLst>
              <a:ext uri="{FF2B5EF4-FFF2-40B4-BE49-F238E27FC236}">
                <a16:creationId xmlns:a16="http://schemas.microsoft.com/office/drawing/2014/main" id="{9E6B570E-EDAF-D7C9-B046-80D90D1566D6}"/>
              </a:ext>
            </a:extLst>
          </p:cNvPr>
          <p:cNvPicPr>
            <a:picLocks noChangeAspect="1"/>
          </p:cNvPicPr>
          <p:nvPr/>
        </p:nvPicPr>
        <p:blipFill>
          <a:blip r:embed="rId5"/>
          <a:stretch>
            <a:fillRect/>
          </a:stretch>
        </p:blipFill>
        <p:spPr>
          <a:xfrm>
            <a:off x="6017029" y="2958891"/>
            <a:ext cx="2273416" cy="495325"/>
          </a:xfrm>
          <a:prstGeom prst="rect">
            <a:avLst/>
          </a:prstGeom>
        </p:spPr>
      </p:pic>
      <p:pic>
        <p:nvPicPr>
          <p:cNvPr id="14" name="Picture 13" descr="A number on a blue background&#10;&#10;Description automatically generated">
            <a:extLst>
              <a:ext uri="{FF2B5EF4-FFF2-40B4-BE49-F238E27FC236}">
                <a16:creationId xmlns:a16="http://schemas.microsoft.com/office/drawing/2014/main" id="{CCCE8F20-856B-D682-0617-8B36143FDC90}"/>
              </a:ext>
            </a:extLst>
          </p:cNvPr>
          <p:cNvPicPr>
            <a:picLocks noChangeAspect="1"/>
          </p:cNvPicPr>
          <p:nvPr/>
        </p:nvPicPr>
        <p:blipFill>
          <a:blip r:embed="rId6"/>
          <a:stretch>
            <a:fillRect/>
          </a:stretch>
        </p:blipFill>
        <p:spPr>
          <a:xfrm>
            <a:off x="6017029" y="2319660"/>
            <a:ext cx="2273416" cy="368319"/>
          </a:xfrm>
          <a:prstGeom prst="rect">
            <a:avLst/>
          </a:prstGeom>
        </p:spPr>
      </p:pic>
      <p:pic>
        <p:nvPicPr>
          <p:cNvPr id="16" name="Picture 15" descr="A number on a blue background&#10;&#10;Description automatically generated">
            <a:extLst>
              <a:ext uri="{FF2B5EF4-FFF2-40B4-BE49-F238E27FC236}">
                <a16:creationId xmlns:a16="http://schemas.microsoft.com/office/drawing/2014/main" id="{FB953FA9-C959-AEC3-659A-BF8EDF2BA72F}"/>
              </a:ext>
            </a:extLst>
          </p:cNvPr>
          <p:cNvPicPr>
            <a:picLocks noChangeAspect="1"/>
          </p:cNvPicPr>
          <p:nvPr/>
        </p:nvPicPr>
        <p:blipFill>
          <a:blip r:embed="rId7"/>
          <a:stretch>
            <a:fillRect/>
          </a:stretch>
        </p:blipFill>
        <p:spPr>
          <a:xfrm>
            <a:off x="6017029" y="3763096"/>
            <a:ext cx="2273417" cy="520727"/>
          </a:xfrm>
          <a:prstGeom prst="rect">
            <a:avLst/>
          </a:prstGeom>
        </p:spPr>
      </p:pic>
      <p:sp>
        <p:nvSpPr>
          <p:cNvPr id="17" name="Google Shape;2233;p32">
            <a:extLst>
              <a:ext uri="{FF2B5EF4-FFF2-40B4-BE49-F238E27FC236}">
                <a16:creationId xmlns:a16="http://schemas.microsoft.com/office/drawing/2014/main" id="{3CFC438A-38D2-2B1F-D3C1-9DBD2EDF2A8E}"/>
              </a:ext>
            </a:extLst>
          </p:cNvPr>
          <p:cNvSpPr txBox="1">
            <a:spLocks noGrp="1"/>
          </p:cNvSpPr>
          <p:nvPr>
            <p:ph type="subTitle" idx="1"/>
          </p:nvPr>
        </p:nvSpPr>
        <p:spPr>
          <a:xfrm>
            <a:off x="5553229" y="1838119"/>
            <a:ext cx="1893300" cy="6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1000" dirty="0"/>
              <a:t>  Gas Consumption</a:t>
            </a:r>
            <a:endParaRPr sz="1000" dirty="0"/>
          </a:p>
        </p:txBody>
      </p:sp>
      <p:sp>
        <p:nvSpPr>
          <p:cNvPr id="18" name="Google Shape;2233;p32">
            <a:extLst>
              <a:ext uri="{FF2B5EF4-FFF2-40B4-BE49-F238E27FC236}">
                <a16:creationId xmlns:a16="http://schemas.microsoft.com/office/drawing/2014/main" id="{B58878C3-BE87-07D5-13D2-7A242180C7E9}"/>
              </a:ext>
            </a:extLst>
          </p:cNvPr>
          <p:cNvSpPr txBox="1">
            <a:spLocks/>
          </p:cNvSpPr>
          <p:nvPr/>
        </p:nvSpPr>
        <p:spPr>
          <a:xfrm>
            <a:off x="5640314" y="2487884"/>
            <a:ext cx="1893300" cy="6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sz="1000" dirty="0"/>
              <a:t>       Electricity Consumption</a:t>
            </a:r>
          </a:p>
        </p:txBody>
      </p:sp>
      <p:sp>
        <p:nvSpPr>
          <p:cNvPr id="19" name="Google Shape;2233;p32">
            <a:extLst>
              <a:ext uri="{FF2B5EF4-FFF2-40B4-BE49-F238E27FC236}">
                <a16:creationId xmlns:a16="http://schemas.microsoft.com/office/drawing/2014/main" id="{A1F2FE9E-E660-A911-8657-99C9088AB6E0}"/>
              </a:ext>
            </a:extLst>
          </p:cNvPr>
          <p:cNvSpPr txBox="1">
            <a:spLocks/>
          </p:cNvSpPr>
          <p:nvPr/>
        </p:nvSpPr>
        <p:spPr>
          <a:xfrm>
            <a:off x="5705629" y="3275806"/>
            <a:ext cx="1893300" cy="6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sz="1000" dirty="0"/>
              <a:t>Water Consumption</a:t>
            </a:r>
          </a:p>
        </p:txBody>
      </p:sp>
    </p:spTree>
    <p:extLst>
      <p:ext uri="{BB962C8B-B14F-4D97-AF65-F5344CB8AC3E}">
        <p14:creationId xmlns:p14="http://schemas.microsoft.com/office/powerpoint/2010/main" val="226463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4"/>
        <p:cNvGrpSpPr/>
        <p:nvPr/>
      </p:nvGrpSpPr>
      <p:grpSpPr>
        <a:xfrm>
          <a:off x="0" y="0"/>
          <a:ext cx="0" cy="0"/>
          <a:chOff x="0" y="0"/>
          <a:chExt cx="0" cy="0"/>
        </a:xfrm>
      </p:grpSpPr>
      <p:grpSp>
        <p:nvGrpSpPr>
          <p:cNvPr id="2255" name="Google Shape;2255;p34"/>
          <p:cNvGrpSpPr/>
          <p:nvPr/>
        </p:nvGrpSpPr>
        <p:grpSpPr>
          <a:xfrm>
            <a:off x="1028632" y="603492"/>
            <a:ext cx="7086735" cy="3936516"/>
            <a:chOff x="694974" y="1206903"/>
            <a:chExt cx="4370751" cy="2427850"/>
          </a:xfrm>
        </p:grpSpPr>
        <p:sp>
          <p:nvSpPr>
            <p:cNvPr id="2256" name="Google Shape;2256;p34"/>
            <p:cNvSpPr/>
            <p:nvPr/>
          </p:nvSpPr>
          <p:spPr>
            <a:xfrm>
              <a:off x="712274" y="1223570"/>
              <a:ext cx="4351930" cy="2393875"/>
            </a:xfrm>
            <a:custGeom>
              <a:avLst/>
              <a:gdLst/>
              <a:ahLst/>
              <a:cxnLst/>
              <a:rect l="l" t="t" r="r" b="b"/>
              <a:pathLst>
                <a:path w="152192" h="95755" extrusionOk="0">
                  <a:moveTo>
                    <a:pt x="0" y="0"/>
                  </a:moveTo>
                  <a:lnTo>
                    <a:pt x="0" y="95754"/>
                  </a:lnTo>
                  <a:lnTo>
                    <a:pt x="152192" y="95754"/>
                  </a:lnTo>
                  <a:lnTo>
                    <a:pt x="152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257;p34"/>
            <p:cNvSpPr/>
            <p:nvPr/>
          </p:nvSpPr>
          <p:spPr>
            <a:xfrm>
              <a:off x="695608" y="1206903"/>
              <a:ext cx="4369350" cy="2427850"/>
            </a:xfrm>
            <a:custGeom>
              <a:avLst/>
              <a:gdLst/>
              <a:ahLst/>
              <a:cxnLst/>
              <a:rect l="l" t="t" r="r" b="b"/>
              <a:pathLst>
                <a:path w="153526" h="97114" extrusionOk="0">
                  <a:moveTo>
                    <a:pt x="152859" y="667"/>
                  </a:moveTo>
                  <a:lnTo>
                    <a:pt x="152859" y="96447"/>
                  </a:lnTo>
                  <a:lnTo>
                    <a:pt x="667" y="96447"/>
                  </a:lnTo>
                  <a:lnTo>
                    <a:pt x="667" y="667"/>
                  </a:lnTo>
                  <a:close/>
                  <a:moveTo>
                    <a:pt x="667" y="1"/>
                  </a:moveTo>
                  <a:cubicBezTo>
                    <a:pt x="283" y="1"/>
                    <a:pt x="1" y="283"/>
                    <a:pt x="1" y="667"/>
                  </a:cubicBezTo>
                  <a:lnTo>
                    <a:pt x="1" y="96447"/>
                  </a:lnTo>
                  <a:cubicBezTo>
                    <a:pt x="1" y="96831"/>
                    <a:pt x="283" y="97113"/>
                    <a:pt x="667" y="97113"/>
                  </a:cubicBezTo>
                  <a:lnTo>
                    <a:pt x="152859" y="97113"/>
                  </a:lnTo>
                  <a:cubicBezTo>
                    <a:pt x="153243" y="97113"/>
                    <a:pt x="153525" y="96831"/>
                    <a:pt x="153525" y="96447"/>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712274" y="1223570"/>
              <a:ext cx="4351930" cy="296050"/>
            </a:xfrm>
            <a:custGeom>
              <a:avLst/>
              <a:gdLst/>
              <a:ahLst/>
              <a:cxnLst/>
              <a:rect l="l" t="t" r="r" b="b"/>
              <a:pathLst>
                <a:path w="152192" h="11842" extrusionOk="0">
                  <a:moveTo>
                    <a:pt x="0" y="0"/>
                  </a:moveTo>
                  <a:lnTo>
                    <a:pt x="0" y="11841"/>
                  </a:lnTo>
                  <a:lnTo>
                    <a:pt x="152192" y="11841"/>
                  </a:lnTo>
                  <a:lnTo>
                    <a:pt x="152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695608" y="1206903"/>
              <a:ext cx="4370118" cy="329375"/>
            </a:xfrm>
            <a:custGeom>
              <a:avLst/>
              <a:gdLst/>
              <a:ahLst/>
              <a:cxnLst/>
              <a:rect l="l" t="t" r="r" b="b"/>
              <a:pathLst>
                <a:path w="153526" h="13175" extrusionOk="0">
                  <a:moveTo>
                    <a:pt x="152859" y="667"/>
                  </a:moveTo>
                  <a:lnTo>
                    <a:pt x="152859" y="12483"/>
                  </a:lnTo>
                  <a:lnTo>
                    <a:pt x="667" y="12483"/>
                  </a:lnTo>
                  <a:lnTo>
                    <a:pt x="667" y="667"/>
                  </a:lnTo>
                  <a:close/>
                  <a:moveTo>
                    <a:pt x="667" y="1"/>
                  </a:moveTo>
                  <a:cubicBezTo>
                    <a:pt x="283" y="1"/>
                    <a:pt x="1" y="283"/>
                    <a:pt x="1" y="667"/>
                  </a:cubicBezTo>
                  <a:lnTo>
                    <a:pt x="1" y="12508"/>
                  </a:lnTo>
                  <a:cubicBezTo>
                    <a:pt x="1" y="12893"/>
                    <a:pt x="283" y="13175"/>
                    <a:pt x="667" y="13175"/>
                  </a:cubicBezTo>
                  <a:lnTo>
                    <a:pt x="152859" y="13175"/>
                  </a:lnTo>
                  <a:cubicBezTo>
                    <a:pt x="153243" y="13175"/>
                    <a:pt x="153525" y="12893"/>
                    <a:pt x="153525" y="12508"/>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4631633"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4597683"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1254043" y="1223570"/>
              <a:ext cx="831613" cy="147400"/>
            </a:xfrm>
            <a:custGeom>
              <a:avLst/>
              <a:gdLst/>
              <a:ahLst/>
              <a:cxnLst/>
              <a:rect l="l" t="t" r="r" b="b"/>
              <a:pathLst>
                <a:path w="28373" h="5896" extrusionOk="0">
                  <a:moveTo>
                    <a:pt x="1589" y="0"/>
                  </a:moveTo>
                  <a:cubicBezTo>
                    <a:pt x="692" y="0"/>
                    <a:pt x="0" y="718"/>
                    <a:pt x="0" y="1615"/>
                  </a:cubicBezTo>
                  <a:lnTo>
                    <a:pt x="0" y="5895"/>
                  </a:lnTo>
                  <a:lnTo>
                    <a:pt x="28373" y="5895"/>
                  </a:lnTo>
                  <a:lnTo>
                    <a:pt x="28373" y="1615"/>
                  </a:lnTo>
                  <a:cubicBezTo>
                    <a:pt x="28373" y="718"/>
                    <a:pt x="27681" y="0"/>
                    <a:pt x="26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712274" y="1370943"/>
              <a:ext cx="4351930" cy="148040"/>
            </a:xfrm>
            <a:custGeom>
              <a:avLst/>
              <a:gdLst/>
              <a:ahLst/>
              <a:cxnLst/>
              <a:rect l="l" t="t" r="r" b="b"/>
              <a:pathLst>
                <a:path w="152192" h="5921" extrusionOk="0">
                  <a:moveTo>
                    <a:pt x="0" y="0"/>
                  </a:moveTo>
                  <a:lnTo>
                    <a:pt x="0" y="5921"/>
                  </a:lnTo>
                  <a:lnTo>
                    <a:pt x="152192" y="5921"/>
                  </a:lnTo>
                  <a:lnTo>
                    <a:pt x="152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694974" y="1206903"/>
              <a:ext cx="4369322" cy="330025"/>
            </a:xfrm>
            <a:custGeom>
              <a:avLst/>
              <a:gdLst/>
              <a:ahLst/>
              <a:cxnLst/>
              <a:rect l="l" t="t" r="r" b="b"/>
              <a:pathLst>
                <a:path w="153525" h="13201" extrusionOk="0">
                  <a:moveTo>
                    <a:pt x="47032" y="667"/>
                  </a:moveTo>
                  <a:cubicBezTo>
                    <a:pt x="47929" y="667"/>
                    <a:pt x="48621" y="1385"/>
                    <a:pt x="48621" y="2282"/>
                  </a:cubicBezTo>
                  <a:lnTo>
                    <a:pt x="48621" y="6562"/>
                  </a:lnTo>
                  <a:lnTo>
                    <a:pt x="152833" y="6562"/>
                  </a:lnTo>
                  <a:lnTo>
                    <a:pt x="152833" y="12508"/>
                  </a:lnTo>
                  <a:lnTo>
                    <a:pt x="667" y="12508"/>
                  </a:lnTo>
                  <a:lnTo>
                    <a:pt x="667" y="6562"/>
                  </a:lnTo>
                  <a:lnTo>
                    <a:pt x="20248" y="6562"/>
                  </a:lnTo>
                  <a:lnTo>
                    <a:pt x="20248" y="2282"/>
                  </a:lnTo>
                  <a:cubicBezTo>
                    <a:pt x="20248" y="1385"/>
                    <a:pt x="20940" y="667"/>
                    <a:pt x="21837" y="667"/>
                  </a:cubicBezTo>
                  <a:close/>
                  <a:moveTo>
                    <a:pt x="21837" y="1"/>
                  </a:moveTo>
                  <a:cubicBezTo>
                    <a:pt x="20581" y="1"/>
                    <a:pt x="19556" y="1026"/>
                    <a:pt x="19556" y="2282"/>
                  </a:cubicBezTo>
                  <a:lnTo>
                    <a:pt x="19556" y="5922"/>
                  </a:lnTo>
                  <a:lnTo>
                    <a:pt x="667" y="5922"/>
                  </a:lnTo>
                  <a:cubicBezTo>
                    <a:pt x="282" y="5922"/>
                    <a:pt x="0" y="6229"/>
                    <a:pt x="0" y="6614"/>
                  </a:cubicBezTo>
                  <a:lnTo>
                    <a:pt x="0" y="12534"/>
                  </a:lnTo>
                  <a:cubicBezTo>
                    <a:pt x="0" y="12919"/>
                    <a:pt x="282" y="13200"/>
                    <a:pt x="667" y="13200"/>
                  </a:cubicBezTo>
                  <a:lnTo>
                    <a:pt x="152833" y="13200"/>
                  </a:lnTo>
                  <a:cubicBezTo>
                    <a:pt x="153217" y="13200"/>
                    <a:pt x="153525" y="12919"/>
                    <a:pt x="153525" y="12534"/>
                  </a:cubicBezTo>
                  <a:lnTo>
                    <a:pt x="153525" y="6562"/>
                  </a:lnTo>
                  <a:cubicBezTo>
                    <a:pt x="153525" y="6178"/>
                    <a:pt x="153217" y="5896"/>
                    <a:pt x="152833" y="5896"/>
                  </a:cubicBezTo>
                  <a:lnTo>
                    <a:pt x="49287" y="5896"/>
                  </a:lnTo>
                  <a:lnTo>
                    <a:pt x="49287" y="2282"/>
                  </a:lnTo>
                  <a:cubicBezTo>
                    <a:pt x="49287" y="1026"/>
                    <a:pt x="48313" y="1"/>
                    <a:pt x="47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1451729" y="1396569"/>
              <a:ext cx="3563266" cy="98060"/>
            </a:xfrm>
            <a:custGeom>
              <a:avLst/>
              <a:gdLst/>
              <a:ahLst/>
              <a:cxnLst/>
              <a:rect l="l" t="t" r="r" b="b"/>
              <a:pathLst>
                <a:path w="120462" h="3922" extrusionOk="0">
                  <a:moveTo>
                    <a:pt x="1948" y="0"/>
                  </a:moveTo>
                  <a:cubicBezTo>
                    <a:pt x="872" y="0"/>
                    <a:pt x="0" y="872"/>
                    <a:pt x="0" y="1974"/>
                  </a:cubicBezTo>
                  <a:cubicBezTo>
                    <a:pt x="0" y="3050"/>
                    <a:pt x="872" y="3922"/>
                    <a:pt x="1948" y="3922"/>
                  </a:cubicBezTo>
                  <a:lnTo>
                    <a:pt x="118514" y="3922"/>
                  </a:lnTo>
                  <a:cubicBezTo>
                    <a:pt x="119591" y="3922"/>
                    <a:pt x="120462" y="3025"/>
                    <a:pt x="120462" y="1974"/>
                  </a:cubicBezTo>
                  <a:cubicBezTo>
                    <a:pt x="120462" y="872"/>
                    <a:pt x="119591" y="0"/>
                    <a:pt x="118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4928507" y="1411300"/>
              <a:ext cx="68600" cy="68600"/>
            </a:xfrm>
            <a:custGeom>
              <a:avLst/>
              <a:gdLst/>
              <a:ahLst/>
              <a:cxnLst/>
              <a:rect l="l" t="t" r="r" b="b"/>
              <a:pathLst>
                <a:path w="2744" h="2744" extrusionOk="0">
                  <a:moveTo>
                    <a:pt x="1385" y="1"/>
                  </a:moveTo>
                  <a:cubicBezTo>
                    <a:pt x="616" y="1"/>
                    <a:pt x="1" y="590"/>
                    <a:pt x="1" y="1385"/>
                  </a:cubicBezTo>
                  <a:cubicBezTo>
                    <a:pt x="1" y="2128"/>
                    <a:pt x="616" y="2743"/>
                    <a:pt x="1385" y="2743"/>
                  </a:cubicBezTo>
                  <a:cubicBezTo>
                    <a:pt x="2154" y="2743"/>
                    <a:pt x="2743" y="2154"/>
                    <a:pt x="2743" y="1385"/>
                  </a:cubicBezTo>
                  <a:cubicBezTo>
                    <a:pt x="2743" y="590"/>
                    <a:pt x="2154" y="1"/>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4942278" y="1426396"/>
              <a:ext cx="37932" cy="34094"/>
            </a:xfrm>
            <a:custGeom>
              <a:avLst/>
              <a:gdLst/>
              <a:ahLst/>
              <a:cxnLst/>
              <a:rect l="l" t="t" r="r" b="b"/>
              <a:pathLst>
                <a:path w="1769" h="1590" extrusionOk="0">
                  <a:moveTo>
                    <a:pt x="872" y="436"/>
                  </a:moveTo>
                  <a:cubicBezTo>
                    <a:pt x="974" y="436"/>
                    <a:pt x="1051" y="462"/>
                    <a:pt x="1128" y="564"/>
                  </a:cubicBezTo>
                  <a:cubicBezTo>
                    <a:pt x="1282" y="718"/>
                    <a:pt x="1282" y="948"/>
                    <a:pt x="1128" y="1102"/>
                  </a:cubicBezTo>
                  <a:cubicBezTo>
                    <a:pt x="1051" y="1179"/>
                    <a:pt x="955" y="1218"/>
                    <a:pt x="859" y="1218"/>
                  </a:cubicBezTo>
                  <a:cubicBezTo>
                    <a:pt x="763" y="1218"/>
                    <a:pt x="667" y="1179"/>
                    <a:pt x="590" y="1102"/>
                  </a:cubicBezTo>
                  <a:cubicBezTo>
                    <a:pt x="410" y="948"/>
                    <a:pt x="410" y="718"/>
                    <a:pt x="590" y="564"/>
                  </a:cubicBezTo>
                  <a:cubicBezTo>
                    <a:pt x="667" y="462"/>
                    <a:pt x="769" y="436"/>
                    <a:pt x="872" y="436"/>
                  </a:cubicBezTo>
                  <a:close/>
                  <a:moveTo>
                    <a:pt x="885" y="0"/>
                  </a:moveTo>
                  <a:cubicBezTo>
                    <a:pt x="686" y="0"/>
                    <a:pt x="487" y="77"/>
                    <a:pt x="334" y="231"/>
                  </a:cubicBezTo>
                  <a:cubicBezTo>
                    <a:pt x="0" y="564"/>
                    <a:pt x="0" y="1051"/>
                    <a:pt x="334" y="1359"/>
                  </a:cubicBezTo>
                  <a:cubicBezTo>
                    <a:pt x="462" y="1512"/>
                    <a:pt x="667" y="1589"/>
                    <a:pt x="872" y="1589"/>
                  </a:cubicBezTo>
                  <a:cubicBezTo>
                    <a:pt x="1051" y="1589"/>
                    <a:pt x="1282" y="1512"/>
                    <a:pt x="1436" y="1359"/>
                  </a:cubicBezTo>
                  <a:cubicBezTo>
                    <a:pt x="1769" y="1051"/>
                    <a:pt x="1769" y="564"/>
                    <a:pt x="1436" y="231"/>
                  </a:cubicBezTo>
                  <a:cubicBezTo>
                    <a:pt x="1282" y="77"/>
                    <a:pt x="1083"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965349" y="1448225"/>
              <a:ext cx="17604" cy="17197"/>
            </a:xfrm>
            <a:custGeom>
              <a:avLst/>
              <a:gdLst/>
              <a:ahLst/>
              <a:cxnLst/>
              <a:rect l="l" t="t" r="r" b="b"/>
              <a:pathLst>
                <a:path w="821" h="802" extrusionOk="0">
                  <a:moveTo>
                    <a:pt x="219" y="1"/>
                  </a:moveTo>
                  <a:cubicBezTo>
                    <a:pt x="167" y="1"/>
                    <a:pt x="116" y="20"/>
                    <a:pt x="78" y="59"/>
                  </a:cubicBezTo>
                  <a:cubicBezTo>
                    <a:pt x="1" y="161"/>
                    <a:pt x="1" y="289"/>
                    <a:pt x="78" y="341"/>
                  </a:cubicBezTo>
                  <a:lnTo>
                    <a:pt x="462" y="725"/>
                  </a:lnTo>
                  <a:cubicBezTo>
                    <a:pt x="488" y="751"/>
                    <a:pt x="539" y="802"/>
                    <a:pt x="590" y="802"/>
                  </a:cubicBezTo>
                  <a:cubicBezTo>
                    <a:pt x="642" y="802"/>
                    <a:pt x="693" y="802"/>
                    <a:pt x="744" y="725"/>
                  </a:cubicBezTo>
                  <a:cubicBezTo>
                    <a:pt x="821" y="622"/>
                    <a:pt x="821" y="494"/>
                    <a:pt x="744" y="443"/>
                  </a:cubicBezTo>
                  <a:lnTo>
                    <a:pt x="360" y="59"/>
                  </a:lnTo>
                  <a:cubicBezTo>
                    <a:pt x="321" y="20"/>
                    <a:pt x="27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769925" y="1405550"/>
              <a:ext cx="34650" cy="80125"/>
            </a:xfrm>
            <a:custGeom>
              <a:avLst/>
              <a:gdLst/>
              <a:ahLst/>
              <a:cxnLst/>
              <a:rect l="l" t="t" r="r" b="b"/>
              <a:pathLst>
                <a:path w="1386" h="3205" fill="none" extrusionOk="0">
                  <a:moveTo>
                    <a:pt x="1385" y="0"/>
                  </a:moveTo>
                  <a:lnTo>
                    <a:pt x="1" y="1615"/>
                  </a:lnTo>
                  <a:lnTo>
                    <a:pt x="1385"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769925" y="1445900"/>
              <a:ext cx="73075" cy="25"/>
            </a:xfrm>
            <a:custGeom>
              <a:avLst/>
              <a:gdLst/>
              <a:ahLst/>
              <a:cxnLst/>
              <a:rect l="l" t="t" r="r" b="b"/>
              <a:pathLst>
                <a:path w="2923" h="1" fill="none" extrusionOk="0">
                  <a:moveTo>
                    <a:pt x="1" y="1"/>
                  </a:moveTo>
                  <a:lnTo>
                    <a:pt x="2923"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967300" y="1405550"/>
              <a:ext cx="35250" cy="80125"/>
            </a:xfrm>
            <a:custGeom>
              <a:avLst/>
              <a:gdLst/>
              <a:ahLst/>
              <a:cxnLst/>
              <a:rect l="l" t="t" r="r" b="b"/>
              <a:pathLst>
                <a:path w="1410" h="3205" fill="none" extrusionOk="0">
                  <a:moveTo>
                    <a:pt x="0" y="0"/>
                  </a:moveTo>
                  <a:lnTo>
                    <a:pt x="1410" y="1615"/>
                  </a:lnTo>
                  <a:lnTo>
                    <a:pt x="0"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929475" y="1445900"/>
              <a:ext cx="73075" cy="25"/>
            </a:xfrm>
            <a:custGeom>
              <a:avLst/>
              <a:gdLst/>
              <a:ahLst/>
              <a:cxnLst/>
              <a:rect l="l" t="t" r="r" b="b"/>
              <a:pathLst>
                <a:path w="2923" h="1" fill="none" extrusionOk="0">
                  <a:moveTo>
                    <a:pt x="2923" y="1"/>
                  </a:moveTo>
                  <a:lnTo>
                    <a:pt x="1"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1089675" y="1404900"/>
              <a:ext cx="80750" cy="81400"/>
            </a:xfrm>
            <a:custGeom>
              <a:avLst/>
              <a:gdLst/>
              <a:ahLst/>
              <a:cxnLst/>
              <a:rect l="l" t="t" r="r" b="b"/>
              <a:pathLst>
                <a:path w="3230" h="3256" fill="none" extrusionOk="0">
                  <a:moveTo>
                    <a:pt x="3230" y="2025"/>
                  </a:moveTo>
                  <a:cubicBezTo>
                    <a:pt x="3076" y="2743"/>
                    <a:pt x="2410" y="3256"/>
                    <a:pt x="1641" y="3256"/>
                  </a:cubicBezTo>
                  <a:cubicBezTo>
                    <a:pt x="744" y="3256"/>
                    <a:pt x="0" y="2538"/>
                    <a:pt x="0" y="1641"/>
                  </a:cubicBezTo>
                  <a:cubicBezTo>
                    <a:pt x="0" y="744"/>
                    <a:pt x="744" y="1"/>
                    <a:pt x="1641" y="1"/>
                  </a:cubicBezTo>
                  <a:cubicBezTo>
                    <a:pt x="2205" y="1"/>
                    <a:pt x="2692" y="283"/>
                    <a:pt x="2999" y="744"/>
                  </a:cubicBez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1143500" y="1405550"/>
              <a:ext cx="29500" cy="23075"/>
            </a:xfrm>
            <a:custGeom>
              <a:avLst/>
              <a:gdLst/>
              <a:ahLst/>
              <a:cxnLst/>
              <a:rect l="l" t="t" r="r" b="b"/>
              <a:pathLst>
                <a:path w="1180" h="923" fill="none" extrusionOk="0">
                  <a:moveTo>
                    <a:pt x="1179" y="0"/>
                  </a:moveTo>
                  <a:lnTo>
                    <a:pt x="949" y="923"/>
                  </a:lnTo>
                  <a:lnTo>
                    <a:pt x="0" y="82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1278700" y="1428600"/>
              <a:ext cx="65375" cy="57075"/>
            </a:xfrm>
            <a:custGeom>
              <a:avLst/>
              <a:gdLst/>
              <a:ahLst/>
              <a:cxnLst/>
              <a:rect l="l" t="t" r="r" b="b"/>
              <a:pathLst>
                <a:path w="2615" h="2283" fill="none" extrusionOk="0">
                  <a:moveTo>
                    <a:pt x="2615" y="1"/>
                  </a:moveTo>
                  <a:lnTo>
                    <a:pt x="2615" y="2282"/>
                  </a:lnTo>
                  <a:lnTo>
                    <a:pt x="0" y="2282"/>
                  </a:lnTo>
                  <a:lnTo>
                    <a:pt x="0"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1260125" y="1405550"/>
              <a:ext cx="102525" cy="32050"/>
            </a:xfrm>
            <a:custGeom>
              <a:avLst/>
              <a:gdLst/>
              <a:ahLst/>
              <a:cxnLst/>
              <a:rect l="l" t="t" r="r" b="b"/>
              <a:pathLst>
                <a:path w="4101" h="1282" fill="none" extrusionOk="0">
                  <a:moveTo>
                    <a:pt x="4101" y="1282"/>
                  </a:moveTo>
                  <a:lnTo>
                    <a:pt x="2050" y="0"/>
                  </a:lnTo>
                  <a:lnTo>
                    <a:pt x="0" y="1282"/>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8" name="Google Shape;2278;p34"/>
          <p:cNvSpPr txBox="1">
            <a:spLocks noGrp="1"/>
          </p:cNvSpPr>
          <p:nvPr>
            <p:ph type="title"/>
          </p:nvPr>
        </p:nvSpPr>
        <p:spPr>
          <a:xfrm>
            <a:off x="2069685" y="2547724"/>
            <a:ext cx="5127009" cy="16668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a:softEdge rad="0"/>
          </a:effectLst>
        </p:spPr>
        <p:txBody>
          <a:bodyPr spcFirstLastPara="1" wrap="square" lIns="91425" tIns="91425" rIns="91425" bIns="91425" anchor="b" anchorCtr="0">
            <a:noAutofit/>
          </a:bodyPr>
          <a:lstStyle/>
          <a:p>
            <a:pPr marL="0" lvl="0" indent="0" algn="ctr" rtl="0">
              <a:spcBef>
                <a:spcPts val="0"/>
              </a:spcBef>
              <a:spcAft>
                <a:spcPts val="0"/>
              </a:spcAft>
              <a:buNone/>
            </a:pPr>
            <a:r>
              <a:rPr lang="en-SG" dirty="0"/>
              <a:t>Hyperparameter</a:t>
            </a:r>
            <a:br>
              <a:rPr lang="en-SG" dirty="0"/>
            </a:br>
            <a:r>
              <a:rPr lang="en-SG" dirty="0"/>
              <a:t>Tuning</a:t>
            </a:r>
            <a:endParaRPr dirty="0"/>
          </a:p>
        </p:txBody>
      </p:sp>
      <p:sp>
        <p:nvSpPr>
          <p:cNvPr id="2279" name="Google Shape;2279;p34"/>
          <p:cNvSpPr txBox="1">
            <a:spLocks noGrp="1"/>
          </p:cNvSpPr>
          <p:nvPr>
            <p:ph type="title" idx="2"/>
          </p:nvPr>
        </p:nvSpPr>
        <p:spPr>
          <a:xfrm>
            <a:off x="4033609" y="1332401"/>
            <a:ext cx="1240519" cy="118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grpSp>
        <p:nvGrpSpPr>
          <p:cNvPr id="2283" name="Google Shape;2283;p34"/>
          <p:cNvGrpSpPr/>
          <p:nvPr/>
        </p:nvGrpSpPr>
        <p:grpSpPr>
          <a:xfrm>
            <a:off x="1300313" y="3282960"/>
            <a:ext cx="655866" cy="864364"/>
            <a:chOff x="6271241" y="1006524"/>
            <a:chExt cx="623684" cy="821951"/>
          </a:xfrm>
        </p:grpSpPr>
        <p:sp>
          <p:nvSpPr>
            <p:cNvPr id="2284" name="Google Shape;2284;p34"/>
            <p:cNvSpPr/>
            <p:nvPr/>
          </p:nvSpPr>
          <p:spPr>
            <a:xfrm>
              <a:off x="6271241" y="1006524"/>
              <a:ext cx="493400" cy="493400"/>
            </a:xfrm>
            <a:custGeom>
              <a:avLst/>
              <a:gdLst/>
              <a:ahLst/>
              <a:cxnLst/>
              <a:rect l="l" t="t" r="r" b="b"/>
              <a:pathLst>
                <a:path w="19736" h="19736" extrusionOk="0">
                  <a:moveTo>
                    <a:pt x="10021" y="1"/>
                  </a:moveTo>
                  <a:lnTo>
                    <a:pt x="9483" y="8766"/>
                  </a:lnTo>
                  <a:lnTo>
                    <a:pt x="6305" y="6203"/>
                  </a:lnTo>
                  <a:lnTo>
                    <a:pt x="8791" y="9458"/>
                  </a:lnTo>
                  <a:lnTo>
                    <a:pt x="0" y="9715"/>
                  </a:lnTo>
                  <a:lnTo>
                    <a:pt x="8740" y="10253"/>
                  </a:lnTo>
                  <a:lnTo>
                    <a:pt x="6177" y="13431"/>
                  </a:lnTo>
                  <a:lnTo>
                    <a:pt x="9432" y="10970"/>
                  </a:lnTo>
                  <a:lnTo>
                    <a:pt x="9688" y="19736"/>
                  </a:lnTo>
                  <a:lnTo>
                    <a:pt x="10252" y="10996"/>
                  </a:lnTo>
                  <a:lnTo>
                    <a:pt x="13430" y="13559"/>
                  </a:lnTo>
                  <a:lnTo>
                    <a:pt x="10970" y="10304"/>
                  </a:lnTo>
                  <a:lnTo>
                    <a:pt x="19735" y="10048"/>
                  </a:lnTo>
                  <a:lnTo>
                    <a:pt x="10970" y="9484"/>
                  </a:lnTo>
                  <a:lnTo>
                    <a:pt x="13558" y="6331"/>
                  </a:lnTo>
                  <a:lnTo>
                    <a:pt x="10278" y="8792"/>
                  </a:lnTo>
                  <a:lnTo>
                    <a:pt x="10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6608475" y="1573000"/>
              <a:ext cx="270425" cy="239450"/>
            </a:xfrm>
            <a:custGeom>
              <a:avLst/>
              <a:gdLst/>
              <a:ahLst/>
              <a:cxnLst/>
              <a:rect l="l" t="t" r="r" b="b"/>
              <a:pathLst>
                <a:path w="10817" h="9578" extrusionOk="0">
                  <a:moveTo>
                    <a:pt x="2861" y="0"/>
                  </a:moveTo>
                  <a:cubicBezTo>
                    <a:pt x="1365" y="0"/>
                    <a:pt x="74" y="1173"/>
                    <a:pt x="52" y="2683"/>
                  </a:cubicBezTo>
                  <a:cubicBezTo>
                    <a:pt x="0" y="4400"/>
                    <a:pt x="1000" y="6322"/>
                    <a:pt x="5408" y="9577"/>
                  </a:cubicBezTo>
                  <a:cubicBezTo>
                    <a:pt x="9817" y="6271"/>
                    <a:pt x="10816" y="4400"/>
                    <a:pt x="10739" y="2683"/>
                  </a:cubicBezTo>
                  <a:cubicBezTo>
                    <a:pt x="10717" y="1193"/>
                    <a:pt x="9402" y="1"/>
                    <a:pt x="7932" y="1"/>
                  </a:cubicBezTo>
                  <a:cubicBezTo>
                    <a:pt x="7734" y="1"/>
                    <a:pt x="7532" y="23"/>
                    <a:pt x="7331" y="69"/>
                  </a:cubicBezTo>
                  <a:cubicBezTo>
                    <a:pt x="5716" y="402"/>
                    <a:pt x="5408" y="1965"/>
                    <a:pt x="5408" y="1965"/>
                  </a:cubicBezTo>
                  <a:cubicBezTo>
                    <a:pt x="5408" y="1965"/>
                    <a:pt x="5101" y="453"/>
                    <a:pt x="3486" y="69"/>
                  </a:cubicBezTo>
                  <a:cubicBezTo>
                    <a:pt x="3276" y="22"/>
                    <a:pt x="3066" y="0"/>
                    <a:pt x="2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6591825" y="1556125"/>
              <a:ext cx="303100" cy="272350"/>
            </a:xfrm>
            <a:custGeom>
              <a:avLst/>
              <a:gdLst/>
              <a:ahLst/>
              <a:cxnLst/>
              <a:rect l="l" t="t" r="r" b="b"/>
              <a:pathLst>
                <a:path w="12124" h="10894" extrusionOk="0">
                  <a:moveTo>
                    <a:pt x="8637" y="667"/>
                  </a:moveTo>
                  <a:cubicBezTo>
                    <a:pt x="10098" y="667"/>
                    <a:pt x="11405" y="1871"/>
                    <a:pt x="11457" y="3358"/>
                  </a:cubicBezTo>
                  <a:cubicBezTo>
                    <a:pt x="11482" y="5075"/>
                    <a:pt x="10483" y="6997"/>
                    <a:pt x="6100" y="10252"/>
                  </a:cubicBezTo>
                  <a:cubicBezTo>
                    <a:pt x="1692" y="6997"/>
                    <a:pt x="718" y="5075"/>
                    <a:pt x="743" y="3358"/>
                  </a:cubicBezTo>
                  <a:cubicBezTo>
                    <a:pt x="769" y="1871"/>
                    <a:pt x="2102" y="667"/>
                    <a:pt x="3563" y="667"/>
                  </a:cubicBezTo>
                  <a:cubicBezTo>
                    <a:pt x="3742" y="667"/>
                    <a:pt x="3973" y="718"/>
                    <a:pt x="4178" y="744"/>
                  </a:cubicBezTo>
                  <a:cubicBezTo>
                    <a:pt x="5767" y="1102"/>
                    <a:pt x="6100" y="2640"/>
                    <a:pt x="6100" y="2640"/>
                  </a:cubicBezTo>
                  <a:cubicBezTo>
                    <a:pt x="6100" y="2640"/>
                    <a:pt x="6382" y="1128"/>
                    <a:pt x="8022" y="744"/>
                  </a:cubicBezTo>
                  <a:cubicBezTo>
                    <a:pt x="8202" y="667"/>
                    <a:pt x="8407" y="667"/>
                    <a:pt x="8637" y="667"/>
                  </a:cubicBezTo>
                  <a:close/>
                  <a:moveTo>
                    <a:pt x="3563" y="0"/>
                  </a:moveTo>
                  <a:cubicBezTo>
                    <a:pt x="1666" y="0"/>
                    <a:pt x="128" y="1513"/>
                    <a:pt x="77" y="3332"/>
                  </a:cubicBezTo>
                  <a:cubicBezTo>
                    <a:pt x="0" y="5613"/>
                    <a:pt x="1640" y="7766"/>
                    <a:pt x="5690" y="10765"/>
                  </a:cubicBezTo>
                  <a:cubicBezTo>
                    <a:pt x="5818" y="10868"/>
                    <a:pt x="5946" y="10893"/>
                    <a:pt x="6074" y="10893"/>
                  </a:cubicBezTo>
                  <a:cubicBezTo>
                    <a:pt x="6203" y="10893"/>
                    <a:pt x="6356" y="10868"/>
                    <a:pt x="6459" y="10765"/>
                  </a:cubicBezTo>
                  <a:cubicBezTo>
                    <a:pt x="10483" y="7766"/>
                    <a:pt x="12123" y="5588"/>
                    <a:pt x="12046" y="3332"/>
                  </a:cubicBezTo>
                  <a:cubicBezTo>
                    <a:pt x="12046" y="1513"/>
                    <a:pt x="10483" y="0"/>
                    <a:pt x="8637" y="0"/>
                  </a:cubicBezTo>
                  <a:cubicBezTo>
                    <a:pt x="8381" y="0"/>
                    <a:pt x="8125" y="26"/>
                    <a:pt x="7869" y="103"/>
                  </a:cubicBezTo>
                  <a:cubicBezTo>
                    <a:pt x="7023" y="282"/>
                    <a:pt x="6459" y="744"/>
                    <a:pt x="6100" y="1179"/>
                  </a:cubicBezTo>
                  <a:cubicBezTo>
                    <a:pt x="5741" y="744"/>
                    <a:pt x="5177" y="282"/>
                    <a:pt x="4332" y="103"/>
                  </a:cubicBezTo>
                  <a:cubicBezTo>
                    <a:pt x="4075" y="26"/>
                    <a:pt x="3819" y="0"/>
                    <a:pt x="3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6608475" y="1223775"/>
              <a:ext cx="270425" cy="239475"/>
            </a:xfrm>
            <a:custGeom>
              <a:avLst/>
              <a:gdLst/>
              <a:ahLst/>
              <a:cxnLst/>
              <a:rect l="l" t="t" r="r" b="b"/>
              <a:pathLst>
                <a:path w="10817" h="9579" extrusionOk="0">
                  <a:moveTo>
                    <a:pt x="2861" y="1"/>
                  </a:moveTo>
                  <a:cubicBezTo>
                    <a:pt x="1365" y="1"/>
                    <a:pt x="74" y="1174"/>
                    <a:pt x="52" y="2684"/>
                  </a:cubicBezTo>
                  <a:cubicBezTo>
                    <a:pt x="0" y="4401"/>
                    <a:pt x="1000" y="6323"/>
                    <a:pt x="5408" y="9578"/>
                  </a:cubicBezTo>
                  <a:cubicBezTo>
                    <a:pt x="9817" y="6323"/>
                    <a:pt x="10816" y="4401"/>
                    <a:pt x="10739" y="2684"/>
                  </a:cubicBezTo>
                  <a:cubicBezTo>
                    <a:pt x="10717" y="1193"/>
                    <a:pt x="9402" y="2"/>
                    <a:pt x="7932" y="2"/>
                  </a:cubicBezTo>
                  <a:cubicBezTo>
                    <a:pt x="7734" y="2"/>
                    <a:pt x="7532" y="23"/>
                    <a:pt x="7331" y="69"/>
                  </a:cubicBezTo>
                  <a:cubicBezTo>
                    <a:pt x="5716" y="428"/>
                    <a:pt x="5408" y="1966"/>
                    <a:pt x="5408" y="1966"/>
                  </a:cubicBezTo>
                  <a:cubicBezTo>
                    <a:pt x="5408" y="1966"/>
                    <a:pt x="5101" y="454"/>
                    <a:pt x="3486" y="69"/>
                  </a:cubicBezTo>
                  <a:cubicBezTo>
                    <a:pt x="3276" y="23"/>
                    <a:pt x="3066"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6591825" y="1206900"/>
              <a:ext cx="303100" cy="272350"/>
            </a:xfrm>
            <a:custGeom>
              <a:avLst/>
              <a:gdLst/>
              <a:ahLst/>
              <a:cxnLst/>
              <a:rect l="l" t="t" r="r" b="b"/>
              <a:pathLst>
                <a:path w="12124" h="10894" extrusionOk="0">
                  <a:moveTo>
                    <a:pt x="8637" y="667"/>
                  </a:moveTo>
                  <a:cubicBezTo>
                    <a:pt x="10098" y="667"/>
                    <a:pt x="11405" y="1872"/>
                    <a:pt x="11457" y="3359"/>
                  </a:cubicBezTo>
                  <a:cubicBezTo>
                    <a:pt x="11482" y="5050"/>
                    <a:pt x="10483" y="6998"/>
                    <a:pt x="6100" y="10253"/>
                  </a:cubicBezTo>
                  <a:cubicBezTo>
                    <a:pt x="1717" y="6998"/>
                    <a:pt x="692" y="5076"/>
                    <a:pt x="743" y="3359"/>
                  </a:cubicBezTo>
                  <a:cubicBezTo>
                    <a:pt x="769" y="1872"/>
                    <a:pt x="2102" y="667"/>
                    <a:pt x="3563" y="667"/>
                  </a:cubicBezTo>
                  <a:cubicBezTo>
                    <a:pt x="3768" y="667"/>
                    <a:pt x="3973" y="719"/>
                    <a:pt x="4178" y="744"/>
                  </a:cubicBezTo>
                  <a:cubicBezTo>
                    <a:pt x="5767" y="1103"/>
                    <a:pt x="6100" y="2641"/>
                    <a:pt x="6100" y="2641"/>
                  </a:cubicBezTo>
                  <a:cubicBezTo>
                    <a:pt x="6100" y="2641"/>
                    <a:pt x="6382" y="1129"/>
                    <a:pt x="8022" y="744"/>
                  </a:cubicBezTo>
                  <a:cubicBezTo>
                    <a:pt x="8202" y="719"/>
                    <a:pt x="8407" y="667"/>
                    <a:pt x="8637" y="667"/>
                  </a:cubicBezTo>
                  <a:close/>
                  <a:moveTo>
                    <a:pt x="3563" y="1"/>
                  </a:moveTo>
                  <a:cubicBezTo>
                    <a:pt x="1666" y="1"/>
                    <a:pt x="128" y="1513"/>
                    <a:pt x="77" y="3333"/>
                  </a:cubicBezTo>
                  <a:cubicBezTo>
                    <a:pt x="0" y="5614"/>
                    <a:pt x="1640" y="7767"/>
                    <a:pt x="5690" y="10766"/>
                  </a:cubicBezTo>
                  <a:cubicBezTo>
                    <a:pt x="5818" y="10868"/>
                    <a:pt x="5946" y="10894"/>
                    <a:pt x="6074" y="10894"/>
                  </a:cubicBezTo>
                  <a:cubicBezTo>
                    <a:pt x="6203" y="10894"/>
                    <a:pt x="6356" y="10868"/>
                    <a:pt x="6459" y="10766"/>
                  </a:cubicBezTo>
                  <a:cubicBezTo>
                    <a:pt x="10483" y="7741"/>
                    <a:pt x="12123" y="5563"/>
                    <a:pt x="12046" y="3333"/>
                  </a:cubicBezTo>
                  <a:cubicBezTo>
                    <a:pt x="12046" y="1513"/>
                    <a:pt x="10483" y="1"/>
                    <a:pt x="8637" y="1"/>
                  </a:cubicBezTo>
                  <a:cubicBezTo>
                    <a:pt x="8381" y="1"/>
                    <a:pt x="8125" y="27"/>
                    <a:pt x="7869" y="104"/>
                  </a:cubicBezTo>
                  <a:cubicBezTo>
                    <a:pt x="7023" y="283"/>
                    <a:pt x="6459" y="744"/>
                    <a:pt x="6100" y="1180"/>
                  </a:cubicBezTo>
                  <a:cubicBezTo>
                    <a:pt x="5741" y="744"/>
                    <a:pt x="5177" y="283"/>
                    <a:pt x="4332" y="104"/>
                  </a:cubicBezTo>
                  <a:cubicBezTo>
                    <a:pt x="4075" y="27"/>
                    <a:pt x="3819" y="1"/>
                    <a:pt x="3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a:off x="6945071" y="1656245"/>
            <a:ext cx="1002045" cy="864447"/>
            <a:chOff x="507875" y="512275"/>
            <a:chExt cx="2066925" cy="1783100"/>
          </a:xfrm>
        </p:grpSpPr>
        <p:sp>
          <p:nvSpPr>
            <p:cNvPr id="2290" name="Google Shape;2290;p34"/>
            <p:cNvSpPr/>
            <p:nvPr/>
          </p:nvSpPr>
          <p:spPr>
            <a:xfrm>
              <a:off x="1222925" y="1196300"/>
              <a:ext cx="308550" cy="327175"/>
            </a:xfrm>
            <a:custGeom>
              <a:avLst/>
              <a:gdLst/>
              <a:ahLst/>
              <a:cxnLst/>
              <a:rect l="l" t="t" r="r" b="b"/>
              <a:pathLst>
                <a:path w="12342" h="13087" extrusionOk="0">
                  <a:moveTo>
                    <a:pt x="9040" y="0"/>
                  </a:moveTo>
                  <a:cubicBezTo>
                    <a:pt x="8322" y="0"/>
                    <a:pt x="7618" y="249"/>
                    <a:pt x="7144" y="823"/>
                  </a:cubicBezTo>
                  <a:cubicBezTo>
                    <a:pt x="5168" y="3316"/>
                    <a:pt x="3162" y="5748"/>
                    <a:pt x="1186" y="8210"/>
                  </a:cubicBezTo>
                  <a:cubicBezTo>
                    <a:pt x="244" y="9395"/>
                    <a:pt x="1" y="11067"/>
                    <a:pt x="1186" y="12252"/>
                  </a:cubicBezTo>
                  <a:cubicBezTo>
                    <a:pt x="1728" y="12778"/>
                    <a:pt x="2544" y="13086"/>
                    <a:pt x="3339" y="13086"/>
                  </a:cubicBezTo>
                  <a:cubicBezTo>
                    <a:pt x="4061" y="13086"/>
                    <a:pt x="4766" y="12831"/>
                    <a:pt x="5229" y="12252"/>
                  </a:cubicBezTo>
                  <a:cubicBezTo>
                    <a:pt x="7205" y="9760"/>
                    <a:pt x="9211" y="7328"/>
                    <a:pt x="11186" y="4866"/>
                  </a:cubicBezTo>
                  <a:cubicBezTo>
                    <a:pt x="12129" y="3681"/>
                    <a:pt x="12341" y="2009"/>
                    <a:pt x="11186" y="823"/>
                  </a:cubicBezTo>
                  <a:cubicBezTo>
                    <a:pt x="10657" y="310"/>
                    <a:pt x="9841" y="0"/>
                    <a:pt x="90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1528875" y="1213000"/>
              <a:ext cx="345150" cy="372200"/>
            </a:xfrm>
            <a:custGeom>
              <a:avLst/>
              <a:gdLst/>
              <a:ahLst/>
              <a:cxnLst/>
              <a:rect l="l" t="t" r="r" b="b"/>
              <a:pathLst>
                <a:path w="13806" h="14888" extrusionOk="0">
                  <a:moveTo>
                    <a:pt x="9808" y="0"/>
                  </a:moveTo>
                  <a:cubicBezTo>
                    <a:pt x="8939" y="0"/>
                    <a:pt x="8065" y="384"/>
                    <a:pt x="7459" y="1310"/>
                  </a:cubicBezTo>
                  <a:cubicBezTo>
                    <a:pt x="5423" y="4441"/>
                    <a:pt x="3386" y="7572"/>
                    <a:pt x="1380" y="10703"/>
                  </a:cubicBezTo>
                  <a:cubicBezTo>
                    <a:pt x="0" y="12847"/>
                    <a:pt x="1986" y="14887"/>
                    <a:pt x="3983" y="14887"/>
                  </a:cubicBezTo>
                  <a:cubicBezTo>
                    <a:pt x="4844" y="14887"/>
                    <a:pt x="5708" y="14507"/>
                    <a:pt x="6304" y="13590"/>
                  </a:cubicBezTo>
                  <a:cubicBezTo>
                    <a:pt x="8341" y="10460"/>
                    <a:pt x="10377" y="7329"/>
                    <a:pt x="12383" y="4198"/>
                  </a:cubicBezTo>
                  <a:cubicBezTo>
                    <a:pt x="13805" y="2055"/>
                    <a:pt x="11819" y="0"/>
                    <a:pt x="9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1885525" y="1114475"/>
              <a:ext cx="332575" cy="370350"/>
            </a:xfrm>
            <a:custGeom>
              <a:avLst/>
              <a:gdLst/>
              <a:ahLst/>
              <a:cxnLst/>
              <a:rect l="l" t="t" r="r" b="b"/>
              <a:pathLst>
                <a:path w="13303" h="14814" extrusionOk="0">
                  <a:moveTo>
                    <a:pt x="9340" y="1"/>
                  </a:moveTo>
                  <a:cubicBezTo>
                    <a:pt x="8477" y="1"/>
                    <a:pt x="7613" y="390"/>
                    <a:pt x="7023" y="1330"/>
                  </a:cubicBezTo>
                  <a:lnTo>
                    <a:pt x="1309" y="10571"/>
                  </a:lnTo>
                  <a:cubicBezTo>
                    <a:pt x="1" y="12765"/>
                    <a:pt x="1959" y="14813"/>
                    <a:pt x="3930" y="14813"/>
                  </a:cubicBezTo>
                  <a:cubicBezTo>
                    <a:pt x="4798" y="14813"/>
                    <a:pt x="5669" y="14416"/>
                    <a:pt x="6263" y="13458"/>
                  </a:cubicBezTo>
                  <a:lnTo>
                    <a:pt x="11947" y="4218"/>
                  </a:lnTo>
                  <a:cubicBezTo>
                    <a:pt x="13303" y="2058"/>
                    <a:pt x="11323" y="1"/>
                    <a:pt x="9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1758650" y="1501600"/>
              <a:ext cx="224200" cy="266100"/>
            </a:xfrm>
            <a:custGeom>
              <a:avLst/>
              <a:gdLst/>
              <a:ahLst/>
              <a:cxnLst/>
              <a:rect l="l" t="t" r="r" b="b"/>
              <a:pathLst>
                <a:path w="8968" h="10644" extrusionOk="0">
                  <a:moveTo>
                    <a:pt x="5807" y="1"/>
                  </a:moveTo>
                  <a:cubicBezTo>
                    <a:pt x="4805" y="1"/>
                    <a:pt x="3801" y="494"/>
                    <a:pt x="3314" y="1408"/>
                  </a:cubicBezTo>
                  <a:cubicBezTo>
                    <a:pt x="2432" y="3080"/>
                    <a:pt x="1612" y="4691"/>
                    <a:pt x="730" y="6362"/>
                  </a:cubicBezTo>
                  <a:cubicBezTo>
                    <a:pt x="1" y="7730"/>
                    <a:pt x="396" y="9463"/>
                    <a:pt x="1764" y="10284"/>
                  </a:cubicBezTo>
                  <a:cubicBezTo>
                    <a:pt x="2187" y="10526"/>
                    <a:pt x="2681" y="10644"/>
                    <a:pt x="3179" y="10644"/>
                  </a:cubicBezTo>
                  <a:cubicBezTo>
                    <a:pt x="4180" y="10644"/>
                    <a:pt x="5197" y="10164"/>
                    <a:pt x="5685" y="9250"/>
                  </a:cubicBezTo>
                  <a:cubicBezTo>
                    <a:pt x="6536" y="7578"/>
                    <a:pt x="7387" y="5967"/>
                    <a:pt x="8268" y="4296"/>
                  </a:cubicBezTo>
                  <a:cubicBezTo>
                    <a:pt x="8968" y="2928"/>
                    <a:pt x="8603" y="1195"/>
                    <a:pt x="7235" y="375"/>
                  </a:cubicBezTo>
                  <a:cubicBezTo>
                    <a:pt x="6801" y="122"/>
                    <a:pt x="6304" y="1"/>
                    <a:pt x="5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a:off x="1388050" y="1635350"/>
              <a:ext cx="289625" cy="340900"/>
            </a:xfrm>
            <a:custGeom>
              <a:avLst/>
              <a:gdLst/>
              <a:ahLst/>
              <a:cxnLst/>
              <a:rect l="l" t="t" r="r" b="b"/>
              <a:pathLst>
                <a:path w="11585" h="13636" extrusionOk="0">
                  <a:moveTo>
                    <a:pt x="7680" y="1"/>
                  </a:moveTo>
                  <a:cubicBezTo>
                    <a:pt x="6822" y="1"/>
                    <a:pt x="5977" y="413"/>
                    <a:pt x="5433" y="1408"/>
                  </a:cubicBezTo>
                  <a:cubicBezTo>
                    <a:pt x="4034" y="4052"/>
                    <a:pt x="2636" y="6696"/>
                    <a:pt x="1177" y="9341"/>
                  </a:cubicBezTo>
                  <a:cubicBezTo>
                    <a:pt x="0" y="11568"/>
                    <a:pt x="2005" y="13636"/>
                    <a:pt x="3917" y="13636"/>
                  </a:cubicBezTo>
                  <a:cubicBezTo>
                    <a:pt x="4771" y="13636"/>
                    <a:pt x="5606" y="13223"/>
                    <a:pt x="6132" y="12228"/>
                  </a:cubicBezTo>
                  <a:cubicBezTo>
                    <a:pt x="7530" y="9584"/>
                    <a:pt x="8958" y="6940"/>
                    <a:pt x="10387" y="4295"/>
                  </a:cubicBezTo>
                  <a:cubicBezTo>
                    <a:pt x="11585" y="2068"/>
                    <a:pt x="9601" y="1"/>
                    <a:pt x="7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a:off x="1115800" y="1572450"/>
              <a:ext cx="316125" cy="340350"/>
            </a:xfrm>
            <a:custGeom>
              <a:avLst/>
              <a:gdLst/>
              <a:ahLst/>
              <a:cxnLst/>
              <a:rect l="l" t="t" r="r" b="b"/>
              <a:pathLst>
                <a:path w="12645" h="13614" extrusionOk="0">
                  <a:moveTo>
                    <a:pt x="9319" y="0"/>
                  </a:moveTo>
                  <a:cubicBezTo>
                    <a:pt x="8595" y="0"/>
                    <a:pt x="7892" y="249"/>
                    <a:pt x="7447" y="823"/>
                  </a:cubicBezTo>
                  <a:cubicBezTo>
                    <a:pt x="5350" y="3468"/>
                    <a:pt x="3283" y="6112"/>
                    <a:pt x="1185" y="8757"/>
                  </a:cubicBezTo>
                  <a:cubicBezTo>
                    <a:pt x="243" y="9942"/>
                    <a:pt x="0" y="11583"/>
                    <a:pt x="1185" y="12769"/>
                  </a:cubicBezTo>
                  <a:cubicBezTo>
                    <a:pt x="1691" y="13306"/>
                    <a:pt x="2502" y="13614"/>
                    <a:pt x="3295" y="13614"/>
                  </a:cubicBezTo>
                  <a:cubicBezTo>
                    <a:pt x="4028" y="13614"/>
                    <a:pt x="4746" y="13352"/>
                    <a:pt x="5198" y="12769"/>
                  </a:cubicBezTo>
                  <a:cubicBezTo>
                    <a:pt x="7295" y="10155"/>
                    <a:pt x="9392" y="7480"/>
                    <a:pt x="11490" y="4866"/>
                  </a:cubicBezTo>
                  <a:cubicBezTo>
                    <a:pt x="12432" y="3650"/>
                    <a:pt x="12645" y="2009"/>
                    <a:pt x="11490" y="823"/>
                  </a:cubicBezTo>
                  <a:cubicBezTo>
                    <a:pt x="10960" y="310"/>
                    <a:pt x="10127" y="0"/>
                    <a:pt x="9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827550" y="1209650"/>
              <a:ext cx="270050" cy="300525"/>
            </a:xfrm>
            <a:custGeom>
              <a:avLst/>
              <a:gdLst/>
              <a:ahLst/>
              <a:cxnLst/>
              <a:rect l="l" t="t" r="r" b="b"/>
              <a:pathLst>
                <a:path w="10802" h="12021" extrusionOk="0">
                  <a:moveTo>
                    <a:pt x="6931" y="1"/>
                  </a:moveTo>
                  <a:cubicBezTo>
                    <a:pt x="6070" y="1"/>
                    <a:pt x="5216" y="416"/>
                    <a:pt x="4661" y="1414"/>
                  </a:cubicBezTo>
                  <a:cubicBezTo>
                    <a:pt x="3506" y="3511"/>
                    <a:pt x="2381" y="5639"/>
                    <a:pt x="1195" y="7706"/>
                  </a:cubicBezTo>
                  <a:cubicBezTo>
                    <a:pt x="0" y="9950"/>
                    <a:pt x="1973" y="12020"/>
                    <a:pt x="3891" y="12020"/>
                  </a:cubicBezTo>
                  <a:cubicBezTo>
                    <a:pt x="4753" y="12020"/>
                    <a:pt x="5603" y="11602"/>
                    <a:pt x="6150" y="10594"/>
                  </a:cubicBezTo>
                  <a:cubicBezTo>
                    <a:pt x="7275" y="8527"/>
                    <a:pt x="8430" y="6399"/>
                    <a:pt x="9585" y="4302"/>
                  </a:cubicBezTo>
                  <a:cubicBezTo>
                    <a:pt x="10801" y="2057"/>
                    <a:pt x="8848" y="1"/>
                    <a:pt x="6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1562525" y="744325"/>
              <a:ext cx="328975" cy="403650"/>
            </a:xfrm>
            <a:custGeom>
              <a:avLst/>
              <a:gdLst/>
              <a:ahLst/>
              <a:cxnLst/>
              <a:rect l="l" t="t" r="r" b="b"/>
              <a:pathLst>
                <a:path w="13159" h="16146" extrusionOk="0">
                  <a:moveTo>
                    <a:pt x="9236" y="1"/>
                  </a:moveTo>
                  <a:cubicBezTo>
                    <a:pt x="8372" y="1"/>
                    <a:pt x="7518" y="410"/>
                    <a:pt x="6964" y="1395"/>
                  </a:cubicBezTo>
                  <a:cubicBezTo>
                    <a:pt x="5049" y="4890"/>
                    <a:pt x="3104" y="8386"/>
                    <a:pt x="1220" y="11851"/>
                  </a:cubicBezTo>
                  <a:cubicBezTo>
                    <a:pt x="1" y="14078"/>
                    <a:pt x="1963" y="16145"/>
                    <a:pt x="3883" y="16145"/>
                  </a:cubicBezTo>
                  <a:cubicBezTo>
                    <a:pt x="4741" y="16145"/>
                    <a:pt x="5590" y="15733"/>
                    <a:pt x="6144" y="14738"/>
                  </a:cubicBezTo>
                  <a:cubicBezTo>
                    <a:pt x="8089" y="11243"/>
                    <a:pt x="10034" y="7747"/>
                    <a:pt x="11919" y="4282"/>
                  </a:cubicBezTo>
                  <a:cubicBezTo>
                    <a:pt x="13159" y="2054"/>
                    <a:pt x="11173" y="1"/>
                    <a:pt x="9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1351625" y="801525"/>
              <a:ext cx="208950" cy="333575"/>
            </a:xfrm>
            <a:custGeom>
              <a:avLst/>
              <a:gdLst/>
              <a:ahLst/>
              <a:cxnLst/>
              <a:rect l="l" t="t" r="r" b="b"/>
              <a:pathLst>
                <a:path w="8358" h="13343" extrusionOk="0">
                  <a:moveTo>
                    <a:pt x="4876" y="1"/>
                  </a:moveTo>
                  <a:cubicBezTo>
                    <a:pt x="3765" y="1"/>
                    <a:pt x="2698" y="613"/>
                    <a:pt x="2361" y="2025"/>
                  </a:cubicBezTo>
                  <a:cubicBezTo>
                    <a:pt x="1753" y="4608"/>
                    <a:pt x="1145" y="7222"/>
                    <a:pt x="476" y="9775"/>
                  </a:cubicBezTo>
                  <a:cubicBezTo>
                    <a:pt x="1" y="11933"/>
                    <a:pt x="1791" y="13343"/>
                    <a:pt x="3479" y="13343"/>
                  </a:cubicBezTo>
                  <a:cubicBezTo>
                    <a:pt x="4596" y="13343"/>
                    <a:pt x="5669" y="12724"/>
                    <a:pt x="6008" y="11295"/>
                  </a:cubicBezTo>
                  <a:cubicBezTo>
                    <a:pt x="6616" y="8742"/>
                    <a:pt x="7193" y="6128"/>
                    <a:pt x="7862" y="3575"/>
                  </a:cubicBezTo>
                  <a:cubicBezTo>
                    <a:pt x="8357" y="1412"/>
                    <a:pt x="6564" y="1"/>
                    <a:pt x="4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1083875" y="929925"/>
              <a:ext cx="227225" cy="307625"/>
            </a:xfrm>
            <a:custGeom>
              <a:avLst/>
              <a:gdLst/>
              <a:ahLst/>
              <a:cxnLst/>
              <a:rect l="l" t="t" r="r" b="b"/>
              <a:pathLst>
                <a:path w="9089" h="12305" extrusionOk="0">
                  <a:moveTo>
                    <a:pt x="6048" y="0"/>
                  </a:moveTo>
                  <a:cubicBezTo>
                    <a:pt x="5032" y="0"/>
                    <a:pt x="3980" y="460"/>
                    <a:pt x="3557" y="1387"/>
                  </a:cubicBezTo>
                  <a:cubicBezTo>
                    <a:pt x="2584" y="3606"/>
                    <a:pt x="1581" y="5794"/>
                    <a:pt x="608" y="8044"/>
                  </a:cubicBezTo>
                  <a:cubicBezTo>
                    <a:pt x="0" y="9442"/>
                    <a:pt x="183" y="11114"/>
                    <a:pt x="1611" y="11965"/>
                  </a:cubicBezTo>
                  <a:cubicBezTo>
                    <a:pt x="2041" y="12190"/>
                    <a:pt x="2557" y="12305"/>
                    <a:pt x="3076" y="12305"/>
                  </a:cubicBezTo>
                  <a:cubicBezTo>
                    <a:pt x="4097" y="12305"/>
                    <a:pt x="5129" y="11859"/>
                    <a:pt x="5532" y="10931"/>
                  </a:cubicBezTo>
                  <a:cubicBezTo>
                    <a:pt x="6505" y="8712"/>
                    <a:pt x="7508" y="6524"/>
                    <a:pt x="8511" y="4275"/>
                  </a:cubicBezTo>
                  <a:cubicBezTo>
                    <a:pt x="9089" y="2877"/>
                    <a:pt x="8906" y="1205"/>
                    <a:pt x="7478" y="354"/>
                  </a:cubicBezTo>
                  <a:cubicBezTo>
                    <a:pt x="7069" y="118"/>
                    <a:pt x="6563" y="0"/>
                    <a:pt x="60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1874925" y="800200"/>
              <a:ext cx="288775" cy="309050"/>
            </a:xfrm>
            <a:custGeom>
              <a:avLst/>
              <a:gdLst/>
              <a:ahLst/>
              <a:cxnLst/>
              <a:rect l="l" t="t" r="r" b="b"/>
              <a:pathLst>
                <a:path w="11551" h="12362" extrusionOk="0">
                  <a:moveTo>
                    <a:pt x="8237" y="0"/>
                  </a:moveTo>
                  <a:cubicBezTo>
                    <a:pt x="7248" y="0"/>
                    <a:pt x="6309" y="555"/>
                    <a:pt x="5684" y="1409"/>
                  </a:cubicBezTo>
                  <a:cubicBezTo>
                    <a:pt x="4104" y="3628"/>
                    <a:pt x="2493" y="5816"/>
                    <a:pt x="912" y="8066"/>
                  </a:cubicBezTo>
                  <a:cubicBezTo>
                    <a:pt x="0" y="9312"/>
                    <a:pt x="669" y="11257"/>
                    <a:pt x="1915" y="11987"/>
                  </a:cubicBezTo>
                  <a:cubicBezTo>
                    <a:pt x="2374" y="12245"/>
                    <a:pt x="2842" y="12362"/>
                    <a:pt x="3297" y="12362"/>
                  </a:cubicBezTo>
                  <a:cubicBezTo>
                    <a:pt x="4286" y="12362"/>
                    <a:pt x="5211" y="11807"/>
                    <a:pt x="5836" y="10953"/>
                  </a:cubicBezTo>
                  <a:cubicBezTo>
                    <a:pt x="7447" y="8734"/>
                    <a:pt x="9028" y="6546"/>
                    <a:pt x="10639" y="4296"/>
                  </a:cubicBezTo>
                  <a:cubicBezTo>
                    <a:pt x="11551" y="3050"/>
                    <a:pt x="10852" y="1105"/>
                    <a:pt x="9605" y="375"/>
                  </a:cubicBezTo>
                  <a:cubicBezTo>
                    <a:pt x="9156" y="117"/>
                    <a:pt x="8691" y="0"/>
                    <a:pt x="82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852100" y="1688525"/>
              <a:ext cx="224200" cy="279800"/>
            </a:xfrm>
            <a:custGeom>
              <a:avLst/>
              <a:gdLst/>
              <a:ahLst/>
              <a:cxnLst/>
              <a:rect l="l" t="t" r="r" b="b"/>
              <a:pathLst>
                <a:path w="8968" h="11192" extrusionOk="0">
                  <a:moveTo>
                    <a:pt x="5785" y="1"/>
                  </a:moveTo>
                  <a:cubicBezTo>
                    <a:pt x="4793" y="1"/>
                    <a:pt x="3785" y="467"/>
                    <a:pt x="3344" y="1408"/>
                  </a:cubicBezTo>
                  <a:cubicBezTo>
                    <a:pt x="2463" y="3232"/>
                    <a:pt x="1551" y="5056"/>
                    <a:pt x="669" y="6910"/>
                  </a:cubicBezTo>
                  <a:cubicBezTo>
                    <a:pt x="1" y="8278"/>
                    <a:pt x="305" y="9980"/>
                    <a:pt x="1703" y="10831"/>
                  </a:cubicBezTo>
                  <a:cubicBezTo>
                    <a:pt x="2116" y="11073"/>
                    <a:pt x="2610" y="11191"/>
                    <a:pt x="3111" y="11191"/>
                  </a:cubicBezTo>
                  <a:cubicBezTo>
                    <a:pt x="4120" y="11191"/>
                    <a:pt x="5157" y="10712"/>
                    <a:pt x="5624" y="9797"/>
                  </a:cubicBezTo>
                  <a:cubicBezTo>
                    <a:pt x="6475" y="7974"/>
                    <a:pt x="7387" y="6150"/>
                    <a:pt x="8268" y="4296"/>
                  </a:cubicBezTo>
                  <a:cubicBezTo>
                    <a:pt x="8967" y="2928"/>
                    <a:pt x="8664" y="1226"/>
                    <a:pt x="7235" y="375"/>
                  </a:cubicBezTo>
                  <a:cubicBezTo>
                    <a:pt x="6810" y="126"/>
                    <a:pt x="6300" y="1"/>
                    <a:pt x="5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1963825" y="1628925"/>
              <a:ext cx="242425" cy="348625"/>
            </a:xfrm>
            <a:custGeom>
              <a:avLst/>
              <a:gdLst/>
              <a:ahLst/>
              <a:cxnLst/>
              <a:rect l="l" t="t" r="r" b="b"/>
              <a:pathLst>
                <a:path w="9697" h="13945" extrusionOk="0">
                  <a:moveTo>
                    <a:pt x="6724" y="0"/>
                  </a:moveTo>
                  <a:cubicBezTo>
                    <a:pt x="5501" y="0"/>
                    <a:pt x="4176" y="760"/>
                    <a:pt x="3952" y="2029"/>
                  </a:cubicBezTo>
                  <a:cubicBezTo>
                    <a:pt x="3496" y="4856"/>
                    <a:pt x="2554" y="7288"/>
                    <a:pt x="882" y="9628"/>
                  </a:cubicBezTo>
                  <a:cubicBezTo>
                    <a:pt x="1" y="10905"/>
                    <a:pt x="669" y="12789"/>
                    <a:pt x="1916" y="13549"/>
                  </a:cubicBezTo>
                  <a:cubicBezTo>
                    <a:pt x="2362" y="13821"/>
                    <a:pt x="2830" y="13944"/>
                    <a:pt x="3290" y="13944"/>
                  </a:cubicBezTo>
                  <a:cubicBezTo>
                    <a:pt x="4271" y="13944"/>
                    <a:pt x="5216" y="13385"/>
                    <a:pt x="5837" y="12516"/>
                  </a:cubicBezTo>
                  <a:cubicBezTo>
                    <a:pt x="7691" y="9871"/>
                    <a:pt x="8937" y="6801"/>
                    <a:pt x="9484" y="3610"/>
                  </a:cubicBezTo>
                  <a:cubicBezTo>
                    <a:pt x="9697" y="2090"/>
                    <a:pt x="9089" y="510"/>
                    <a:pt x="7508" y="114"/>
                  </a:cubicBezTo>
                  <a:cubicBezTo>
                    <a:pt x="7261" y="37"/>
                    <a:pt x="6995" y="0"/>
                    <a:pt x="6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1643925" y="1934525"/>
              <a:ext cx="255350" cy="268150"/>
            </a:xfrm>
            <a:custGeom>
              <a:avLst/>
              <a:gdLst/>
              <a:ahLst/>
              <a:cxnLst/>
              <a:rect l="l" t="t" r="r" b="b"/>
              <a:pathLst>
                <a:path w="10214" h="10726" extrusionOk="0">
                  <a:moveTo>
                    <a:pt x="7110" y="0"/>
                  </a:moveTo>
                  <a:cubicBezTo>
                    <a:pt x="6115" y="0"/>
                    <a:pt x="5085" y="466"/>
                    <a:pt x="4620" y="1416"/>
                  </a:cubicBezTo>
                  <a:cubicBezTo>
                    <a:pt x="3708" y="3271"/>
                    <a:pt x="2736" y="4547"/>
                    <a:pt x="1185" y="5885"/>
                  </a:cubicBezTo>
                  <a:cubicBezTo>
                    <a:pt x="0" y="6918"/>
                    <a:pt x="152" y="8894"/>
                    <a:pt x="1185" y="9927"/>
                  </a:cubicBezTo>
                  <a:cubicBezTo>
                    <a:pt x="1732" y="10474"/>
                    <a:pt x="2422" y="10726"/>
                    <a:pt x="3119" y="10726"/>
                  </a:cubicBezTo>
                  <a:cubicBezTo>
                    <a:pt x="3857" y="10726"/>
                    <a:pt x="4604" y="10443"/>
                    <a:pt x="5198" y="9927"/>
                  </a:cubicBezTo>
                  <a:cubicBezTo>
                    <a:pt x="7021" y="8347"/>
                    <a:pt x="8511" y="6432"/>
                    <a:pt x="9544" y="4243"/>
                  </a:cubicBezTo>
                  <a:cubicBezTo>
                    <a:pt x="10213" y="2875"/>
                    <a:pt x="9909" y="1173"/>
                    <a:pt x="8511" y="353"/>
                  </a:cubicBezTo>
                  <a:cubicBezTo>
                    <a:pt x="8104" y="118"/>
                    <a:pt x="7611" y="0"/>
                    <a:pt x="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1087675" y="2041225"/>
              <a:ext cx="265225" cy="254150"/>
            </a:xfrm>
            <a:custGeom>
              <a:avLst/>
              <a:gdLst/>
              <a:ahLst/>
              <a:cxnLst/>
              <a:rect l="l" t="t" r="r" b="b"/>
              <a:pathLst>
                <a:path w="10609" h="10166" extrusionOk="0">
                  <a:moveTo>
                    <a:pt x="7334" y="0"/>
                  </a:moveTo>
                  <a:cubicBezTo>
                    <a:pt x="6360" y="0"/>
                    <a:pt x="5468" y="510"/>
                    <a:pt x="4803" y="1404"/>
                  </a:cubicBezTo>
                  <a:cubicBezTo>
                    <a:pt x="3891" y="2680"/>
                    <a:pt x="2493" y="4170"/>
                    <a:pt x="1125" y="5355"/>
                  </a:cubicBezTo>
                  <a:cubicBezTo>
                    <a:pt x="0" y="6328"/>
                    <a:pt x="61" y="8395"/>
                    <a:pt x="1125" y="9367"/>
                  </a:cubicBezTo>
                  <a:cubicBezTo>
                    <a:pt x="1724" y="9907"/>
                    <a:pt x="2419" y="10166"/>
                    <a:pt x="3112" y="10166"/>
                  </a:cubicBezTo>
                  <a:cubicBezTo>
                    <a:pt x="3825" y="10166"/>
                    <a:pt x="4536" y="9892"/>
                    <a:pt x="5137" y="9367"/>
                  </a:cubicBezTo>
                  <a:cubicBezTo>
                    <a:pt x="6900" y="7848"/>
                    <a:pt x="8390" y="6146"/>
                    <a:pt x="9757" y="4231"/>
                  </a:cubicBezTo>
                  <a:cubicBezTo>
                    <a:pt x="10608" y="3015"/>
                    <a:pt x="10001" y="1009"/>
                    <a:pt x="8724" y="340"/>
                  </a:cubicBezTo>
                  <a:cubicBezTo>
                    <a:pt x="8253" y="109"/>
                    <a:pt x="7785" y="0"/>
                    <a:pt x="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781425" y="776800"/>
              <a:ext cx="245475" cy="237675"/>
            </a:xfrm>
            <a:custGeom>
              <a:avLst/>
              <a:gdLst/>
              <a:ahLst/>
              <a:cxnLst/>
              <a:rect l="l" t="t" r="r" b="b"/>
              <a:pathLst>
                <a:path w="9819" h="9507" extrusionOk="0">
                  <a:moveTo>
                    <a:pt x="6426" y="0"/>
                  </a:moveTo>
                  <a:cubicBezTo>
                    <a:pt x="5719" y="0"/>
                    <a:pt x="5027" y="245"/>
                    <a:pt x="4560" y="825"/>
                  </a:cubicBezTo>
                  <a:cubicBezTo>
                    <a:pt x="3496" y="2193"/>
                    <a:pt x="2372" y="3500"/>
                    <a:pt x="1095" y="4655"/>
                  </a:cubicBezTo>
                  <a:cubicBezTo>
                    <a:pt x="31" y="5688"/>
                    <a:pt x="1" y="7664"/>
                    <a:pt x="1095" y="8698"/>
                  </a:cubicBezTo>
                  <a:cubicBezTo>
                    <a:pt x="1692" y="9233"/>
                    <a:pt x="2420" y="9507"/>
                    <a:pt x="3143" y="9507"/>
                  </a:cubicBezTo>
                  <a:cubicBezTo>
                    <a:pt x="3856" y="9507"/>
                    <a:pt x="4564" y="9241"/>
                    <a:pt x="5138" y="8698"/>
                  </a:cubicBezTo>
                  <a:cubicBezTo>
                    <a:pt x="6384" y="7512"/>
                    <a:pt x="7569" y="6236"/>
                    <a:pt x="8603" y="4868"/>
                  </a:cubicBezTo>
                  <a:cubicBezTo>
                    <a:pt x="9515" y="3682"/>
                    <a:pt x="9819" y="1980"/>
                    <a:pt x="8603" y="825"/>
                  </a:cubicBezTo>
                  <a:cubicBezTo>
                    <a:pt x="8067" y="322"/>
                    <a:pt x="7236" y="0"/>
                    <a:pt x="6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2324775" y="1196750"/>
              <a:ext cx="250025" cy="243750"/>
            </a:xfrm>
            <a:custGeom>
              <a:avLst/>
              <a:gdLst/>
              <a:ahLst/>
              <a:cxnLst/>
              <a:rect l="l" t="t" r="r" b="b"/>
              <a:pathLst>
                <a:path w="10001" h="9750" extrusionOk="0">
                  <a:moveTo>
                    <a:pt x="6779" y="0"/>
                  </a:moveTo>
                  <a:cubicBezTo>
                    <a:pt x="5792" y="0"/>
                    <a:pt x="4855" y="474"/>
                    <a:pt x="4256" y="1383"/>
                  </a:cubicBezTo>
                  <a:cubicBezTo>
                    <a:pt x="4043" y="1778"/>
                    <a:pt x="3770" y="2112"/>
                    <a:pt x="3557" y="2447"/>
                  </a:cubicBezTo>
                  <a:cubicBezTo>
                    <a:pt x="3482" y="2544"/>
                    <a:pt x="3457" y="2577"/>
                    <a:pt x="3457" y="2577"/>
                  </a:cubicBezTo>
                  <a:cubicBezTo>
                    <a:pt x="3458" y="2577"/>
                    <a:pt x="3565" y="2438"/>
                    <a:pt x="3565" y="2438"/>
                  </a:cubicBezTo>
                  <a:lnTo>
                    <a:pt x="3565" y="2438"/>
                  </a:lnTo>
                  <a:cubicBezTo>
                    <a:pt x="3566" y="2438"/>
                    <a:pt x="3541" y="2471"/>
                    <a:pt x="3466" y="2568"/>
                  </a:cubicBezTo>
                  <a:cubicBezTo>
                    <a:pt x="3314" y="2751"/>
                    <a:pt x="3162" y="2933"/>
                    <a:pt x="3010" y="3116"/>
                  </a:cubicBezTo>
                  <a:cubicBezTo>
                    <a:pt x="2432" y="3754"/>
                    <a:pt x="1794" y="4362"/>
                    <a:pt x="1156" y="4939"/>
                  </a:cubicBezTo>
                  <a:cubicBezTo>
                    <a:pt x="1" y="5912"/>
                    <a:pt x="92" y="7979"/>
                    <a:pt x="1156" y="8951"/>
                  </a:cubicBezTo>
                  <a:cubicBezTo>
                    <a:pt x="1755" y="9491"/>
                    <a:pt x="2443" y="9750"/>
                    <a:pt x="3132" y="9750"/>
                  </a:cubicBezTo>
                  <a:cubicBezTo>
                    <a:pt x="3841" y="9750"/>
                    <a:pt x="4551" y="9476"/>
                    <a:pt x="5168" y="8951"/>
                  </a:cubicBezTo>
                  <a:cubicBezTo>
                    <a:pt x="6748" y="7584"/>
                    <a:pt x="8116" y="5973"/>
                    <a:pt x="9211" y="4240"/>
                  </a:cubicBezTo>
                  <a:cubicBezTo>
                    <a:pt x="10001" y="2994"/>
                    <a:pt x="9514" y="1049"/>
                    <a:pt x="8177" y="319"/>
                  </a:cubicBezTo>
                  <a:cubicBezTo>
                    <a:pt x="7720" y="105"/>
                    <a:pt x="7244" y="0"/>
                    <a:pt x="6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1499525" y="512275"/>
              <a:ext cx="224200" cy="262775"/>
            </a:xfrm>
            <a:custGeom>
              <a:avLst/>
              <a:gdLst/>
              <a:ahLst/>
              <a:cxnLst/>
              <a:rect l="l" t="t" r="r" b="b"/>
              <a:pathLst>
                <a:path w="8968" h="10511" extrusionOk="0">
                  <a:moveTo>
                    <a:pt x="5657" y="0"/>
                  </a:moveTo>
                  <a:cubicBezTo>
                    <a:pt x="4410" y="0"/>
                    <a:pt x="3378" y="854"/>
                    <a:pt x="2980" y="2075"/>
                  </a:cubicBezTo>
                  <a:cubicBezTo>
                    <a:pt x="2524" y="3442"/>
                    <a:pt x="1794" y="4841"/>
                    <a:pt x="882" y="6208"/>
                  </a:cubicBezTo>
                  <a:cubicBezTo>
                    <a:pt x="1" y="7485"/>
                    <a:pt x="609" y="9370"/>
                    <a:pt x="1885" y="10129"/>
                  </a:cubicBezTo>
                  <a:cubicBezTo>
                    <a:pt x="2341" y="10391"/>
                    <a:pt x="2815" y="10511"/>
                    <a:pt x="3278" y="10511"/>
                  </a:cubicBezTo>
                  <a:cubicBezTo>
                    <a:pt x="4267" y="10511"/>
                    <a:pt x="5206" y="9966"/>
                    <a:pt x="5806" y="9096"/>
                  </a:cubicBezTo>
                  <a:cubicBezTo>
                    <a:pt x="6961" y="7394"/>
                    <a:pt x="7843" y="5509"/>
                    <a:pt x="8481" y="3625"/>
                  </a:cubicBezTo>
                  <a:cubicBezTo>
                    <a:pt x="8968" y="2166"/>
                    <a:pt x="7904" y="494"/>
                    <a:pt x="6506" y="129"/>
                  </a:cubicBezTo>
                  <a:cubicBezTo>
                    <a:pt x="6215" y="42"/>
                    <a:pt x="5931" y="0"/>
                    <a:pt x="5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507875" y="1268375"/>
              <a:ext cx="224200" cy="262775"/>
            </a:xfrm>
            <a:custGeom>
              <a:avLst/>
              <a:gdLst/>
              <a:ahLst/>
              <a:cxnLst/>
              <a:rect l="l" t="t" r="r" b="b"/>
              <a:pathLst>
                <a:path w="8968" h="10511" extrusionOk="0">
                  <a:moveTo>
                    <a:pt x="5656" y="0"/>
                  </a:moveTo>
                  <a:cubicBezTo>
                    <a:pt x="4410" y="0"/>
                    <a:pt x="3378" y="853"/>
                    <a:pt x="2979" y="2074"/>
                  </a:cubicBezTo>
                  <a:cubicBezTo>
                    <a:pt x="2523" y="3442"/>
                    <a:pt x="1794" y="4840"/>
                    <a:pt x="882" y="6208"/>
                  </a:cubicBezTo>
                  <a:cubicBezTo>
                    <a:pt x="0" y="7485"/>
                    <a:pt x="608" y="9369"/>
                    <a:pt x="1915" y="10129"/>
                  </a:cubicBezTo>
                  <a:cubicBezTo>
                    <a:pt x="2361" y="10391"/>
                    <a:pt x="2832" y="10510"/>
                    <a:pt x="3294" y="10510"/>
                  </a:cubicBezTo>
                  <a:cubicBezTo>
                    <a:pt x="4280" y="10510"/>
                    <a:pt x="5226" y="9965"/>
                    <a:pt x="5806" y="9096"/>
                  </a:cubicBezTo>
                  <a:cubicBezTo>
                    <a:pt x="6961" y="7393"/>
                    <a:pt x="7843" y="5509"/>
                    <a:pt x="8481" y="3624"/>
                  </a:cubicBezTo>
                  <a:cubicBezTo>
                    <a:pt x="8967" y="2165"/>
                    <a:pt x="7903" y="494"/>
                    <a:pt x="6505" y="129"/>
                  </a:cubicBezTo>
                  <a:cubicBezTo>
                    <a:pt x="6215" y="41"/>
                    <a:pt x="5930" y="0"/>
                    <a:pt x="5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34"/>
          <p:cNvGrpSpPr/>
          <p:nvPr/>
        </p:nvGrpSpPr>
        <p:grpSpPr>
          <a:xfrm rot="995190">
            <a:off x="1290356" y="1175224"/>
            <a:ext cx="1451256" cy="1055410"/>
            <a:chOff x="1106103" y="1289809"/>
            <a:chExt cx="2099742" cy="1527014"/>
          </a:xfrm>
        </p:grpSpPr>
        <p:sp>
          <p:nvSpPr>
            <p:cNvPr id="2310" name="Google Shape;2310;p34"/>
            <p:cNvSpPr/>
            <p:nvPr/>
          </p:nvSpPr>
          <p:spPr>
            <a:xfrm rot="-1494576">
              <a:off x="1110773" y="1680285"/>
              <a:ext cx="1954407" cy="453838"/>
            </a:xfrm>
            <a:custGeom>
              <a:avLst/>
              <a:gdLst/>
              <a:ahLst/>
              <a:cxnLst/>
              <a:rect l="l" t="t" r="r" b="b"/>
              <a:pathLst>
                <a:path w="78174" h="18153" extrusionOk="0">
                  <a:moveTo>
                    <a:pt x="67973" y="0"/>
                  </a:moveTo>
                  <a:cubicBezTo>
                    <a:pt x="67765" y="0"/>
                    <a:pt x="67558" y="19"/>
                    <a:pt x="67357" y="59"/>
                  </a:cubicBezTo>
                  <a:cubicBezTo>
                    <a:pt x="67175" y="90"/>
                    <a:pt x="66993" y="120"/>
                    <a:pt x="66780" y="211"/>
                  </a:cubicBezTo>
                  <a:cubicBezTo>
                    <a:pt x="66598" y="272"/>
                    <a:pt x="66415" y="363"/>
                    <a:pt x="66263" y="424"/>
                  </a:cubicBezTo>
                  <a:cubicBezTo>
                    <a:pt x="66111" y="515"/>
                    <a:pt x="65959" y="637"/>
                    <a:pt x="65807" y="698"/>
                  </a:cubicBezTo>
                  <a:cubicBezTo>
                    <a:pt x="65655" y="789"/>
                    <a:pt x="65564" y="850"/>
                    <a:pt x="65503" y="941"/>
                  </a:cubicBezTo>
                  <a:cubicBezTo>
                    <a:pt x="63953" y="2066"/>
                    <a:pt x="62828" y="3312"/>
                    <a:pt x="61765" y="4436"/>
                  </a:cubicBezTo>
                  <a:lnTo>
                    <a:pt x="61005" y="5196"/>
                  </a:lnTo>
                  <a:lnTo>
                    <a:pt x="60184" y="5987"/>
                  </a:lnTo>
                  <a:lnTo>
                    <a:pt x="58421" y="7567"/>
                  </a:lnTo>
                  <a:cubicBezTo>
                    <a:pt x="57266" y="8631"/>
                    <a:pt x="56111" y="9695"/>
                    <a:pt x="54926" y="10819"/>
                  </a:cubicBezTo>
                  <a:cubicBezTo>
                    <a:pt x="54409" y="11306"/>
                    <a:pt x="53862" y="11731"/>
                    <a:pt x="53497" y="11914"/>
                  </a:cubicBezTo>
                  <a:cubicBezTo>
                    <a:pt x="53315" y="11975"/>
                    <a:pt x="53193" y="12035"/>
                    <a:pt x="53102" y="12035"/>
                  </a:cubicBezTo>
                  <a:cubicBezTo>
                    <a:pt x="53041" y="12035"/>
                    <a:pt x="52950" y="12035"/>
                    <a:pt x="52859" y="11975"/>
                  </a:cubicBezTo>
                  <a:cubicBezTo>
                    <a:pt x="52616" y="11914"/>
                    <a:pt x="52190" y="11519"/>
                    <a:pt x="51825" y="10971"/>
                  </a:cubicBezTo>
                  <a:cubicBezTo>
                    <a:pt x="51400" y="10394"/>
                    <a:pt x="50974" y="9756"/>
                    <a:pt x="50609" y="9057"/>
                  </a:cubicBezTo>
                  <a:cubicBezTo>
                    <a:pt x="50305" y="8601"/>
                    <a:pt x="49819" y="7841"/>
                    <a:pt x="49120" y="6746"/>
                  </a:cubicBezTo>
                  <a:cubicBezTo>
                    <a:pt x="48786" y="6199"/>
                    <a:pt x="48360" y="5591"/>
                    <a:pt x="47904" y="4923"/>
                  </a:cubicBezTo>
                  <a:cubicBezTo>
                    <a:pt x="47783" y="4771"/>
                    <a:pt x="47631" y="4588"/>
                    <a:pt x="47539" y="4376"/>
                  </a:cubicBezTo>
                  <a:cubicBezTo>
                    <a:pt x="47418" y="4224"/>
                    <a:pt x="47296" y="4072"/>
                    <a:pt x="47144" y="3980"/>
                  </a:cubicBezTo>
                  <a:cubicBezTo>
                    <a:pt x="46992" y="3859"/>
                    <a:pt x="46871" y="3707"/>
                    <a:pt x="46719" y="3555"/>
                  </a:cubicBezTo>
                  <a:cubicBezTo>
                    <a:pt x="46145" y="3096"/>
                    <a:pt x="45408" y="2853"/>
                    <a:pt x="44637" y="2853"/>
                  </a:cubicBezTo>
                  <a:cubicBezTo>
                    <a:pt x="44591" y="2853"/>
                    <a:pt x="44546" y="2854"/>
                    <a:pt x="44500" y="2856"/>
                  </a:cubicBezTo>
                  <a:cubicBezTo>
                    <a:pt x="44074" y="2917"/>
                    <a:pt x="43649" y="2977"/>
                    <a:pt x="43284" y="3129"/>
                  </a:cubicBezTo>
                  <a:cubicBezTo>
                    <a:pt x="43071" y="3160"/>
                    <a:pt x="42980" y="3251"/>
                    <a:pt x="42828" y="3312"/>
                  </a:cubicBezTo>
                  <a:cubicBezTo>
                    <a:pt x="42676" y="3403"/>
                    <a:pt x="42524" y="3433"/>
                    <a:pt x="42403" y="3525"/>
                  </a:cubicBezTo>
                  <a:cubicBezTo>
                    <a:pt x="41855" y="3828"/>
                    <a:pt x="41399" y="4132"/>
                    <a:pt x="40944" y="4467"/>
                  </a:cubicBezTo>
                  <a:cubicBezTo>
                    <a:pt x="40092" y="5135"/>
                    <a:pt x="39272" y="5895"/>
                    <a:pt x="38573" y="6716"/>
                  </a:cubicBezTo>
                  <a:cubicBezTo>
                    <a:pt x="37053" y="8297"/>
                    <a:pt x="35624" y="10060"/>
                    <a:pt x="34257" y="11823"/>
                  </a:cubicBezTo>
                  <a:cubicBezTo>
                    <a:pt x="33922" y="12248"/>
                    <a:pt x="33588" y="12704"/>
                    <a:pt x="33284" y="13099"/>
                  </a:cubicBezTo>
                  <a:cubicBezTo>
                    <a:pt x="32980" y="13464"/>
                    <a:pt x="32585" y="13798"/>
                    <a:pt x="32281" y="14072"/>
                  </a:cubicBezTo>
                  <a:cubicBezTo>
                    <a:pt x="31977" y="14345"/>
                    <a:pt x="31673" y="14497"/>
                    <a:pt x="31521" y="14528"/>
                  </a:cubicBezTo>
                  <a:cubicBezTo>
                    <a:pt x="31458" y="14540"/>
                    <a:pt x="31416" y="14548"/>
                    <a:pt x="31377" y="14548"/>
                  </a:cubicBezTo>
                  <a:cubicBezTo>
                    <a:pt x="31323" y="14548"/>
                    <a:pt x="31276" y="14533"/>
                    <a:pt x="31187" y="14497"/>
                  </a:cubicBezTo>
                  <a:cubicBezTo>
                    <a:pt x="30883" y="14376"/>
                    <a:pt x="30214" y="13464"/>
                    <a:pt x="29758" y="12674"/>
                  </a:cubicBezTo>
                  <a:cubicBezTo>
                    <a:pt x="29211" y="11792"/>
                    <a:pt x="28724" y="10880"/>
                    <a:pt x="28177" y="9999"/>
                  </a:cubicBezTo>
                  <a:cubicBezTo>
                    <a:pt x="27661" y="9148"/>
                    <a:pt x="27083" y="8297"/>
                    <a:pt x="26445" y="7537"/>
                  </a:cubicBezTo>
                  <a:cubicBezTo>
                    <a:pt x="26141" y="7172"/>
                    <a:pt x="25807" y="6777"/>
                    <a:pt x="25411" y="6443"/>
                  </a:cubicBezTo>
                  <a:cubicBezTo>
                    <a:pt x="25290" y="6351"/>
                    <a:pt x="25229" y="6260"/>
                    <a:pt x="25107" y="6169"/>
                  </a:cubicBezTo>
                  <a:cubicBezTo>
                    <a:pt x="24986" y="6108"/>
                    <a:pt x="24895" y="5987"/>
                    <a:pt x="24773" y="5895"/>
                  </a:cubicBezTo>
                  <a:cubicBezTo>
                    <a:pt x="24469" y="5683"/>
                    <a:pt x="24165" y="5500"/>
                    <a:pt x="23831" y="5379"/>
                  </a:cubicBezTo>
                  <a:cubicBezTo>
                    <a:pt x="23361" y="5186"/>
                    <a:pt x="22876" y="5069"/>
                    <a:pt x="22419" y="5069"/>
                  </a:cubicBezTo>
                  <a:cubicBezTo>
                    <a:pt x="22225" y="5069"/>
                    <a:pt x="22036" y="5090"/>
                    <a:pt x="21855" y="5135"/>
                  </a:cubicBezTo>
                  <a:cubicBezTo>
                    <a:pt x="21703" y="5196"/>
                    <a:pt x="21551" y="5227"/>
                    <a:pt x="21399" y="5287"/>
                  </a:cubicBezTo>
                  <a:cubicBezTo>
                    <a:pt x="21247" y="5379"/>
                    <a:pt x="21126" y="5409"/>
                    <a:pt x="20974" y="5500"/>
                  </a:cubicBezTo>
                  <a:cubicBezTo>
                    <a:pt x="20700" y="5652"/>
                    <a:pt x="20487" y="5835"/>
                    <a:pt x="20244" y="6017"/>
                  </a:cubicBezTo>
                  <a:cubicBezTo>
                    <a:pt x="19758" y="6503"/>
                    <a:pt x="19302" y="6929"/>
                    <a:pt x="18907" y="7263"/>
                  </a:cubicBezTo>
                  <a:lnTo>
                    <a:pt x="18420" y="7780"/>
                  </a:lnTo>
                  <a:cubicBezTo>
                    <a:pt x="16931" y="9209"/>
                    <a:pt x="15350" y="10759"/>
                    <a:pt x="13709" y="12035"/>
                  </a:cubicBezTo>
                  <a:cubicBezTo>
                    <a:pt x="12888" y="12643"/>
                    <a:pt x="12068" y="13190"/>
                    <a:pt x="11247" y="13616"/>
                  </a:cubicBezTo>
                  <a:cubicBezTo>
                    <a:pt x="10457" y="14072"/>
                    <a:pt x="9575" y="14467"/>
                    <a:pt x="8967" y="14649"/>
                  </a:cubicBezTo>
                  <a:cubicBezTo>
                    <a:pt x="8694" y="14771"/>
                    <a:pt x="8420" y="14801"/>
                    <a:pt x="8177" y="14801"/>
                  </a:cubicBezTo>
                  <a:cubicBezTo>
                    <a:pt x="8097" y="14810"/>
                    <a:pt x="8014" y="14814"/>
                    <a:pt x="7930" y="14814"/>
                  </a:cubicBezTo>
                  <a:cubicBezTo>
                    <a:pt x="7725" y="14814"/>
                    <a:pt x="7510" y="14792"/>
                    <a:pt x="7296" y="14771"/>
                  </a:cubicBezTo>
                  <a:cubicBezTo>
                    <a:pt x="6688" y="14649"/>
                    <a:pt x="6080" y="14376"/>
                    <a:pt x="5502" y="14011"/>
                  </a:cubicBezTo>
                  <a:lnTo>
                    <a:pt x="5502" y="14011"/>
                  </a:lnTo>
                  <a:cubicBezTo>
                    <a:pt x="5958" y="14467"/>
                    <a:pt x="6414" y="14801"/>
                    <a:pt x="6870" y="15014"/>
                  </a:cubicBezTo>
                  <a:cubicBezTo>
                    <a:pt x="6232" y="14801"/>
                    <a:pt x="5624" y="14376"/>
                    <a:pt x="5168" y="14011"/>
                  </a:cubicBezTo>
                  <a:cubicBezTo>
                    <a:pt x="4712" y="13616"/>
                    <a:pt x="4378" y="13251"/>
                    <a:pt x="4165" y="13008"/>
                  </a:cubicBezTo>
                  <a:cubicBezTo>
                    <a:pt x="3678" y="12400"/>
                    <a:pt x="3405" y="11944"/>
                    <a:pt x="3222" y="11762"/>
                  </a:cubicBezTo>
                  <a:cubicBezTo>
                    <a:pt x="3133" y="11619"/>
                    <a:pt x="3076" y="11560"/>
                    <a:pt x="3043" y="11560"/>
                  </a:cubicBezTo>
                  <a:cubicBezTo>
                    <a:pt x="3020" y="11560"/>
                    <a:pt x="3010" y="11590"/>
                    <a:pt x="3010" y="11640"/>
                  </a:cubicBezTo>
                  <a:cubicBezTo>
                    <a:pt x="3010" y="11914"/>
                    <a:pt x="3222" y="12674"/>
                    <a:pt x="3496" y="13282"/>
                  </a:cubicBezTo>
                  <a:cubicBezTo>
                    <a:pt x="3709" y="13707"/>
                    <a:pt x="3587" y="13707"/>
                    <a:pt x="3526" y="13737"/>
                  </a:cubicBezTo>
                  <a:cubicBezTo>
                    <a:pt x="3466" y="13768"/>
                    <a:pt x="3405" y="13889"/>
                    <a:pt x="3861" y="14497"/>
                  </a:cubicBezTo>
                  <a:cubicBezTo>
                    <a:pt x="3496" y="14072"/>
                    <a:pt x="3222" y="13737"/>
                    <a:pt x="3010" y="13403"/>
                  </a:cubicBezTo>
                  <a:cubicBezTo>
                    <a:pt x="2767" y="13038"/>
                    <a:pt x="2554" y="12674"/>
                    <a:pt x="2311" y="12187"/>
                  </a:cubicBezTo>
                  <a:cubicBezTo>
                    <a:pt x="2308" y="12185"/>
                    <a:pt x="2307" y="12184"/>
                    <a:pt x="2306" y="12184"/>
                  </a:cubicBezTo>
                  <a:lnTo>
                    <a:pt x="2306" y="12184"/>
                  </a:lnTo>
                  <a:cubicBezTo>
                    <a:pt x="2276" y="12184"/>
                    <a:pt x="2631" y="12970"/>
                    <a:pt x="3071" y="13585"/>
                  </a:cubicBezTo>
                  <a:cubicBezTo>
                    <a:pt x="3461" y="14132"/>
                    <a:pt x="3917" y="14566"/>
                    <a:pt x="3813" y="14566"/>
                  </a:cubicBezTo>
                  <a:cubicBezTo>
                    <a:pt x="3795" y="14566"/>
                    <a:pt x="3762" y="14554"/>
                    <a:pt x="3709" y="14528"/>
                  </a:cubicBezTo>
                  <a:cubicBezTo>
                    <a:pt x="3010" y="13707"/>
                    <a:pt x="2311" y="12643"/>
                    <a:pt x="1855" y="11610"/>
                  </a:cubicBezTo>
                  <a:lnTo>
                    <a:pt x="1855" y="11610"/>
                  </a:lnTo>
                  <a:cubicBezTo>
                    <a:pt x="1855" y="11823"/>
                    <a:pt x="2250" y="12734"/>
                    <a:pt x="2736" y="13555"/>
                  </a:cubicBezTo>
                  <a:cubicBezTo>
                    <a:pt x="3222" y="14345"/>
                    <a:pt x="3861" y="14953"/>
                    <a:pt x="3770" y="14953"/>
                  </a:cubicBezTo>
                  <a:cubicBezTo>
                    <a:pt x="3526" y="14771"/>
                    <a:pt x="2949" y="14072"/>
                    <a:pt x="2615" y="13403"/>
                  </a:cubicBezTo>
                  <a:cubicBezTo>
                    <a:pt x="2250" y="12704"/>
                    <a:pt x="1976" y="12066"/>
                    <a:pt x="1824" y="12035"/>
                  </a:cubicBezTo>
                  <a:cubicBezTo>
                    <a:pt x="1822" y="12034"/>
                    <a:pt x="1820" y="12033"/>
                    <a:pt x="1818" y="12033"/>
                  </a:cubicBezTo>
                  <a:lnTo>
                    <a:pt x="1818" y="12033"/>
                  </a:lnTo>
                  <a:cubicBezTo>
                    <a:pt x="1763" y="12033"/>
                    <a:pt x="2231" y="12995"/>
                    <a:pt x="2556" y="13510"/>
                  </a:cubicBezTo>
                  <a:lnTo>
                    <a:pt x="2556" y="13510"/>
                  </a:lnTo>
                  <a:cubicBezTo>
                    <a:pt x="2082" y="12767"/>
                    <a:pt x="1697" y="12054"/>
                    <a:pt x="1429" y="11488"/>
                  </a:cubicBezTo>
                  <a:cubicBezTo>
                    <a:pt x="1186" y="10911"/>
                    <a:pt x="973" y="10455"/>
                    <a:pt x="882" y="10242"/>
                  </a:cubicBezTo>
                  <a:cubicBezTo>
                    <a:pt x="817" y="10113"/>
                    <a:pt x="761" y="10044"/>
                    <a:pt x="732" y="10044"/>
                  </a:cubicBezTo>
                  <a:cubicBezTo>
                    <a:pt x="706" y="10044"/>
                    <a:pt x="702" y="10098"/>
                    <a:pt x="730" y="10212"/>
                  </a:cubicBezTo>
                  <a:cubicBezTo>
                    <a:pt x="760" y="10424"/>
                    <a:pt x="821" y="10880"/>
                    <a:pt x="1095" y="11671"/>
                  </a:cubicBezTo>
                  <a:cubicBezTo>
                    <a:pt x="639" y="10607"/>
                    <a:pt x="305" y="9057"/>
                    <a:pt x="1" y="7962"/>
                  </a:cubicBezTo>
                  <a:lnTo>
                    <a:pt x="1" y="7962"/>
                  </a:lnTo>
                  <a:cubicBezTo>
                    <a:pt x="141" y="8496"/>
                    <a:pt x="334" y="9343"/>
                    <a:pt x="482" y="9876"/>
                  </a:cubicBezTo>
                  <a:lnTo>
                    <a:pt x="482" y="9876"/>
                  </a:lnTo>
                  <a:cubicBezTo>
                    <a:pt x="312" y="9278"/>
                    <a:pt x="143" y="8683"/>
                    <a:pt x="1" y="8114"/>
                  </a:cubicBezTo>
                  <a:lnTo>
                    <a:pt x="1" y="8449"/>
                  </a:lnTo>
                  <a:cubicBezTo>
                    <a:pt x="50" y="8647"/>
                    <a:pt x="95" y="8841"/>
                    <a:pt x="140" y="9037"/>
                  </a:cubicBezTo>
                  <a:lnTo>
                    <a:pt x="140" y="9037"/>
                  </a:lnTo>
                  <a:cubicBezTo>
                    <a:pt x="105" y="8904"/>
                    <a:pt x="68" y="8769"/>
                    <a:pt x="31" y="8631"/>
                  </a:cubicBezTo>
                  <a:lnTo>
                    <a:pt x="31" y="8631"/>
                  </a:lnTo>
                  <a:cubicBezTo>
                    <a:pt x="61" y="8996"/>
                    <a:pt x="122" y="9360"/>
                    <a:pt x="153" y="9786"/>
                  </a:cubicBezTo>
                  <a:cubicBezTo>
                    <a:pt x="305" y="10576"/>
                    <a:pt x="487" y="11367"/>
                    <a:pt x="730" y="12066"/>
                  </a:cubicBezTo>
                  <a:cubicBezTo>
                    <a:pt x="943" y="12795"/>
                    <a:pt x="1216" y="13403"/>
                    <a:pt x="1490" y="13798"/>
                  </a:cubicBezTo>
                  <a:cubicBezTo>
                    <a:pt x="2463" y="15531"/>
                    <a:pt x="4074" y="17081"/>
                    <a:pt x="6201" y="17810"/>
                  </a:cubicBezTo>
                  <a:cubicBezTo>
                    <a:pt x="6718" y="17993"/>
                    <a:pt x="7296" y="18114"/>
                    <a:pt x="7903" y="18145"/>
                  </a:cubicBezTo>
                  <a:cubicBezTo>
                    <a:pt x="8003" y="18150"/>
                    <a:pt x="8103" y="18153"/>
                    <a:pt x="8205" y="18153"/>
                  </a:cubicBezTo>
                  <a:cubicBezTo>
                    <a:pt x="8696" y="18153"/>
                    <a:pt x="9208" y="18094"/>
                    <a:pt x="9636" y="17993"/>
                  </a:cubicBezTo>
                  <a:cubicBezTo>
                    <a:pt x="10183" y="17871"/>
                    <a:pt x="10669" y="17689"/>
                    <a:pt x="11125" y="17537"/>
                  </a:cubicBezTo>
                  <a:cubicBezTo>
                    <a:pt x="11551" y="17385"/>
                    <a:pt x="12007" y="17203"/>
                    <a:pt x="12432" y="16990"/>
                  </a:cubicBezTo>
                  <a:cubicBezTo>
                    <a:pt x="13253" y="16625"/>
                    <a:pt x="14043" y="16169"/>
                    <a:pt x="14864" y="15683"/>
                  </a:cubicBezTo>
                  <a:cubicBezTo>
                    <a:pt x="15624" y="15166"/>
                    <a:pt x="16323" y="14649"/>
                    <a:pt x="17053" y="14072"/>
                  </a:cubicBezTo>
                  <a:cubicBezTo>
                    <a:pt x="18512" y="12826"/>
                    <a:pt x="19758" y="11610"/>
                    <a:pt x="20943" y="10424"/>
                  </a:cubicBezTo>
                  <a:cubicBezTo>
                    <a:pt x="20929" y="10404"/>
                    <a:pt x="20903" y="10399"/>
                    <a:pt x="20875" y="10399"/>
                  </a:cubicBezTo>
                  <a:cubicBezTo>
                    <a:pt x="20848" y="10399"/>
                    <a:pt x="20821" y="10403"/>
                    <a:pt x="20800" y="10403"/>
                  </a:cubicBezTo>
                  <a:cubicBezTo>
                    <a:pt x="20744" y="10403"/>
                    <a:pt x="20738" y="10373"/>
                    <a:pt x="20943" y="10151"/>
                  </a:cubicBezTo>
                  <a:lnTo>
                    <a:pt x="21794" y="9269"/>
                  </a:lnTo>
                  <a:cubicBezTo>
                    <a:pt x="21946" y="9117"/>
                    <a:pt x="22098" y="9026"/>
                    <a:pt x="22250" y="8905"/>
                  </a:cubicBezTo>
                  <a:lnTo>
                    <a:pt x="22493" y="8722"/>
                  </a:lnTo>
                  <a:lnTo>
                    <a:pt x="22524" y="8661"/>
                  </a:lnTo>
                  <a:cubicBezTo>
                    <a:pt x="22615" y="8661"/>
                    <a:pt x="22645" y="8722"/>
                    <a:pt x="22676" y="8722"/>
                  </a:cubicBezTo>
                  <a:cubicBezTo>
                    <a:pt x="22706" y="8661"/>
                    <a:pt x="22706" y="8631"/>
                    <a:pt x="22767" y="8601"/>
                  </a:cubicBezTo>
                  <a:cubicBezTo>
                    <a:pt x="23071" y="8813"/>
                    <a:pt x="23436" y="9269"/>
                    <a:pt x="23770" y="9786"/>
                  </a:cubicBezTo>
                  <a:cubicBezTo>
                    <a:pt x="24135" y="10272"/>
                    <a:pt x="24499" y="10850"/>
                    <a:pt x="24834" y="11397"/>
                  </a:cubicBezTo>
                  <a:cubicBezTo>
                    <a:pt x="25199" y="11944"/>
                    <a:pt x="25533" y="12491"/>
                    <a:pt x="25837" y="13008"/>
                  </a:cubicBezTo>
                  <a:cubicBezTo>
                    <a:pt x="26171" y="13585"/>
                    <a:pt x="26475" y="14102"/>
                    <a:pt x="26870" y="14710"/>
                  </a:cubicBezTo>
                  <a:cubicBezTo>
                    <a:pt x="26962" y="14862"/>
                    <a:pt x="27053" y="15014"/>
                    <a:pt x="27174" y="15227"/>
                  </a:cubicBezTo>
                  <a:lnTo>
                    <a:pt x="27478" y="15683"/>
                  </a:lnTo>
                  <a:cubicBezTo>
                    <a:pt x="27691" y="15987"/>
                    <a:pt x="27965" y="16321"/>
                    <a:pt x="28269" y="16625"/>
                  </a:cubicBezTo>
                  <a:cubicBezTo>
                    <a:pt x="28603" y="16959"/>
                    <a:pt x="28998" y="17294"/>
                    <a:pt x="29515" y="17567"/>
                  </a:cubicBezTo>
                  <a:cubicBezTo>
                    <a:pt x="30062" y="17841"/>
                    <a:pt x="30670" y="17993"/>
                    <a:pt x="31278" y="17993"/>
                  </a:cubicBezTo>
                  <a:cubicBezTo>
                    <a:pt x="31156" y="17962"/>
                    <a:pt x="31065" y="17902"/>
                    <a:pt x="31582" y="17871"/>
                  </a:cubicBezTo>
                  <a:cubicBezTo>
                    <a:pt x="32068" y="17841"/>
                    <a:pt x="32554" y="17719"/>
                    <a:pt x="33010" y="17476"/>
                  </a:cubicBezTo>
                  <a:cubicBezTo>
                    <a:pt x="33466" y="17294"/>
                    <a:pt x="33892" y="17020"/>
                    <a:pt x="34226" y="16777"/>
                  </a:cubicBezTo>
                  <a:cubicBezTo>
                    <a:pt x="34621" y="16503"/>
                    <a:pt x="34895" y="16199"/>
                    <a:pt x="35260" y="15896"/>
                  </a:cubicBezTo>
                  <a:lnTo>
                    <a:pt x="35716" y="15440"/>
                  </a:lnTo>
                  <a:lnTo>
                    <a:pt x="35928" y="15166"/>
                  </a:lnTo>
                  <a:lnTo>
                    <a:pt x="36141" y="14953"/>
                  </a:lnTo>
                  <a:cubicBezTo>
                    <a:pt x="36293" y="14771"/>
                    <a:pt x="36445" y="14558"/>
                    <a:pt x="36536" y="14376"/>
                  </a:cubicBezTo>
                  <a:cubicBezTo>
                    <a:pt x="36627" y="14224"/>
                    <a:pt x="36627" y="14163"/>
                    <a:pt x="36627" y="14102"/>
                  </a:cubicBezTo>
                  <a:cubicBezTo>
                    <a:pt x="37083" y="13555"/>
                    <a:pt x="37448" y="13099"/>
                    <a:pt x="37843" y="12643"/>
                  </a:cubicBezTo>
                  <a:cubicBezTo>
                    <a:pt x="38968" y="11123"/>
                    <a:pt x="40123" y="9634"/>
                    <a:pt x="41399" y="8297"/>
                  </a:cubicBezTo>
                  <a:cubicBezTo>
                    <a:pt x="42068" y="7658"/>
                    <a:pt x="42707" y="7020"/>
                    <a:pt x="43375" y="6503"/>
                  </a:cubicBezTo>
                  <a:cubicBezTo>
                    <a:pt x="43527" y="6412"/>
                    <a:pt x="43740" y="6291"/>
                    <a:pt x="43892" y="6199"/>
                  </a:cubicBezTo>
                  <a:lnTo>
                    <a:pt x="44105" y="6108"/>
                  </a:lnTo>
                  <a:cubicBezTo>
                    <a:pt x="44135" y="6047"/>
                    <a:pt x="44196" y="6047"/>
                    <a:pt x="44226" y="6047"/>
                  </a:cubicBezTo>
                  <a:cubicBezTo>
                    <a:pt x="44257" y="6047"/>
                    <a:pt x="44287" y="6017"/>
                    <a:pt x="44287" y="6017"/>
                  </a:cubicBezTo>
                  <a:cubicBezTo>
                    <a:pt x="44376" y="5981"/>
                    <a:pt x="44486" y="5967"/>
                    <a:pt x="44592" y="5967"/>
                  </a:cubicBezTo>
                  <a:cubicBezTo>
                    <a:pt x="44667" y="5967"/>
                    <a:pt x="44741" y="5974"/>
                    <a:pt x="44804" y="5987"/>
                  </a:cubicBezTo>
                  <a:cubicBezTo>
                    <a:pt x="44865" y="6017"/>
                    <a:pt x="44956" y="6047"/>
                    <a:pt x="45017" y="6139"/>
                  </a:cubicBezTo>
                  <a:lnTo>
                    <a:pt x="45047" y="6169"/>
                  </a:lnTo>
                  <a:lnTo>
                    <a:pt x="45169" y="6321"/>
                  </a:lnTo>
                  <a:lnTo>
                    <a:pt x="45412" y="6594"/>
                  </a:lnTo>
                  <a:cubicBezTo>
                    <a:pt x="45716" y="6959"/>
                    <a:pt x="45959" y="7354"/>
                    <a:pt x="46232" y="7780"/>
                  </a:cubicBezTo>
                  <a:cubicBezTo>
                    <a:pt x="46810" y="8570"/>
                    <a:pt x="47327" y="9452"/>
                    <a:pt x="47904" y="10272"/>
                  </a:cubicBezTo>
                  <a:cubicBezTo>
                    <a:pt x="48178" y="10698"/>
                    <a:pt x="48482" y="11154"/>
                    <a:pt x="48786" y="11579"/>
                  </a:cubicBezTo>
                  <a:cubicBezTo>
                    <a:pt x="49090" y="11975"/>
                    <a:pt x="49394" y="12430"/>
                    <a:pt x="49758" y="12886"/>
                  </a:cubicBezTo>
                  <a:cubicBezTo>
                    <a:pt x="50153" y="13342"/>
                    <a:pt x="50579" y="13768"/>
                    <a:pt x="51126" y="14163"/>
                  </a:cubicBezTo>
                  <a:cubicBezTo>
                    <a:pt x="51400" y="14345"/>
                    <a:pt x="51734" y="14497"/>
                    <a:pt x="52099" y="14619"/>
                  </a:cubicBezTo>
                  <a:cubicBezTo>
                    <a:pt x="52433" y="14710"/>
                    <a:pt x="52798" y="14771"/>
                    <a:pt x="53163" y="14771"/>
                  </a:cubicBezTo>
                  <a:cubicBezTo>
                    <a:pt x="53771" y="14710"/>
                    <a:pt x="54318" y="14528"/>
                    <a:pt x="54774" y="14254"/>
                  </a:cubicBezTo>
                  <a:cubicBezTo>
                    <a:pt x="55230" y="14011"/>
                    <a:pt x="55625" y="13707"/>
                    <a:pt x="55989" y="13403"/>
                  </a:cubicBezTo>
                  <a:cubicBezTo>
                    <a:pt x="56719" y="12734"/>
                    <a:pt x="57296" y="12126"/>
                    <a:pt x="57904" y="11519"/>
                  </a:cubicBezTo>
                  <a:cubicBezTo>
                    <a:pt x="58816" y="10667"/>
                    <a:pt x="59910" y="9664"/>
                    <a:pt x="60974" y="8722"/>
                  </a:cubicBezTo>
                  <a:cubicBezTo>
                    <a:pt x="61521" y="8236"/>
                    <a:pt x="62038" y="7780"/>
                    <a:pt x="62585" y="7324"/>
                  </a:cubicBezTo>
                  <a:cubicBezTo>
                    <a:pt x="63102" y="6807"/>
                    <a:pt x="63588" y="6351"/>
                    <a:pt x="64014" y="5895"/>
                  </a:cubicBezTo>
                  <a:cubicBezTo>
                    <a:pt x="63740" y="5895"/>
                    <a:pt x="64591" y="4710"/>
                    <a:pt x="65412" y="3737"/>
                  </a:cubicBezTo>
                  <a:cubicBezTo>
                    <a:pt x="65838" y="3251"/>
                    <a:pt x="66294" y="2795"/>
                    <a:pt x="66567" y="2491"/>
                  </a:cubicBezTo>
                  <a:cubicBezTo>
                    <a:pt x="66787" y="2247"/>
                    <a:pt x="66929" y="2061"/>
                    <a:pt x="66770" y="2061"/>
                  </a:cubicBezTo>
                  <a:lnTo>
                    <a:pt x="66770" y="2061"/>
                  </a:lnTo>
                  <a:cubicBezTo>
                    <a:pt x="66731" y="2061"/>
                    <a:pt x="66675" y="2072"/>
                    <a:pt x="66598" y="2096"/>
                  </a:cubicBezTo>
                  <a:cubicBezTo>
                    <a:pt x="66993" y="1822"/>
                    <a:pt x="67540" y="1579"/>
                    <a:pt x="68117" y="1579"/>
                  </a:cubicBezTo>
                  <a:cubicBezTo>
                    <a:pt x="68695" y="1579"/>
                    <a:pt x="69212" y="1883"/>
                    <a:pt x="69637" y="2218"/>
                  </a:cubicBezTo>
                  <a:cubicBezTo>
                    <a:pt x="70032" y="2552"/>
                    <a:pt x="70245" y="2856"/>
                    <a:pt x="70427" y="3099"/>
                  </a:cubicBezTo>
                  <a:cubicBezTo>
                    <a:pt x="70640" y="3312"/>
                    <a:pt x="70731" y="3464"/>
                    <a:pt x="70792" y="3464"/>
                  </a:cubicBezTo>
                  <a:cubicBezTo>
                    <a:pt x="71035" y="3555"/>
                    <a:pt x="71461" y="3798"/>
                    <a:pt x="72069" y="4497"/>
                  </a:cubicBezTo>
                  <a:cubicBezTo>
                    <a:pt x="72221" y="4649"/>
                    <a:pt x="72373" y="4832"/>
                    <a:pt x="72555" y="5044"/>
                  </a:cubicBezTo>
                  <a:cubicBezTo>
                    <a:pt x="72707" y="5196"/>
                    <a:pt x="72981" y="5439"/>
                    <a:pt x="73224" y="5713"/>
                  </a:cubicBezTo>
                  <a:cubicBezTo>
                    <a:pt x="73710" y="6291"/>
                    <a:pt x="74318" y="6959"/>
                    <a:pt x="74987" y="7810"/>
                  </a:cubicBezTo>
                  <a:cubicBezTo>
                    <a:pt x="76051" y="9178"/>
                    <a:pt x="77510" y="11367"/>
                    <a:pt x="77935" y="11823"/>
                  </a:cubicBezTo>
                  <a:cubicBezTo>
                    <a:pt x="78011" y="11905"/>
                    <a:pt x="78053" y="11941"/>
                    <a:pt x="78069" y="11941"/>
                  </a:cubicBezTo>
                  <a:cubicBezTo>
                    <a:pt x="78173" y="11941"/>
                    <a:pt x="77214" y="10458"/>
                    <a:pt x="77336" y="10458"/>
                  </a:cubicBezTo>
                  <a:lnTo>
                    <a:pt x="77336" y="10458"/>
                  </a:lnTo>
                  <a:cubicBezTo>
                    <a:pt x="77355" y="10458"/>
                    <a:pt x="77400" y="10493"/>
                    <a:pt x="77479" y="10576"/>
                  </a:cubicBezTo>
                  <a:cubicBezTo>
                    <a:pt x="76507" y="9300"/>
                    <a:pt x="75595" y="7993"/>
                    <a:pt x="74652" y="6716"/>
                  </a:cubicBezTo>
                  <a:cubicBezTo>
                    <a:pt x="74196" y="6047"/>
                    <a:pt x="73710" y="5409"/>
                    <a:pt x="73254" y="4771"/>
                  </a:cubicBezTo>
                  <a:cubicBezTo>
                    <a:pt x="72950" y="4345"/>
                    <a:pt x="72555" y="3585"/>
                    <a:pt x="72069" y="2856"/>
                  </a:cubicBezTo>
                  <a:cubicBezTo>
                    <a:pt x="71856" y="2491"/>
                    <a:pt x="71582" y="2096"/>
                    <a:pt x="71187" y="1670"/>
                  </a:cubicBezTo>
                  <a:cubicBezTo>
                    <a:pt x="71127" y="1579"/>
                    <a:pt x="71035" y="1488"/>
                    <a:pt x="70944" y="1366"/>
                  </a:cubicBezTo>
                  <a:lnTo>
                    <a:pt x="70579" y="1032"/>
                  </a:lnTo>
                  <a:cubicBezTo>
                    <a:pt x="70488" y="941"/>
                    <a:pt x="70275" y="819"/>
                    <a:pt x="70123" y="698"/>
                  </a:cubicBezTo>
                  <a:cubicBezTo>
                    <a:pt x="69971" y="576"/>
                    <a:pt x="69789" y="455"/>
                    <a:pt x="69637" y="394"/>
                  </a:cubicBezTo>
                  <a:cubicBezTo>
                    <a:pt x="69145" y="148"/>
                    <a:pt x="68554" y="0"/>
                    <a:pt x="67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rot="-1494576">
              <a:off x="1248718" y="1975069"/>
              <a:ext cx="1952882" cy="451488"/>
            </a:xfrm>
            <a:custGeom>
              <a:avLst/>
              <a:gdLst/>
              <a:ahLst/>
              <a:cxnLst/>
              <a:rect l="l" t="t" r="r" b="b"/>
              <a:pathLst>
                <a:path w="78113" h="18059" extrusionOk="0">
                  <a:moveTo>
                    <a:pt x="152" y="8950"/>
                  </a:moveTo>
                  <a:cubicBezTo>
                    <a:pt x="227" y="9234"/>
                    <a:pt x="306" y="9524"/>
                    <a:pt x="395" y="9846"/>
                  </a:cubicBezTo>
                  <a:cubicBezTo>
                    <a:pt x="311" y="9551"/>
                    <a:pt x="227" y="9255"/>
                    <a:pt x="152" y="8950"/>
                  </a:cubicBezTo>
                  <a:close/>
                  <a:moveTo>
                    <a:pt x="2645" y="13281"/>
                  </a:moveTo>
                  <a:lnTo>
                    <a:pt x="2645" y="13281"/>
                  </a:lnTo>
                  <a:cubicBezTo>
                    <a:pt x="2675" y="13332"/>
                    <a:pt x="2705" y="13383"/>
                    <a:pt x="2736" y="13433"/>
                  </a:cubicBezTo>
                  <a:cubicBezTo>
                    <a:pt x="3253" y="14253"/>
                    <a:pt x="3891" y="14861"/>
                    <a:pt x="3769" y="14861"/>
                  </a:cubicBezTo>
                  <a:cubicBezTo>
                    <a:pt x="3557" y="14649"/>
                    <a:pt x="2979" y="13980"/>
                    <a:pt x="2645" y="13281"/>
                  </a:cubicBezTo>
                  <a:close/>
                  <a:moveTo>
                    <a:pt x="67903" y="0"/>
                  </a:moveTo>
                  <a:cubicBezTo>
                    <a:pt x="67698" y="0"/>
                    <a:pt x="67494" y="19"/>
                    <a:pt x="67296" y="59"/>
                  </a:cubicBezTo>
                  <a:cubicBezTo>
                    <a:pt x="67114" y="120"/>
                    <a:pt x="66932" y="150"/>
                    <a:pt x="66719" y="211"/>
                  </a:cubicBezTo>
                  <a:cubicBezTo>
                    <a:pt x="66537" y="302"/>
                    <a:pt x="66354" y="363"/>
                    <a:pt x="66202" y="454"/>
                  </a:cubicBezTo>
                  <a:cubicBezTo>
                    <a:pt x="66050" y="515"/>
                    <a:pt x="65898" y="636"/>
                    <a:pt x="65746" y="727"/>
                  </a:cubicBezTo>
                  <a:cubicBezTo>
                    <a:pt x="65594" y="788"/>
                    <a:pt x="65503" y="879"/>
                    <a:pt x="65442" y="940"/>
                  </a:cubicBezTo>
                  <a:cubicBezTo>
                    <a:pt x="63892" y="2095"/>
                    <a:pt x="62767" y="3341"/>
                    <a:pt x="61704" y="4436"/>
                  </a:cubicBezTo>
                  <a:lnTo>
                    <a:pt x="60944" y="5196"/>
                  </a:lnTo>
                  <a:lnTo>
                    <a:pt x="60123" y="5986"/>
                  </a:lnTo>
                  <a:lnTo>
                    <a:pt x="58360" y="7597"/>
                  </a:lnTo>
                  <a:cubicBezTo>
                    <a:pt x="57205" y="8661"/>
                    <a:pt x="56050" y="9725"/>
                    <a:pt x="54865" y="10819"/>
                  </a:cubicBezTo>
                  <a:cubicBezTo>
                    <a:pt x="54348" y="11336"/>
                    <a:pt x="53801" y="11731"/>
                    <a:pt x="53436" y="11943"/>
                  </a:cubicBezTo>
                  <a:cubicBezTo>
                    <a:pt x="53254" y="12004"/>
                    <a:pt x="53132" y="12035"/>
                    <a:pt x="53041" y="12035"/>
                  </a:cubicBezTo>
                  <a:cubicBezTo>
                    <a:pt x="52980" y="12035"/>
                    <a:pt x="52889" y="12035"/>
                    <a:pt x="52798" y="12004"/>
                  </a:cubicBezTo>
                  <a:cubicBezTo>
                    <a:pt x="52555" y="11943"/>
                    <a:pt x="52129" y="11548"/>
                    <a:pt x="51764" y="10971"/>
                  </a:cubicBezTo>
                  <a:cubicBezTo>
                    <a:pt x="51339" y="10393"/>
                    <a:pt x="50913" y="9755"/>
                    <a:pt x="50548" y="9086"/>
                  </a:cubicBezTo>
                  <a:cubicBezTo>
                    <a:pt x="50244" y="8630"/>
                    <a:pt x="49758" y="7870"/>
                    <a:pt x="49059" y="6746"/>
                  </a:cubicBezTo>
                  <a:cubicBezTo>
                    <a:pt x="48725" y="6229"/>
                    <a:pt x="48299" y="5621"/>
                    <a:pt x="47843" y="4922"/>
                  </a:cubicBezTo>
                  <a:cubicBezTo>
                    <a:pt x="47722" y="4770"/>
                    <a:pt x="47570" y="4588"/>
                    <a:pt x="47478" y="4405"/>
                  </a:cubicBezTo>
                  <a:cubicBezTo>
                    <a:pt x="47357" y="4253"/>
                    <a:pt x="47235" y="4101"/>
                    <a:pt x="47083" y="3980"/>
                  </a:cubicBezTo>
                  <a:cubicBezTo>
                    <a:pt x="46931" y="3889"/>
                    <a:pt x="46810" y="3706"/>
                    <a:pt x="46658" y="3585"/>
                  </a:cubicBezTo>
                  <a:cubicBezTo>
                    <a:pt x="46088" y="3100"/>
                    <a:pt x="45357" y="2883"/>
                    <a:pt x="44591" y="2883"/>
                  </a:cubicBezTo>
                  <a:cubicBezTo>
                    <a:pt x="44541" y="2883"/>
                    <a:pt x="44490" y="2884"/>
                    <a:pt x="44439" y="2886"/>
                  </a:cubicBezTo>
                  <a:cubicBezTo>
                    <a:pt x="44013" y="2916"/>
                    <a:pt x="43588" y="3007"/>
                    <a:pt x="43223" y="3159"/>
                  </a:cubicBezTo>
                  <a:cubicBezTo>
                    <a:pt x="43010" y="3189"/>
                    <a:pt x="42919" y="3250"/>
                    <a:pt x="42767" y="3341"/>
                  </a:cubicBezTo>
                  <a:cubicBezTo>
                    <a:pt x="42615" y="3402"/>
                    <a:pt x="42463" y="3463"/>
                    <a:pt x="42342" y="3524"/>
                  </a:cubicBezTo>
                  <a:cubicBezTo>
                    <a:pt x="41794" y="3828"/>
                    <a:pt x="41338" y="4132"/>
                    <a:pt x="40883" y="4466"/>
                  </a:cubicBezTo>
                  <a:cubicBezTo>
                    <a:pt x="40031" y="5165"/>
                    <a:pt x="39211" y="5925"/>
                    <a:pt x="38512" y="6715"/>
                  </a:cubicBezTo>
                  <a:cubicBezTo>
                    <a:pt x="36992" y="8326"/>
                    <a:pt x="35563" y="10059"/>
                    <a:pt x="34196" y="11852"/>
                  </a:cubicBezTo>
                  <a:cubicBezTo>
                    <a:pt x="33861" y="12278"/>
                    <a:pt x="33527" y="12734"/>
                    <a:pt x="33223" y="13098"/>
                  </a:cubicBezTo>
                  <a:cubicBezTo>
                    <a:pt x="32919" y="13494"/>
                    <a:pt x="32524" y="13828"/>
                    <a:pt x="32220" y="14101"/>
                  </a:cubicBezTo>
                  <a:cubicBezTo>
                    <a:pt x="31916" y="14375"/>
                    <a:pt x="31612" y="14527"/>
                    <a:pt x="31460" y="14557"/>
                  </a:cubicBezTo>
                  <a:cubicBezTo>
                    <a:pt x="31397" y="14570"/>
                    <a:pt x="31355" y="14577"/>
                    <a:pt x="31316" y="14577"/>
                  </a:cubicBezTo>
                  <a:cubicBezTo>
                    <a:pt x="31262" y="14577"/>
                    <a:pt x="31215" y="14563"/>
                    <a:pt x="31126" y="14527"/>
                  </a:cubicBezTo>
                  <a:cubicBezTo>
                    <a:pt x="30822" y="14405"/>
                    <a:pt x="30153" y="13494"/>
                    <a:pt x="29697" y="12703"/>
                  </a:cubicBezTo>
                  <a:cubicBezTo>
                    <a:pt x="29150" y="11822"/>
                    <a:pt x="28663" y="10910"/>
                    <a:pt x="28116" y="10028"/>
                  </a:cubicBezTo>
                  <a:cubicBezTo>
                    <a:pt x="27600" y="9147"/>
                    <a:pt x="27022" y="8326"/>
                    <a:pt x="26384" y="7566"/>
                  </a:cubicBezTo>
                  <a:cubicBezTo>
                    <a:pt x="26080" y="7171"/>
                    <a:pt x="25746" y="6807"/>
                    <a:pt x="25350" y="6442"/>
                  </a:cubicBezTo>
                  <a:cubicBezTo>
                    <a:pt x="25229" y="6381"/>
                    <a:pt x="25168" y="6259"/>
                    <a:pt x="25046" y="6199"/>
                  </a:cubicBezTo>
                  <a:cubicBezTo>
                    <a:pt x="24925" y="6107"/>
                    <a:pt x="24834" y="5986"/>
                    <a:pt x="24712" y="5925"/>
                  </a:cubicBezTo>
                  <a:cubicBezTo>
                    <a:pt x="24408" y="5682"/>
                    <a:pt x="24104" y="5500"/>
                    <a:pt x="23770" y="5378"/>
                  </a:cubicBezTo>
                  <a:cubicBezTo>
                    <a:pt x="23304" y="5209"/>
                    <a:pt x="22823" y="5098"/>
                    <a:pt x="22369" y="5098"/>
                  </a:cubicBezTo>
                  <a:cubicBezTo>
                    <a:pt x="22171" y="5098"/>
                    <a:pt x="21978" y="5119"/>
                    <a:pt x="21794" y="5165"/>
                  </a:cubicBezTo>
                  <a:cubicBezTo>
                    <a:pt x="21642" y="5196"/>
                    <a:pt x="21490" y="5226"/>
                    <a:pt x="21338" y="5317"/>
                  </a:cubicBezTo>
                  <a:cubicBezTo>
                    <a:pt x="21186" y="5378"/>
                    <a:pt x="21065" y="5439"/>
                    <a:pt x="20913" y="5500"/>
                  </a:cubicBezTo>
                  <a:cubicBezTo>
                    <a:pt x="20639" y="5652"/>
                    <a:pt x="20426" y="5834"/>
                    <a:pt x="20183" y="6047"/>
                  </a:cubicBezTo>
                  <a:cubicBezTo>
                    <a:pt x="19697" y="6533"/>
                    <a:pt x="19241" y="6959"/>
                    <a:pt x="18846" y="7293"/>
                  </a:cubicBezTo>
                  <a:lnTo>
                    <a:pt x="18451" y="7688"/>
                  </a:lnTo>
                  <a:cubicBezTo>
                    <a:pt x="16961" y="9117"/>
                    <a:pt x="15350" y="10667"/>
                    <a:pt x="13739" y="11943"/>
                  </a:cubicBezTo>
                  <a:cubicBezTo>
                    <a:pt x="12888" y="12551"/>
                    <a:pt x="12098" y="13098"/>
                    <a:pt x="11247" y="13524"/>
                  </a:cubicBezTo>
                  <a:cubicBezTo>
                    <a:pt x="10456" y="13980"/>
                    <a:pt x="9575" y="14375"/>
                    <a:pt x="8967" y="14557"/>
                  </a:cubicBezTo>
                  <a:cubicBezTo>
                    <a:pt x="8724" y="14679"/>
                    <a:pt x="8450" y="14709"/>
                    <a:pt x="8177" y="14709"/>
                  </a:cubicBezTo>
                  <a:cubicBezTo>
                    <a:pt x="8103" y="14718"/>
                    <a:pt x="8028" y="14721"/>
                    <a:pt x="7951" y="14721"/>
                  </a:cubicBezTo>
                  <a:cubicBezTo>
                    <a:pt x="7740" y="14721"/>
                    <a:pt x="7518" y="14693"/>
                    <a:pt x="7295" y="14649"/>
                  </a:cubicBezTo>
                  <a:cubicBezTo>
                    <a:pt x="6687" y="14557"/>
                    <a:pt x="6079" y="14284"/>
                    <a:pt x="5532" y="13889"/>
                  </a:cubicBezTo>
                  <a:lnTo>
                    <a:pt x="5532" y="13889"/>
                  </a:lnTo>
                  <a:cubicBezTo>
                    <a:pt x="5988" y="14345"/>
                    <a:pt x="6444" y="14709"/>
                    <a:pt x="6900" y="14922"/>
                  </a:cubicBezTo>
                  <a:cubicBezTo>
                    <a:pt x="6231" y="14709"/>
                    <a:pt x="5624" y="14284"/>
                    <a:pt x="5168" y="13889"/>
                  </a:cubicBezTo>
                  <a:cubicBezTo>
                    <a:pt x="4712" y="13524"/>
                    <a:pt x="4377" y="13129"/>
                    <a:pt x="4195" y="12916"/>
                  </a:cubicBezTo>
                  <a:cubicBezTo>
                    <a:pt x="3709" y="12308"/>
                    <a:pt x="3435" y="11852"/>
                    <a:pt x="3253" y="11670"/>
                  </a:cubicBezTo>
                  <a:cubicBezTo>
                    <a:pt x="3164" y="11527"/>
                    <a:pt x="3095" y="11468"/>
                    <a:pt x="3054" y="11468"/>
                  </a:cubicBezTo>
                  <a:cubicBezTo>
                    <a:pt x="3025" y="11468"/>
                    <a:pt x="3010" y="11498"/>
                    <a:pt x="3010" y="11548"/>
                  </a:cubicBezTo>
                  <a:cubicBezTo>
                    <a:pt x="3010" y="11822"/>
                    <a:pt x="3253" y="12582"/>
                    <a:pt x="3496" y="13190"/>
                  </a:cubicBezTo>
                  <a:cubicBezTo>
                    <a:pt x="3739" y="13585"/>
                    <a:pt x="3617" y="13585"/>
                    <a:pt x="3526" y="13646"/>
                  </a:cubicBezTo>
                  <a:cubicBezTo>
                    <a:pt x="3465" y="13676"/>
                    <a:pt x="3435" y="13798"/>
                    <a:pt x="3891" y="14405"/>
                  </a:cubicBezTo>
                  <a:cubicBezTo>
                    <a:pt x="3496" y="13980"/>
                    <a:pt x="3222" y="13646"/>
                    <a:pt x="3010" y="13281"/>
                  </a:cubicBezTo>
                  <a:cubicBezTo>
                    <a:pt x="2766" y="12946"/>
                    <a:pt x="2554" y="12582"/>
                    <a:pt x="2341" y="12065"/>
                  </a:cubicBezTo>
                  <a:cubicBezTo>
                    <a:pt x="2339" y="12064"/>
                    <a:pt x="2338" y="12064"/>
                    <a:pt x="2336" y="12064"/>
                  </a:cubicBezTo>
                  <a:lnTo>
                    <a:pt x="2336" y="12064"/>
                  </a:lnTo>
                  <a:cubicBezTo>
                    <a:pt x="2264" y="12064"/>
                    <a:pt x="2653" y="12837"/>
                    <a:pt x="3101" y="13494"/>
                  </a:cubicBezTo>
                  <a:cubicBezTo>
                    <a:pt x="3491" y="14040"/>
                    <a:pt x="3925" y="14475"/>
                    <a:pt x="3833" y="14475"/>
                  </a:cubicBezTo>
                  <a:cubicBezTo>
                    <a:pt x="3818" y="14475"/>
                    <a:pt x="3787" y="14462"/>
                    <a:pt x="3739" y="14436"/>
                  </a:cubicBezTo>
                  <a:cubicBezTo>
                    <a:pt x="3010" y="13585"/>
                    <a:pt x="2341" y="12521"/>
                    <a:pt x="1885" y="11518"/>
                  </a:cubicBezTo>
                  <a:lnTo>
                    <a:pt x="1885" y="11518"/>
                  </a:lnTo>
                  <a:cubicBezTo>
                    <a:pt x="1885" y="11717"/>
                    <a:pt x="2203" y="12526"/>
                    <a:pt x="2642" y="13276"/>
                  </a:cubicBezTo>
                  <a:lnTo>
                    <a:pt x="2642" y="13276"/>
                  </a:lnTo>
                  <a:cubicBezTo>
                    <a:pt x="2248" y="12609"/>
                    <a:pt x="1976" y="11974"/>
                    <a:pt x="1824" y="11913"/>
                  </a:cubicBezTo>
                  <a:cubicBezTo>
                    <a:pt x="1823" y="11913"/>
                    <a:pt x="1822" y="11912"/>
                    <a:pt x="1822" y="11912"/>
                  </a:cubicBezTo>
                  <a:lnTo>
                    <a:pt x="1822" y="11912"/>
                  </a:lnTo>
                  <a:cubicBezTo>
                    <a:pt x="1784" y="11912"/>
                    <a:pt x="2122" y="12662"/>
                    <a:pt x="2427" y="13182"/>
                  </a:cubicBezTo>
                  <a:lnTo>
                    <a:pt x="2427" y="13182"/>
                  </a:lnTo>
                  <a:cubicBezTo>
                    <a:pt x="2018" y="12519"/>
                    <a:pt x="1703" y="11910"/>
                    <a:pt x="1459" y="11396"/>
                  </a:cubicBezTo>
                  <a:cubicBezTo>
                    <a:pt x="1186" y="10819"/>
                    <a:pt x="1003" y="10363"/>
                    <a:pt x="882" y="10150"/>
                  </a:cubicBezTo>
                  <a:cubicBezTo>
                    <a:pt x="815" y="10016"/>
                    <a:pt x="766" y="9947"/>
                    <a:pt x="741" y="9947"/>
                  </a:cubicBezTo>
                  <a:cubicBezTo>
                    <a:pt x="721" y="9947"/>
                    <a:pt x="716" y="9994"/>
                    <a:pt x="730" y="10089"/>
                  </a:cubicBezTo>
                  <a:cubicBezTo>
                    <a:pt x="760" y="10332"/>
                    <a:pt x="851" y="10788"/>
                    <a:pt x="1125" y="11579"/>
                  </a:cubicBezTo>
                  <a:cubicBezTo>
                    <a:pt x="669" y="10515"/>
                    <a:pt x="305" y="8966"/>
                    <a:pt x="1" y="7872"/>
                  </a:cubicBezTo>
                  <a:lnTo>
                    <a:pt x="1" y="7872"/>
                  </a:lnTo>
                  <a:cubicBezTo>
                    <a:pt x="141" y="8378"/>
                    <a:pt x="360" y="9249"/>
                    <a:pt x="512" y="9785"/>
                  </a:cubicBezTo>
                  <a:lnTo>
                    <a:pt x="512" y="9785"/>
                  </a:lnTo>
                  <a:cubicBezTo>
                    <a:pt x="338" y="9187"/>
                    <a:pt x="143" y="8592"/>
                    <a:pt x="0" y="8022"/>
                  </a:cubicBezTo>
                  <a:lnTo>
                    <a:pt x="0" y="8357"/>
                  </a:lnTo>
                  <a:cubicBezTo>
                    <a:pt x="23" y="8448"/>
                    <a:pt x="46" y="8539"/>
                    <a:pt x="69" y="8629"/>
                  </a:cubicBezTo>
                  <a:lnTo>
                    <a:pt x="69" y="8629"/>
                  </a:lnTo>
                  <a:cubicBezTo>
                    <a:pt x="97" y="8943"/>
                    <a:pt x="125" y="9306"/>
                    <a:pt x="152" y="9694"/>
                  </a:cubicBezTo>
                  <a:cubicBezTo>
                    <a:pt x="304" y="10484"/>
                    <a:pt x="517" y="11275"/>
                    <a:pt x="730" y="11974"/>
                  </a:cubicBezTo>
                  <a:cubicBezTo>
                    <a:pt x="973" y="12673"/>
                    <a:pt x="1216" y="13281"/>
                    <a:pt x="1490" y="13706"/>
                  </a:cubicBezTo>
                  <a:cubicBezTo>
                    <a:pt x="2493" y="15439"/>
                    <a:pt x="4073" y="16989"/>
                    <a:pt x="6201" y="17719"/>
                  </a:cubicBezTo>
                  <a:cubicBezTo>
                    <a:pt x="6748" y="17901"/>
                    <a:pt x="7295" y="18023"/>
                    <a:pt x="7903" y="18053"/>
                  </a:cubicBezTo>
                  <a:cubicBezTo>
                    <a:pt x="7981" y="18057"/>
                    <a:pt x="8059" y="18059"/>
                    <a:pt x="8138" y="18059"/>
                  </a:cubicBezTo>
                  <a:cubicBezTo>
                    <a:pt x="8650" y="18059"/>
                    <a:pt x="9192" y="17980"/>
                    <a:pt x="9666" y="17901"/>
                  </a:cubicBezTo>
                  <a:cubicBezTo>
                    <a:pt x="10183" y="17779"/>
                    <a:pt x="10700" y="17597"/>
                    <a:pt x="11156" y="17445"/>
                  </a:cubicBezTo>
                  <a:cubicBezTo>
                    <a:pt x="11551" y="17293"/>
                    <a:pt x="12007" y="17111"/>
                    <a:pt x="12432" y="16898"/>
                  </a:cubicBezTo>
                  <a:cubicBezTo>
                    <a:pt x="13283" y="16533"/>
                    <a:pt x="14074" y="16077"/>
                    <a:pt x="14864" y="15591"/>
                  </a:cubicBezTo>
                  <a:cubicBezTo>
                    <a:pt x="15624" y="15074"/>
                    <a:pt x="16353" y="14557"/>
                    <a:pt x="17083" y="13980"/>
                  </a:cubicBezTo>
                  <a:cubicBezTo>
                    <a:pt x="18451" y="12855"/>
                    <a:pt x="19697" y="11639"/>
                    <a:pt x="20882" y="10454"/>
                  </a:cubicBezTo>
                  <a:cubicBezTo>
                    <a:pt x="20868" y="10433"/>
                    <a:pt x="20842" y="10428"/>
                    <a:pt x="20814" y="10428"/>
                  </a:cubicBezTo>
                  <a:cubicBezTo>
                    <a:pt x="20787" y="10428"/>
                    <a:pt x="20760" y="10433"/>
                    <a:pt x="20739" y="10433"/>
                  </a:cubicBezTo>
                  <a:cubicBezTo>
                    <a:pt x="20683" y="10433"/>
                    <a:pt x="20677" y="10402"/>
                    <a:pt x="20882" y="10180"/>
                  </a:cubicBezTo>
                  <a:lnTo>
                    <a:pt x="21733" y="9299"/>
                  </a:lnTo>
                  <a:cubicBezTo>
                    <a:pt x="21885" y="9147"/>
                    <a:pt x="22037" y="9056"/>
                    <a:pt x="22189" y="8934"/>
                  </a:cubicBezTo>
                  <a:lnTo>
                    <a:pt x="22432" y="8752"/>
                  </a:lnTo>
                  <a:lnTo>
                    <a:pt x="22463" y="8691"/>
                  </a:lnTo>
                  <a:cubicBezTo>
                    <a:pt x="22554" y="8691"/>
                    <a:pt x="22584" y="8752"/>
                    <a:pt x="22615" y="8752"/>
                  </a:cubicBezTo>
                  <a:cubicBezTo>
                    <a:pt x="22645" y="8691"/>
                    <a:pt x="22645" y="8661"/>
                    <a:pt x="22706" y="8630"/>
                  </a:cubicBezTo>
                  <a:cubicBezTo>
                    <a:pt x="23010" y="8843"/>
                    <a:pt x="23375" y="9299"/>
                    <a:pt x="23709" y="9816"/>
                  </a:cubicBezTo>
                  <a:cubicBezTo>
                    <a:pt x="24074" y="10302"/>
                    <a:pt x="24438" y="10880"/>
                    <a:pt x="24773" y="11427"/>
                  </a:cubicBezTo>
                  <a:cubicBezTo>
                    <a:pt x="25138" y="11974"/>
                    <a:pt x="25472" y="12491"/>
                    <a:pt x="25776" y="13038"/>
                  </a:cubicBezTo>
                  <a:cubicBezTo>
                    <a:pt x="26110" y="13615"/>
                    <a:pt x="26414" y="14132"/>
                    <a:pt x="26809" y="14740"/>
                  </a:cubicBezTo>
                  <a:cubicBezTo>
                    <a:pt x="26901" y="14892"/>
                    <a:pt x="26992" y="15044"/>
                    <a:pt x="27113" y="15226"/>
                  </a:cubicBezTo>
                  <a:lnTo>
                    <a:pt x="27417" y="15682"/>
                  </a:lnTo>
                  <a:cubicBezTo>
                    <a:pt x="27630" y="15986"/>
                    <a:pt x="27904" y="16351"/>
                    <a:pt x="28208" y="16655"/>
                  </a:cubicBezTo>
                  <a:cubicBezTo>
                    <a:pt x="28542" y="16989"/>
                    <a:pt x="28937" y="17323"/>
                    <a:pt x="29454" y="17597"/>
                  </a:cubicBezTo>
                  <a:cubicBezTo>
                    <a:pt x="30001" y="17871"/>
                    <a:pt x="30609" y="18023"/>
                    <a:pt x="31217" y="18023"/>
                  </a:cubicBezTo>
                  <a:cubicBezTo>
                    <a:pt x="31095" y="17962"/>
                    <a:pt x="31004" y="17931"/>
                    <a:pt x="31521" y="17901"/>
                  </a:cubicBezTo>
                  <a:cubicBezTo>
                    <a:pt x="32007" y="17871"/>
                    <a:pt x="32493" y="17749"/>
                    <a:pt x="32949" y="17506"/>
                  </a:cubicBezTo>
                  <a:cubicBezTo>
                    <a:pt x="33405" y="17323"/>
                    <a:pt x="33831" y="17050"/>
                    <a:pt x="34165" y="16807"/>
                  </a:cubicBezTo>
                  <a:cubicBezTo>
                    <a:pt x="34560" y="16533"/>
                    <a:pt x="34834" y="16229"/>
                    <a:pt x="35199" y="15925"/>
                  </a:cubicBezTo>
                  <a:lnTo>
                    <a:pt x="35655" y="15469"/>
                  </a:lnTo>
                  <a:lnTo>
                    <a:pt x="35867" y="15196"/>
                  </a:lnTo>
                  <a:lnTo>
                    <a:pt x="36080" y="14983"/>
                  </a:lnTo>
                  <a:cubicBezTo>
                    <a:pt x="36232" y="14770"/>
                    <a:pt x="36384" y="14588"/>
                    <a:pt x="36475" y="14405"/>
                  </a:cubicBezTo>
                  <a:cubicBezTo>
                    <a:pt x="36566" y="14253"/>
                    <a:pt x="36566" y="14162"/>
                    <a:pt x="36566" y="14132"/>
                  </a:cubicBezTo>
                  <a:cubicBezTo>
                    <a:pt x="37022" y="13554"/>
                    <a:pt x="37387" y="13098"/>
                    <a:pt x="37782" y="12643"/>
                  </a:cubicBezTo>
                  <a:cubicBezTo>
                    <a:pt x="38907" y="11123"/>
                    <a:pt x="40062" y="9664"/>
                    <a:pt x="41338" y="8326"/>
                  </a:cubicBezTo>
                  <a:cubicBezTo>
                    <a:pt x="42007" y="7688"/>
                    <a:pt x="42646" y="7019"/>
                    <a:pt x="43314" y="6533"/>
                  </a:cubicBezTo>
                  <a:cubicBezTo>
                    <a:pt x="43466" y="6411"/>
                    <a:pt x="43679" y="6320"/>
                    <a:pt x="43831" y="6229"/>
                  </a:cubicBezTo>
                  <a:lnTo>
                    <a:pt x="44044" y="6107"/>
                  </a:lnTo>
                  <a:cubicBezTo>
                    <a:pt x="44074" y="6077"/>
                    <a:pt x="44135" y="6077"/>
                    <a:pt x="44165" y="6077"/>
                  </a:cubicBezTo>
                  <a:cubicBezTo>
                    <a:pt x="44196" y="6077"/>
                    <a:pt x="44226" y="6047"/>
                    <a:pt x="44226" y="6047"/>
                  </a:cubicBezTo>
                  <a:cubicBezTo>
                    <a:pt x="44310" y="5996"/>
                    <a:pt x="44412" y="5974"/>
                    <a:pt x="44512" y="5974"/>
                  </a:cubicBezTo>
                  <a:cubicBezTo>
                    <a:pt x="44594" y="5974"/>
                    <a:pt x="44675" y="5989"/>
                    <a:pt x="44743" y="6016"/>
                  </a:cubicBezTo>
                  <a:cubicBezTo>
                    <a:pt x="44804" y="6047"/>
                    <a:pt x="44895" y="6077"/>
                    <a:pt x="44956" y="6168"/>
                  </a:cubicBezTo>
                  <a:lnTo>
                    <a:pt x="44986" y="6199"/>
                  </a:lnTo>
                  <a:lnTo>
                    <a:pt x="45108" y="6351"/>
                  </a:lnTo>
                  <a:lnTo>
                    <a:pt x="45351" y="6624"/>
                  </a:lnTo>
                  <a:cubicBezTo>
                    <a:pt x="45655" y="6989"/>
                    <a:pt x="45898" y="7384"/>
                    <a:pt x="46171" y="7779"/>
                  </a:cubicBezTo>
                  <a:cubicBezTo>
                    <a:pt x="46749" y="8600"/>
                    <a:pt x="47266" y="9451"/>
                    <a:pt x="47843" y="10302"/>
                  </a:cubicBezTo>
                  <a:cubicBezTo>
                    <a:pt x="48117" y="10728"/>
                    <a:pt x="48421" y="11184"/>
                    <a:pt x="48725" y="11579"/>
                  </a:cubicBezTo>
                  <a:cubicBezTo>
                    <a:pt x="49029" y="12004"/>
                    <a:pt x="49333" y="12460"/>
                    <a:pt x="49697" y="12916"/>
                  </a:cubicBezTo>
                  <a:cubicBezTo>
                    <a:pt x="50092" y="13372"/>
                    <a:pt x="50518" y="13798"/>
                    <a:pt x="51065" y="14162"/>
                  </a:cubicBezTo>
                  <a:cubicBezTo>
                    <a:pt x="51339" y="14375"/>
                    <a:pt x="51673" y="14527"/>
                    <a:pt x="52038" y="14618"/>
                  </a:cubicBezTo>
                  <a:cubicBezTo>
                    <a:pt x="52372" y="14740"/>
                    <a:pt x="52737" y="14770"/>
                    <a:pt x="53102" y="14770"/>
                  </a:cubicBezTo>
                  <a:cubicBezTo>
                    <a:pt x="53710" y="14740"/>
                    <a:pt x="54257" y="14557"/>
                    <a:pt x="54713" y="14284"/>
                  </a:cubicBezTo>
                  <a:cubicBezTo>
                    <a:pt x="55169" y="14010"/>
                    <a:pt x="55564" y="13706"/>
                    <a:pt x="55928" y="13402"/>
                  </a:cubicBezTo>
                  <a:cubicBezTo>
                    <a:pt x="56658" y="12764"/>
                    <a:pt x="57235" y="12156"/>
                    <a:pt x="57843" y="11548"/>
                  </a:cubicBezTo>
                  <a:cubicBezTo>
                    <a:pt x="58755" y="10667"/>
                    <a:pt x="59849" y="9694"/>
                    <a:pt x="60913" y="8752"/>
                  </a:cubicBezTo>
                  <a:cubicBezTo>
                    <a:pt x="61460" y="8235"/>
                    <a:pt x="61977" y="7779"/>
                    <a:pt x="62524" y="7323"/>
                  </a:cubicBezTo>
                  <a:cubicBezTo>
                    <a:pt x="63041" y="6837"/>
                    <a:pt x="63527" y="6381"/>
                    <a:pt x="63953" y="5925"/>
                  </a:cubicBezTo>
                  <a:cubicBezTo>
                    <a:pt x="63679" y="5925"/>
                    <a:pt x="64530" y="4740"/>
                    <a:pt x="65351" y="3767"/>
                  </a:cubicBezTo>
                  <a:cubicBezTo>
                    <a:pt x="65777" y="3250"/>
                    <a:pt x="66233" y="2794"/>
                    <a:pt x="66506" y="2490"/>
                  </a:cubicBezTo>
                  <a:cubicBezTo>
                    <a:pt x="66721" y="2251"/>
                    <a:pt x="66861" y="2088"/>
                    <a:pt x="66719" y="2088"/>
                  </a:cubicBezTo>
                  <a:cubicBezTo>
                    <a:pt x="66680" y="2088"/>
                    <a:pt x="66621" y="2100"/>
                    <a:pt x="66537" y="2126"/>
                  </a:cubicBezTo>
                  <a:cubicBezTo>
                    <a:pt x="66932" y="1852"/>
                    <a:pt x="67479" y="1579"/>
                    <a:pt x="68056" y="1579"/>
                  </a:cubicBezTo>
                  <a:cubicBezTo>
                    <a:pt x="68634" y="1579"/>
                    <a:pt x="69151" y="1882"/>
                    <a:pt x="69576" y="2247"/>
                  </a:cubicBezTo>
                  <a:cubicBezTo>
                    <a:pt x="69971" y="2582"/>
                    <a:pt x="70184" y="2886"/>
                    <a:pt x="70366" y="3098"/>
                  </a:cubicBezTo>
                  <a:cubicBezTo>
                    <a:pt x="70579" y="3341"/>
                    <a:pt x="70670" y="3493"/>
                    <a:pt x="70731" y="3493"/>
                  </a:cubicBezTo>
                  <a:cubicBezTo>
                    <a:pt x="70974" y="3554"/>
                    <a:pt x="71400" y="3828"/>
                    <a:pt x="72008" y="4527"/>
                  </a:cubicBezTo>
                  <a:cubicBezTo>
                    <a:pt x="72160" y="4679"/>
                    <a:pt x="72312" y="4861"/>
                    <a:pt x="72494" y="5044"/>
                  </a:cubicBezTo>
                  <a:cubicBezTo>
                    <a:pt x="72646" y="5196"/>
                    <a:pt x="72920" y="5469"/>
                    <a:pt x="73163" y="5743"/>
                  </a:cubicBezTo>
                  <a:cubicBezTo>
                    <a:pt x="73649" y="6320"/>
                    <a:pt x="74257" y="6989"/>
                    <a:pt x="74926" y="7840"/>
                  </a:cubicBezTo>
                  <a:cubicBezTo>
                    <a:pt x="75990" y="9208"/>
                    <a:pt x="77449" y="11396"/>
                    <a:pt x="77874" y="11852"/>
                  </a:cubicBezTo>
                  <a:cubicBezTo>
                    <a:pt x="77950" y="11935"/>
                    <a:pt x="77992" y="11971"/>
                    <a:pt x="78008" y="11971"/>
                  </a:cubicBezTo>
                  <a:cubicBezTo>
                    <a:pt x="78112" y="11971"/>
                    <a:pt x="77153" y="10487"/>
                    <a:pt x="77275" y="10487"/>
                  </a:cubicBezTo>
                  <a:lnTo>
                    <a:pt x="77275" y="10487"/>
                  </a:lnTo>
                  <a:cubicBezTo>
                    <a:pt x="77294" y="10487"/>
                    <a:pt x="77339" y="10523"/>
                    <a:pt x="77418" y="10606"/>
                  </a:cubicBezTo>
                  <a:cubicBezTo>
                    <a:pt x="76446" y="9299"/>
                    <a:pt x="75534" y="8022"/>
                    <a:pt x="74591" y="6715"/>
                  </a:cubicBezTo>
                  <a:cubicBezTo>
                    <a:pt x="74135" y="6077"/>
                    <a:pt x="73649" y="5439"/>
                    <a:pt x="73193" y="4800"/>
                  </a:cubicBezTo>
                  <a:cubicBezTo>
                    <a:pt x="72889" y="4375"/>
                    <a:pt x="72494" y="3615"/>
                    <a:pt x="72008" y="2886"/>
                  </a:cubicBezTo>
                  <a:cubicBezTo>
                    <a:pt x="71795" y="2490"/>
                    <a:pt x="71521" y="2126"/>
                    <a:pt x="71126" y="1700"/>
                  </a:cubicBezTo>
                  <a:cubicBezTo>
                    <a:pt x="71066" y="1579"/>
                    <a:pt x="70974" y="1518"/>
                    <a:pt x="70883" y="1396"/>
                  </a:cubicBezTo>
                  <a:lnTo>
                    <a:pt x="70518" y="1062"/>
                  </a:lnTo>
                  <a:cubicBezTo>
                    <a:pt x="70427" y="940"/>
                    <a:pt x="70214" y="819"/>
                    <a:pt x="70062" y="727"/>
                  </a:cubicBezTo>
                  <a:cubicBezTo>
                    <a:pt x="69910" y="606"/>
                    <a:pt x="69728" y="484"/>
                    <a:pt x="69576" y="423"/>
                  </a:cubicBezTo>
                  <a:cubicBezTo>
                    <a:pt x="69081" y="154"/>
                    <a:pt x="68487" y="0"/>
                    <a:pt x="67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0350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3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Hyperparameter Tuning</a:t>
            </a:r>
            <a:endParaRPr dirty="0"/>
          </a:p>
        </p:txBody>
      </p:sp>
      <p:sp>
        <p:nvSpPr>
          <p:cNvPr id="2333" name="Google Shape;2333;p36"/>
          <p:cNvSpPr/>
          <p:nvPr/>
        </p:nvSpPr>
        <p:spPr>
          <a:xfrm>
            <a:off x="8118987" y="633243"/>
            <a:ext cx="610025" cy="611300"/>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32;p36">
            <a:extLst>
              <a:ext uri="{FF2B5EF4-FFF2-40B4-BE49-F238E27FC236}">
                <a16:creationId xmlns:a16="http://schemas.microsoft.com/office/drawing/2014/main" id="{A757C9E6-4319-579B-470A-56991946F3F5}"/>
              </a:ext>
            </a:extLst>
          </p:cNvPr>
          <p:cNvSpPr txBox="1">
            <a:spLocks/>
          </p:cNvSpPr>
          <p:nvPr/>
        </p:nvSpPr>
        <p:spPr>
          <a:xfrm>
            <a:off x="571502" y="2143870"/>
            <a:ext cx="2343148" cy="21832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Varela Round"/>
              <a:buNone/>
              <a:defRPr sz="1200" b="0" i="0" u="none" strike="noStrike" cap="none">
                <a:solidFill>
                  <a:schemeClr val="dk1"/>
                </a:solidFill>
                <a:latin typeface="Varela Round"/>
                <a:ea typeface="Varela Round"/>
                <a:cs typeface="Varela Round"/>
                <a:sym typeface="Varela Round"/>
              </a:defRPr>
            </a:lvl1pPr>
            <a:lvl2pPr marL="914400" marR="0" lvl="1"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2pPr>
            <a:lvl3pPr marL="1371600" marR="0" lvl="2"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3pPr>
            <a:lvl4pPr marL="1828800" marR="0" lvl="3"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4pPr>
            <a:lvl5pPr marL="2286000" marR="0" lvl="4"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5pPr>
            <a:lvl6pPr marL="2743200" marR="0" lvl="5"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6pPr>
            <a:lvl7pPr marL="3200400" marR="0" lvl="6"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7pPr>
            <a:lvl8pPr marL="3657600" marR="0" lvl="7"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8pPr>
            <a:lvl9pPr marL="4114800" marR="0" lvl="8"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9pPr>
          </a:lstStyle>
          <a:p>
            <a:pPr marL="171450" indent="-171450">
              <a:buFontTx/>
              <a:buChar char="-"/>
            </a:pPr>
            <a:endParaRPr lang="en-US" dirty="0"/>
          </a:p>
          <a:p>
            <a:pPr marL="0" indent="0"/>
            <a:r>
              <a:rPr lang="en-US" dirty="0"/>
              <a:t>ARIMA parameters that I need to tune: </a:t>
            </a:r>
          </a:p>
          <a:p>
            <a:pPr marL="0" indent="0"/>
            <a:endParaRPr lang="en-US" dirty="0"/>
          </a:p>
          <a:p>
            <a:pPr marL="0" indent="0"/>
            <a:r>
              <a:rPr lang="en-US" dirty="0"/>
              <a:t>Normal Order (</a:t>
            </a:r>
            <a:r>
              <a:rPr lang="en-US" dirty="0" err="1"/>
              <a:t>p,d,q</a:t>
            </a:r>
            <a:r>
              <a:rPr lang="en-US" dirty="0"/>
              <a:t>)</a:t>
            </a:r>
          </a:p>
          <a:p>
            <a:pPr marL="0" indent="0"/>
            <a:endParaRPr lang="en-US" dirty="0"/>
          </a:p>
          <a:p>
            <a:pPr marL="0" indent="0"/>
            <a:r>
              <a:rPr lang="en-US" dirty="0"/>
              <a:t>I tuned the 3 parameters, but the results for each feature didn’t really improve</a:t>
            </a:r>
          </a:p>
        </p:txBody>
      </p:sp>
      <p:sp>
        <p:nvSpPr>
          <p:cNvPr id="9" name="Google Shape;2328;p36">
            <a:extLst>
              <a:ext uri="{FF2B5EF4-FFF2-40B4-BE49-F238E27FC236}">
                <a16:creationId xmlns:a16="http://schemas.microsoft.com/office/drawing/2014/main" id="{7A7BC4E3-862F-C9FB-4CB6-41C4AA9CE347}"/>
              </a:ext>
            </a:extLst>
          </p:cNvPr>
          <p:cNvSpPr txBox="1">
            <a:spLocks/>
          </p:cNvSpPr>
          <p:nvPr/>
        </p:nvSpPr>
        <p:spPr>
          <a:xfrm>
            <a:off x="261259" y="1589510"/>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ARIMA</a:t>
            </a:r>
          </a:p>
        </p:txBody>
      </p:sp>
      <p:sp>
        <p:nvSpPr>
          <p:cNvPr id="2" name="Google Shape;2328;p36">
            <a:extLst>
              <a:ext uri="{FF2B5EF4-FFF2-40B4-BE49-F238E27FC236}">
                <a16:creationId xmlns:a16="http://schemas.microsoft.com/office/drawing/2014/main" id="{19279BB6-3985-809C-CFB8-919DF269FE7E}"/>
              </a:ext>
            </a:extLst>
          </p:cNvPr>
          <p:cNvSpPr txBox="1">
            <a:spLocks/>
          </p:cNvSpPr>
          <p:nvPr/>
        </p:nvSpPr>
        <p:spPr>
          <a:xfrm>
            <a:off x="5524501" y="1565017"/>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Exponential Smoothing</a:t>
            </a:r>
          </a:p>
        </p:txBody>
      </p:sp>
      <p:sp>
        <p:nvSpPr>
          <p:cNvPr id="4" name="Google Shape;2332;p36">
            <a:extLst>
              <a:ext uri="{FF2B5EF4-FFF2-40B4-BE49-F238E27FC236}">
                <a16:creationId xmlns:a16="http://schemas.microsoft.com/office/drawing/2014/main" id="{8B40FB8C-44CF-C7B8-9F3C-A4A695DFE682}"/>
              </a:ext>
            </a:extLst>
          </p:cNvPr>
          <p:cNvSpPr txBox="1">
            <a:spLocks/>
          </p:cNvSpPr>
          <p:nvPr/>
        </p:nvSpPr>
        <p:spPr>
          <a:xfrm>
            <a:off x="5657850" y="2303691"/>
            <a:ext cx="3273879" cy="2807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Varela Round"/>
              <a:buNone/>
              <a:defRPr sz="1200" b="0" i="0" u="none" strike="noStrike" cap="none">
                <a:solidFill>
                  <a:schemeClr val="dk1"/>
                </a:solidFill>
                <a:latin typeface="Varela Round"/>
                <a:ea typeface="Varela Round"/>
                <a:cs typeface="Varela Round"/>
                <a:sym typeface="Varela Round"/>
              </a:defRPr>
            </a:lvl1pPr>
            <a:lvl2pPr marL="914400" marR="0" lvl="1"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2pPr>
            <a:lvl3pPr marL="1371600" marR="0" lvl="2"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3pPr>
            <a:lvl4pPr marL="1828800" marR="0" lvl="3"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4pPr>
            <a:lvl5pPr marL="2286000" marR="0" lvl="4"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5pPr>
            <a:lvl6pPr marL="2743200" marR="0" lvl="5"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6pPr>
            <a:lvl7pPr marL="3200400" marR="0" lvl="6"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7pPr>
            <a:lvl8pPr marL="3657600" marR="0" lvl="7"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8pPr>
            <a:lvl9pPr marL="4114800" marR="0" lvl="8"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9pPr>
          </a:lstStyle>
          <a:p>
            <a:pPr marL="0" indent="0"/>
            <a:r>
              <a:rPr lang="en-US" dirty="0"/>
              <a:t>Exponential Smoothing was already the best at baseline comparison, we just need to optimize it by tuning:</a:t>
            </a:r>
          </a:p>
          <a:p>
            <a:pPr marL="0" indent="0"/>
            <a:endParaRPr lang="en-US" dirty="0"/>
          </a:p>
          <a:p>
            <a:pPr marL="0" indent="0"/>
            <a:r>
              <a:rPr lang="en-US" dirty="0"/>
              <a:t>Alpha (smoothing Level)</a:t>
            </a:r>
          </a:p>
          <a:p>
            <a:pPr marL="0" indent="0"/>
            <a:r>
              <a:rPr lang="en-US" dirty="0"/>
              <a:t>Beta (Smoothing Slope)</a:t>
            </a:r>
          </a:p>
          <a:p>
            <a:pPr marL="0" indent="0"/>
            <a:r>
              <a:rPr lang="en-US" dirty="0"/>
              <a:t>Gamma (Damping Level)</a:t>
            </a:r>
          </a:p>
          <a:p>
            <a:pPr marL="0" indent="0"/>
            <a:endParaRPr lang="en-US" dirty="0"/>
          </a:p>
          <a:p>
            <a:pPr marL="0" indent="0"/>
            <a:endParaRPr lang="en-US" dirty="0"/>
          </a:p>
          <a:p>
            <a:pPr marL="0" indent="0"/>
            <a:r>
              <a:rPr lang="en-US" dirty="0"/>
              <a:t>Those are the only parameters, that I can tune </a:t>
            </a:r>
          </a:p>
          <a:p>
            <a:pPr marL="0" indent="0"/>
            <a:endParaRPr lang="en-US" dirty="0"/>
          </a:p>
          <a:p>
            <a:pPr marL="0" indent="0"/>
            <a:endParaRPr lang="en-US" dirty="0"/>
          </a:p>
          <a:p>
            <a:pPr marL="0" indent="0"/>
            <a:endParaRPr lang="en-US" dirty="0"/>
          </a:p>
        </p:txBody>
      </p:sp>
      <p:sp>
        <p:nvSpPr>
          <p:cNvPr id="3" name="Google Shape;2328;p36">
            <a:extLst>
              <a:ext uri="{FF2B5EF4-FFF2-40B4-BE49-F238E27FC236}">
                <a16:creationId xmlns:a16="http://schemas.microsoft.com/office/drawing/2014/main" id="{4BA2AB5D-7B13-360C-CF26-7AD601C210BF}"/>
              </a:ext>
            </a:extLst>
          </p:cNvPr>
          <p:cNvSpPr txBox="1">
            <a:spLocks/>
          </p:cNvSpPr>
          <p:nvPr/>
        </p:nvSpPr>
        <p:spPr>
          <a:xfrm>
            <a:off x="3077938" y="1589510"/>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SARIMA</a:t>
            </a:r>
          </a:p>
        </p:txBody>
      </p:sp>
      <p:sp>
        <p:nvSpPr>
          <p:cNvPr id="5" name="Google Shape;2332;p36">
            <a:extLst>
              <a:ext uri="{FF2B5EF4-FFF2-40B4-BE49-F238E27FC236}">
                <a16:creationId xmlns:a16="http://schemas.microsoft.com/office/drawing/2014/main" id="{637A06CD-6B3D-0E98-5E28-2107AC81D3CD}"/>
              </a:ext>
            </a:extLst>
          </p:cNvPr>
          <p:cNvSpPr txBox="1">
            <a:spLocks/>
          </p:cNvSpPr>
          <p:nvPr/>
        </p:nvSpPr>
        <p:spPr>
          <a:xfrm>
            <a:off x="3220813" y="2143871"/>
            <a:ext cx="2343148" cy="21832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Varela Round"/>
              <a:buNone/>
              <a:defRPr sz="1200" b="0" i="0" u="none" strike="noStrike" cap="none">
                <a:solidFill>
                  <a:schemeClr val="dk1"/>
                </a:solidFill>
                <a:latin typeface="Varela Round"/>
                <a:ea typeface="Varela Round"/>
                <a:cs typeface="Varela Round"/>
                <a:sym typeface="Varela Round"/>
              </a:defRPr>
            </a:lvl1pPr>
            <a:lvl2pPr marL="914400" marR="0" lvl="1"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2pPr>
            <a:lvl3pPr marL="1371600" marR="0" lvl="2"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3pPr>
            <a:lvl4pPr marL="1828800" marR="0" lvl="3"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4pPr>
            <a:lvl5pPr marL="2286000" marR="0" lvl="4"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5pPr>
            <a:lvl6pPr marL="2743200" marR="0" lvl="5"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6pPr>
            <a:lvl7pPr marL="3200400" marR="0" lvl="6"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7pPr>
            <a:lvl8pPr marL="3657600" marR="0" lvl="7"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8pPr>
            <a:lvl9pPr marL="4114800" marR="0" lvl="8"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9pPr>
          </a:lstStyle>
          <a:p>
            <a:pPr marL="171450" indent="-171450">
              <a:buFontTx/>
              <a:buChar char="-"/>
            </a:pPr>
            <a:endParaRPr lang="en-US" dirty="0"/>
          </a:p>
          <a:p>
            <a:pPr marL="0" indent="0"/>
            <a:r>
              <a:rPr lang="en-US" dirty="0"/>
              <a:t>SARIMA parameters that I need to tune:</a:t>
            </a:r>
          </a:p>
          <a:p>
            <a:pPr marL="0" indent="0"/>
            <a:endParaRPr lang="en-US" dirty="0"/>
          </a:p>
          <a:p>
            <a:pPr marL="0" indent="0"/>
            <a:r>
              <a:rPr lang="en-US" dirty="0"/>
              <a:t>Seasonal Order (P,D,Q)</a:t>
            </a:r>
          </a:p>
          <a:p>
            <a:pPr marL="0" indent="0"/>
            <a:endParaRPr lang="en-US" dirty="0"/>
          </a:p>
          <a:p>
            <a:pPr marL="0" indent="0"/>
            <a:r>
              <a:rPr lang="en-US" dirty="0"/>
              <a:t>To quicken the process, the normal order (</a:t>
            </a:r>
            <a:r>
              <a:rPr lang="en-US" dirty="0" err="1"/>
              <a:t>p,d,q</a:t>
            </a:r>
            <a:r>
              <a:rPr lang="en-US" dirty="0"/>
              <a:t>) will be taken from the optimal ARIMA parameters</a:t>
            </a:r>
          </a:p>
          <a:p>
            <a:pPr marL="0" indent="0"/>
            <a:endParaRPr lang="en-US" dirty="0"/>
          </a:p>
          <a:p>
            <a:pPr marL="0" indent="0"/>
            <a:r>
              <a:rPr lang="en-US" dirty="0"/>
              <a:t>Still better compared to ARIMA</a:t>
            </a:r>
          </a:p>
        </p:txBody>
      </p:sp>
    </p:spTree>
    <p:extLst>
      <p:ext uri="{BB962C8B-B14F-4D97-AF65-F5344CB8AC3E}">
        <p14:creationId xmlns:p14="http://schemas.microsoft.com/office/powerpoint/2010/main" val="381101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4"/>
        <p:cNvGrpSpPr/>
        <p:nvPr/>
      </p:nvGrpSpPr>
      <p:grpSpPr>
        <a:xfrm>
          <a:off x="0" y="0"/>
          <a:ext cx="0" cy="0"/>
          <a:chOff x="0" y="0"/>
          <a:chExt cx="0" cy="0"/>
        </a:xfrm>
      </p:grpSpPr>
      <p:grpSp>
        <p:nvGrpSpPr>
          <p:cNvPr id="2255" name="Google Shape;2255;p34"/>
          <p:cNvGrpSpPr/>
          <p:nvPr/>
        </p:nvGrpSpPr>
        <p:grpSpPr>
          <a:xfrm>
            <a:off x="1028632" y="603492"/>
            <a:ext cx="7086735" cy="3936516"/>
            <a:chOff x="694974" y="1206903"/>
            <a:chExt cx="4370751" cy="2427850"/>
          </a:xfrm>
        </p:grpSpPr>
        <p:sp>
          <p:nvSpPr>
            <p:cNvPr id="2256" name="Google Shape;2256;p34"/>
            <p:cNvSpPr/>
            <p:nvPr/>
          </p:nvSpPr>
          <p:spPr>
            <a:xfrm>
              <a:off x="712274" y="1223570"/>
              <a:ext cx="4351930" cy="2393875"/>
            </a:xfrm>
            <a:custGeom>
              <a:avLst/>
              <a:gdLst/>
              <a:ahLst/>
              <a:cxnLst/>
              <a:rect l="l" t="t" r="r" b="b"/>
              <a:pathLst>
                <a:path w="152192" h="95755" extrusionOk="0">
                  <a:moveTo>
                    <a:pt x="0" y="0"/>
                  </a:moveTo>
                  <a:lnTo>
                    <a:pt x="0" y="95754"/>
                  </a:lnTo>
                  <a:lnTo>
                    <a:pt x="152192" y="95754"/>
                  </a:lnTo>
                  <a:lnTo>
                    <a:pt x="152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257;p34"/>
            <p:cNvSpPr/>
            <p:nvPr/>
          </p:nvSpPr>
          <p:spPr>
            <a:xfrm>
              <a:off x="695608" y="1206903"/>
              <a:ext cx="4369350" cy="2427850"/>
            </a:xfrm>
            <a:custGeom>
              <a:avLst/>
              <a:gdLst/>
              <a:ahLst/>
              <a:cxnLst/>
              <a:rect l="l" t="t" r="r" b="b"/>
              <a:pathLst>
                <a:path w="153526" h="97114" extrusionOk="0">
                  <a:moveTo>
                    <a:pt x="152859" y="667"/>
                  </a:moveTo>
                  <a:lnTo>
                    <a:pt x="152859" y="96447"/>
                  </a:lnTo>
                  <a:lnTo>
                    <a:pt x="667" y="96447"/>
                  </a:lnTo>
                  <a:lnTo>
                    <a:pt x="667" y="667"/>
                  </a:lnTo>
                  <a:close/>
                  <a:moveTo>
                    <a:pt x="667" y="1"/>
                  </a:moveTo>
                  <a:cubicBezTo>
                    <a:pt x="283" y="1"/>
                    <a:pt x="1" y="283"/>
                    <a:pt x="1" y="667"/>
                  </a:cubicBezTo>
                  <a:lnTo>
                    <a:pt x="1" y="96447"/>
                  </a:lnTo>
                  <a:cubicBezTo>
                    <a:pt x="1" y="96831"/>
                    <a:pt x="283" y="97113"/>
                    <a:pt x="667" y="97113"/>
                  </a:cubicBezTo>
                  <a:lnTo>
                    <a:pt x="152859" y="97113"/>
                  </a:lnTo>
                  <a:cubicBezTo>
                    <a:pt x="153243" y="97113"/>
                    <a:pt x="153525" y="96831"/>
                    <a:pt x="153525" y="96447"/>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712274" y="1223570"/>
              <a:ext cx="4351930" cy="296050"/>
            </a:xfrm>
            <a:custGeom>
              <a:avLst/>
              <a:gdLst/>
              <a:ahLst/>
              <a:cxnLst/>
              <a:rect l="l" t="t" r="r" b="b"/>
              <a:pathLst>
                <a:path w="152192" h="11842" extrusionOk="0">
                  <a:moveTo>
                    <a:pt x="0" y="0"/>
                  </a:moveTo>
                  <a:lnTo>
                    <a:pt x="0" y="11841"/>
                  </a:lnTo>
                  <a:lnTo>
                    <a:pt x="152192" y="11841"/>
                  </a:lnTo>
                  <a:lnTo>
                    <a:pt x="152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695608" y="1206903"/>
              <a:ext cx="4370118" cy="329375"/>
            </a:xfrm>
            <a:custGeom>
              <a:avLst/>
              <a:gdLst/>
              <a:ahLst/>
              <a:cxnLst/>
              <a:rect l="l" t="t" r="r" b="b"/>
              <a:pathLst>
                <a:path w="153526" h="13175" extrusionOk="0">
                  <a:moveTo>
                    <a:pt x="152859" y="667"/>
                  </a:moveTo>
                  <a:lnTo>
                    <a:pt x="152859" y="12483"/>
                  </a:lnTo>
                  <a:lnTo>
                    <a:pt x="667" y="12483"/>
                  </a:lnTo>
                  <a:lnTo>
                    <a:pt x="667" y="667"/>
                  </a:lnTo>
                  <a:close/>
                  <a:moveTo>
                    <a:pt x="667" y="1"/>
                  </a:moveTo>
                  <a:cubicBezTo>
                    <a:pt x="283" y="1"/>
                    <a:pt x="1" y="283"/>
                    <a:pt x="1" y="667"/>
                  </a:cubicBezTo>
                  <a:lnTo>
                    <a:pt x="1" y="12508"/>
                  </a:lnTo>
                  <a:cubicBezTo>
                    <a:pt x="1" y="12893"/>
                    <a:pt x="283" y="13175"/>
                    <a:pt x="667" y="13175"/>
                  </a:cubicBezTo>
                  <a:lnTo>
                    <a:pt x="152859" y="13175"/>
                  </a:lnTo>
                  <a:cubicBezTo>
                    <a:pt x="153243" y="13175"/>
                    <a:pt x="153525" y="12893"/>
                    <a:pt x="153525" y="12508"/>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4631633"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4597683"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1254043" y="1223570"/>
              <a:ext cx="831613" cy="147400"/>
            </a:xfrm>
            <a:custGeom>
              <a:avLst/>
              <a:gdLst/>
              <a:ahLst/>
              <a:cxnLst/>
              <a:rect l="l" t="t" r="r" b="b"/>
              <a:pathLst>
                <a:path w="28373" h="5896" extrusionOk="0">
                  <a:moveTo>
                    <a:pt x="1589" y="0"/>
                  </a:moveTo>
                  <a:cubicBezTo>
                    <a:pt x="692" y="0"/>
                    <a:pt x="0" y="718"/>
                    <a:pt x="0" y="1615"/>
                  </a:cubicBezTo>
                  <a:lnTo>
                    <a:pt x="0" y="5895"/>
                  </a:lnTo>
                  <a:lnTo>
                    <a:pt x="28373" y="5895"/>
                  </a:lnTo>
                  <a:lnTo>
                    <a:pt x="28373" y="1615"/>
                  </a:lnTo>
                  <a:cubicBezTo>
                    <a:pt x="28373" y="718"/>
                    <a:pt x="27681" y="0"/>
                    <a:pt x="26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712274" y="1370943"/>
              <a:ext cx="4351930" cy="148040"/>
            </a:xfrm>
            <a:custGeom>
              <a:avLst/>
              <a:gdLst/>
              <a:ahLst/>
              <a:cxnLst/>
              <a:rect l="l" t="t" r="r" b="b"/>
              <a:pathLst>
                <a:path w="152192" h="5921" extrusionOk="0">
                  <a:moveTo>
                    <a:pt x="0" y="0"/>
                  </a:moveTo>
                  <a:lnTo>
                    <a:pt x="0" y="5921"/>
                  </a:lnTo>
                  <a:lnTo>
                    <a:pt x="152192" y="5921"/>
                  </a:lnTo>
                  <a:lnTo>
                    <a:pt x="152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694974" y="1206903"/>
              <a:ext cx="4369322" cy="330025"/>
            </a:xfrm>
            <a:custGeom>
              <a:avLst/>
              <a:gdLst/>
              <a:ahLst/>
              <a:cxnLst/>
              <a:rect l="l" t="t" r="r" b="b"/>
              <a:pathLst>
                <a:path w="153525" h="13201" extrusionOk="0">
                  <a:moveTo>
                    <a:pt x="47032" y="667"/>
                  </a:moveTo>
                  <a:cubicBezTo>
                    <a:pt x="47929" y="667"/>
                    <a:pt x="48621" y="1385"/>
                    <a:pt x="48621" y="2282"/>
                  </a:cubicBezTo>
                  <a:lnTo>
                    <a:pt x="48621" y="6562"/>
                  </a:lnTo>
                  <a:lnTo>
                    <a:pt x="152833" y="6562"/>
                  </a:lnTo>
                  <a:lnTo>
                    <a:pt x="152833" y="12508"/>
                  </a:lnTo>
                  <a:lnTo>
                    <a:pt x="667" y="12508"/>
                  </a:lnTo>
                  <a:lnTo>
                    <a:pt x="667" y="6562"/>
                  </a:lnTo>
                  <a:lnTo>
                    <a:pt x="20248" y="6562"/>
                  </a:lnTo>
                  <a:lnTo>
                    <a:pt x="20248" y="2282"/>
                  </a:lnTo>
                  <a:cubicBezTo>
                    <a:pt x="20248" y="1385"/>
                    <a:pt x="20940" y="667"/>
                    <a:pt x="21837" y="667"/>
                  </a:cubicBezTo>
                  <a:close/>
                  <a:moveTo>
                    <a:pt x="21837" y="1"/>
                  </a:moveTo>
                  <a:cubicBezTo>
                    <a:pt x="20581" y="1"/>
                    <a:pt x="19556" y="1026"/>
                    <a:pt x="19556" y="2282"/>
                  </a:cubicBezTo>
                  <a:lnTo>
                    <a:pt x="19556" y="5922"/>
                  </a:lnTo>
                  <a:lnTo>
                    <a:pt x="667" y="5922"/>
                  </a:lnTo>
                  <a:cubicBezTo>
                    <a:pt x="282" y="5922"/>
                    <a:pt x="0" y="6229"/>
                    <a:pt x="0" y="6614"/>
                  </a:cubicBezTo>
                  <a:lnTo>
                    <a:pt x="0" y="12534"/>
                  </a:lnTo>
                  <a:cubicBezTo>
                    <a:pt x="0" y="12919"/>
                    <a:pt x="282" y="13200"/>
                    <a:pt x="667" y="13200"/>
                  </a:cubicBezTo>
                  <a:lnTo>
                    <a:pt x="152833" y="13200"/>
                  </a:lnTo>
                  <a:cubicBezTo>
                    <a:pt x="153217" y="13200"/>
                    <a:pt x="153525" y="12919"/>
                    <a:pt x="153525" y="12534"/>
                  </a:cubicBezTo>
                  <a:lnTo>
                    <a:pt x="153525" y="6562"/>
                  </a:lnTo>
                  <a:cubicBezTo>
                    <a:pt x="153525" y="6178"/>
                    <a:pt x="153217" y="5896"/>
                    <a:pt x="152833" y="5896"/>
                  </a:cubicBezTo>
                  <a:lnTo>
                    <a:pt x="49287" y="5896"/>
                  </a:lnTo>
                  <a:lnTo>
                    <a:pt x="49287" y="2282"/>
                  </a:lnTo>
                  <a:cubicBezTo>
                    <a:pt x="49287" y="1026"/>
                    <a:pt x="48313" y="1"/>
                    <a:pt x="47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1451729" y="1396569"/>
              <a:ext cx="3563266" cy="98060"/>
            </a:xfrm>
            <a:custGeom>
              <a:avLst/>
              <a:gdLst/>
              <a:ahLst/>
              <a:cxnLst/>
              <a:rect l="l" t="t" r="r" b="b"/>
              <a:pathLst>
                <a:path w="120462" h="3922" extrusionOk="0">
                  <a:moveTo>
                    <a:pt x="1948" y="0"/>
                  </a:moveTo>
                  <a:cubicBezTo>
                    <a:pt x="872" y="0"/>
                    <a:pt x="0" y="872"/>
                    <a:pt x="0" y="1974"/>
                  </a:cubicBezTo>
                  <a:cubicBezTo>
                    <a:pt x="0" y="3050"/>
                    <a:pt x="872" y="3922"/>
                    <a:pt x="1948" y="3922"/>
                  </a:cubicBezTo>
                  <a:lnTo>
                    <a:pt x="118514" y="3922"/>
                  </a:lnTo>
                  <a:cubicBezTo>
                    <a:pt x="119591" y="3922"/>
                    <a:pt x="120462" y="3025"/>
                    <a:pt x="120462" y="1974"/>
                  </a:cubicBezTo>
                  <a:cubicBezTo>
                    <a:pt x="120462" y="872"/>
                    <a:pt x="119591" y="0"/>
                    <a:pt x="118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4928507" y="1411300"/>
              <a:ext cx="68600" cy="68600"/>
            </a:xfrm>
            <a:custGeom>
              <a:avLst/>
              <a:gdLst/>
              <a:ahLst/>
              <a:cxnLst/>
              <a:rect l="l" t="t" r="r" b="b"/>
              <a:pathLst>
                <a:path w="2744" h="2744" extrusionOk="0">
                  <a:moveTo>
                    <a:pt x="1385" y="1"/>
                  </a:moveTo>
                  <a:cubicBezTo>
                    <a:pt x="616" y="1"/>
                    <a:pt x="1" y="590"/>
                    <a:pt x="1" y="1385"/>
                  </a:cubicBezTo>
                  <a:cubicBezTo>
                    <a:pt x="1" y="2128"/>
                    <a:pt x="616" y="2743"/>
                    <a:pt x="1385" y="2743"/>
                  </a:cubicBezTo>
                  <a:cubicBezTo>
                    <a:pt x="2154" y="2743"/>
                    <a:pt x="2743" y="2154"/>
                    <a:pt x="2743" y="1385"/>
                  </a:cubicBezTo>
                  <a:cubicBezTo>
                    <a:pt x="2743" y="590"/>
                    <a:pt x="2154" y="1"/>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4942278" y="1426396"/>
              <a:ext cx="37932" cy="34094"/>
            </a:xfrm>
            <a:custGeom>
              <a:avLst/>
              <a:gdLst/>
              <a:ahLst/>
              <a:cxnLst/>
              <a:rect l="l" t="t" r="r" b="b"/>
              <a:pathLst>
                <a:path w="1769" h="1590" extrusionOk="0">
                  <a:moveTo>
                    <a:pt x="872" y="436"/>
                  </a:moveTo>
                  <a:cubicBezTo>
                    <a:pt x="974" y="436"/>
                    <a:pt x="1051" y="462"/>
                    <a:pt x="1128" y="564"/>
                  </a:cubicBezTo>
                  <a:cubicBezTo>
                    <a:pt x="1282" y="718"/>
                    <a:pt x="1282" y="948"/>
                    <a:pt x="1128" y="1102"/>
                  </a:cubicBezTo>
                  <a:cubicBezTo>
                    <a:pt x="1051" y="1179"/>
                    <a:pt x="955" y="1218"/>
                    <a:pt x="859" y="1218"/>
                  </a:cubicBezTo>
                  <a:cubicBezTo>
                    <a:pt x="763" y="1218"/>
                    <a:pt x="667" y="1179"/>
                    <a:pt x="590" y="1102"/>
                  </a:cubicBezTo>
                  <a:cubicBezTo>
                    <a:pt x="410" y="948"/>
                    <a:pt x="410" y="718"/>
                    <a:pt x="590" y="564"/>
                  </a:cubicBezTo>
                  <a:cubicBezTo>
                    <a:pt x="667" y="462"/>
                    <a:pt x="769" y="436"/>
                    <a:pt x="872" y="436"/>
                  </a:cubicBezTo>
                  <a:close/>
                  <a:moveTo>
                    <a:pt x="885" y="0"/>
                  </a:moveTo>
                  <a:cubicBezTo>
                    <a:pt x="686" y="0"/>
                    <a:pt x="487" y="77"/>
                    <a:pt x="334" y="231"/>
                  </a:cubicBezTo>
                  <a:cubicBezTo>
                    <a:pt x="0" y="564"/>
                    <a:pt x="0" y="1051"/>
                    <a:pt x="334" y="1359"/>
                  </a:cubicBezTo>
                  <a:cubicBezTo>
                    <a:pt x="462" y="1512"/>
                    <a:pt x="667" y="1589"/>
                    <a:pt x="872" y="1589"/>
                  </a:cubicBezTo>
                  <a:cubicBezTo>
                    <a:pt x="1051" y="1589"/>
                    <a:pt x="1282" y="1512"/>
                    <a:pt x="1436" y="1359"/>
                  </a:cubicBezTo>
                  <a:cubicBezTo>
                    <a:pt x="1769" y="1051"/>
                    <a:pt x="1769" y="564"/>
                    <a:pt x="1436" y="231"/>
                  </a:cubicBezTo>
                  <a:cubicBezTo>
                    <a:pt x="1282" y="77"/>
                    <a:pt x="1083"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965349" y="1448225"/>
              <a:ext cx="17604" cy="17197"/>
            </a:xfrm>
            <a:custGeom>
              <a:avLst/>
              <a:gdLst/>
              <a:ahLst/>
              <a:cxnLst/>
              <a:rect l="l" t="t" r="r" b="b"/>
              <a:pathLst>
                <a:path w="821" h="802" extrusionOk="0">
                  <a:moveTo>
                    <a:pt x="219" y="1"/>
                  </a:moveTo>
                  <a:cubicBezTo>
                    <a:pt x="167" y="1"/>
                    <a:pt x="116" y="20"/>
                    <a:pt x="78" y="59"/>
                  </a:cubicBezTo>
                  <a:cubicBezTo>
                    <a:pt x="1" y="161"/>
                    <a:pt x="1" y="289"/>
                    <a:pt x="78" y="341"/>
                  </a:cubicBezTo>
                  <a:lnTo>
                    <a:pt x="462" y="725"/>
                  </a:lnTo>
                  <a:cubicBezTo>
                    <a:pt x="488" y="751"/>
                    <a:pt x="539" y="802"/>
                    <a:pt x="590" y="802"/>
                  </a:cubicBezTo>
                  <a:cubicBezTo>
                    <a:pt x="642" y="802"/>
                    <a:pt x="693" y="802"/>
                    <a:pt x="744" y="725"/>
                  </a:cubicBezTo>
                  <a:cubicBezTo>
                    <a:pt x="821" y="622"/>
                    <a:pt x="821" y="494"/>
                    <a:pt x="744" y="443"/>
                  </a:cubicBezTo>
                  <a:lnTo>
                    <a:pt x="360" y="59"/>
                  </a:lnTo>
                  <a:cubicBezTo>
                    <a:pt x="321" y="20"/>
                    <a:pt x="27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769925" y="1405550"/>
              <a:ext cx="34650" cy="80125"/>
            </a:xfrm>
            <a:custGeom>
              <a:avLst/>
              <a:gdLst/>
              <a:ahLst/>
              <a:cxnLst/>
              <a:rect l="l" t="t" r="r" b="b"/>
              <a:pathLst>
                <a:path w="1386" h="3205" fill="none" extrusionOk="0">
                  <a:moveTo>
                    <a:pt x="1385" y="0"/>
                  </a:moveTo>
                  <a:lnTo>
                    <a:pt x="1" y="1615"/>
                  </a:lnTo>
                  <a:lnTo>
                    <a:pt x="1385"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769925" y="1445900"/>
              <a:ext cx="73075" cy="25"/>
            </a:xfrm>
            <a:custGeom>
              <a:avLst/>
              <a:gdLst/>
              <a:ahLst/>
              <a:cxnLst/>
              <a:rect l="l" t="t" r="r" b="b"/>
              <a:pathLst>
                <a:path w="2923" h="1" fill="none" extrusionOk="0">
                  <a:moveTo>
                    <a:pt x="1" y="1"/>
                  </a:moveTo>
                  <a:lnTo>
                    <a:pt x="2923"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967300" y="1405550"/>
              <a:ext cx="35250" cy="80125"/>
            </a:xfrm>
            <a:custGeom>
              <a:avLst/>
              <a:gdLst/>
              <a:ahLst/>
              <a:cxnLst/>
              <a:rect l="l" t="t" r="r" b="b"/>
              <a:pathLst>
                <a:path w="1410" h="3205" fill="none" extrusionOk="0">
                  <a:moveTo>
                    <a:pt x="0" y="0"/>
                  </a:moveTo>
                  <a:lnTo>
                    <a:pt x="1410" y="1615"/>
                  </a:lnTo>
                  <a:lnTo>
                    <a:pt x="0"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929475" y="1445900"/>
              <a:ext cx="73075" cy="25"/>
            </a:xfrm>
            <a:custGeom>
              <a:avLst/>
              <a:gdLst/>
              <a:ahLst/>
              <a:cxnLst/>
              <a:rect l="l" t="t" r="r" b="b"/>
              <a:pathLst>
                <a:path w="2923" h="1" fill="none" extrusionOk="0">
                  <a:moveTo>
                    <a:pt x="2923" y="1"/>
                  </a:moveTo>
                  <a:lnTo>
                    <a:pt x="1"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1089675" y="1404900"/>
              <a:ext cx="80750" cy="81400"/>
            </a:xfrm>
            <a:custGeom>
              <a:avLst/>
              <a:gdLst/>
              <a:ahLst/>
              <a:cxnLst/>
              <a:rect l="l" t="t" r="r" b="b"/>
              <a:pathLst>
                <a:path w="3230" h="3256" fill="none" extrusionOk="0">
                  <a:moveTo>
                    <a:pt x="3230" y="2025"/>
                  </a:moveTo>
                  <a:cubicBezTo>
                    <a:pt x="3076" y="2743"/>
                    <a:pt x="2410" y="3256"/>
                    <a:pt x="1641" y="3256"/>
                  </a:cubicBezTo>
                  <a:cubicBezTo>
                    <a:pt x="744" y="3256"/>
                    <a:pt x="0" y="2538"/>
                    <a:pt x="0" y="1641"/>
                  </a:cubicBezTo>
                  <a:cubicBezTo>
                    <a:pt x="0" y="744"/>
                    <a:pt x="744" y="1"/>
                    <a:pt x="1641" y="1"/>
                  </a:cubicBezTo>
                  <a:cubicBezTo>
                    <a:pt x="2205" y="1"/>
                    <a:pt x="2692" y="283"/>
                    <a:pt x="2999" y="744"/>
                  </a:cubicBez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1143500" y="1405550"/>
              <a:ext cx="29500" cy="23075"/>
            </a:xfrm>
            <a:custGeom>
              <a:avLst/>
              <a:gdLst/>
              <a:ahLst/>
              <a:cxnLst/>
              <a:rect l="l" t="t" r="r" b="b"/>
              <a:pathLst>
                <a:path w="1180" h="923" fill="none" extrusionOk="0">
                  <a:moveTo>
                    <a:pt x="1179" y="0"/>
                  </a:moveTo>
                  <a:lnTo>
                    <a:pt x="949" y="923"/>
                  </a:lnTo>
                  <a:lnTo>
                    <a:pt x="0" y="82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1278700" y="1428600"/>
              <a:ext cx="65375" cy="57075"/>
            </a:xfrm>
            <a:custGeom>
              <a:avLst/>
              <a:gdLst/>
              <a:ahLst/>
              <a:cxnLst/>
              <a:rect l="l" t="t" r="r" b="b"/>
              <a:pathLst>
                <a:path w="2615" h="2283" fill="none" extrusionOk="0">
                  <a:moveTo>
                    <a:pt x="2615" y="1"/>
                  </a:moveTo>
                  <a:lnTo>
                    <a:pt x="2615" y="2282"/>
                  </a:lnTo>
                  <a:lnTo>
                    <a:pt x="0" y="2282"/>
                  </a:lnTo>
                  <a:lnTo>
                    <a:pt x="0"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1260125" y="1405550"/>
              <a:ext cx="102525" cy="32050"/>
            </a:xfrm>
            <a:custGeom>
              <a:avLst/>
              <a:gdLst/>
              <a:ahLst/>
              <a:cxnLst/>
              <a:rect l="l" t="t" r="r" b="b"/>
              <a:pathLst>
                <a:path w="4101" h="1282" fill="none" extrusionOk="0">
                  <a:moveTo>
                    <a:pt x="4101" y="1282"/>
                  </a:moveTo>
                  <a:lnTo>
                    <a:pt x="2050" y="0"/>
                  </a:lnTo>
                  <a:lnTo>
                    <a:pt x="0" y="1282"/>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8" name="Google Shape;2278;p34"/>
          <p:cNvSpPr txBox="1">
            <a:spLocks noGrp="1"/>
          </p:cNvSpPr>
          <p:nvPr>
            <p:ph type="title"/>
          </p:nvPr>
        </p:nvSpPr>
        <p:spPr>
          <a:xfrm>
            <a:off x="2103960" y="2470820"/>
            <a:ext cx="5127009" cy="129243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a:softEdge rad="0"/>
          </a:effectLst>
        </p:spPr>
        <p:txBody>
          <a:bodyPr spcFirstLastPara="1" wrap="square" lIns="91425" tIns="91425" rIns="91425" bIns="91425" anchor="b" anchorCtr="0">
            <a:noAutofit/>
          </a:bodyPr>
          <a:lstStyle/>
          <a:p>
            <a:pPr marL="0" lvl="0" indent="0" algn="ctr" rtl="0">
              <a:spcBef>
                <a:spcPts val="0"/>
              </a:spcBef>
              <a:spcAft>
                <a:spcPts val="0"/>
              </a:spcAft>
              <a:buNone/>
            </a:pPr>
            <a:r>
              <a:rPr lang="en-SG" dirty="0"/>
              <a:t>Final Model</a:t>
            </a:r>
            <a:endParaRPr dirty="0"/>
          </a:p>
        </p:txBody>
      </p:sp>
      <p:sp>
        <p:nvSpPr>
          <p:cNvPr id="2279" name="Google Shape;2279;p34"/>
          <p:cNvSpPr txBox="1">
            <a:spLocks noGrp="1"/>
          </p:cNvSpPr>
          <p:nvPr>
            <p:ph type="title" idx="2"/>
          </p:nvPr>
        </p:nvSpPr>
        <p:spPr>
          <a:xfrm>
            <a:off x="4033609" y="1332401"/>
            <a:ext cx="1240519" cy="118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grpSp>
        <p:nvGrpSpPr>
          <p:cNvPr id="2283" name="Google Shape;2283;p34"/>
          <p:cNvGrpSpPr/>
          <p:nvPr/>
        </p:nvGrpSpPr>
        <p:grpSpPr>
          <a:xfrm>
            <a:off x="1300313" y="3282960"/>
            <a:ext cx="655866" cy="864364"/>
            <a:chOff x="6271241" y="1006524"/>
            <a:chExt cx="623684" cy="821951"/>
          </a:xfrm>
        </p:grpSpPr>
        <p:sp>
          <p:nvSpPr>
            <p:cNvPr id="2284" name="Google Shape;2284;p34"/>
            <p:cNvSpPr/>
            <p:nvPr/>
          </p:nvSpPr>
          <p:spPr>
            <a:xfrm>
              <a:off x="6271241" y="1006524"/>
              <a:ext cx="493400" cy="493400"/>
            </a:xfrm>
            <a:custGeom>
              <a:avLst/>
              <a:gdLst/>
              <a:ahLst/>
              <a:cxnLst/>
              <a:rect l="l" t="t" r="r" b="b"/>
              <a:pathLst>
                <a:path w="19736" h="19736" extrusionOk="0">
                  <a:moveTo>
                    <a:pt x="10021" y="1"/>
                  </a:moveTo>
                  <a:lnTo>
                    <a:pt x="9483" y="8766"/>
                  </a:lnTo>
                  <a:lnTo>
                    <a:pt x="6305" y="6203"/>
                  </a:lnTo>
                  <a:lnTo>
                    <a:pt x="8791" y="9458"/>
                  </a:lnTo>
                  <a:lnTo>
                    <a:pt x="0" y="9715"/>
                  </a:lnTo>
                  <a:lnTo>
                    <a:pt x="8740" y="10253"/>
                  </a:lnTo>
                  <a:lnTo>
                    <a:pt x="6177" y="13431"/>
                  </a:lnTo>
                  <a:lnTo>
                    <a:pt x="9432" y="10970"/>
                  </a:lnTo>
                  <a:lnTo>
                    <a:pt x="9688" y="19736"/>
                  </a:lnTo>
                  <a:lnTo>
                    <a:pt x="10252" y="10996"/>
                  </a:lnTo>
                  <a:lnTo>
                    <a:pt x="13430" y="13559"/>
                  </a:lnTo>
                  <a:lnTo>
                    <a:pt x="10970" y="10304"/>
                  </a:lnTo>
                  <a:lnTo>
                    <a:pt x="19735" y="10048"/>
                  </a:lnTo>
                  <a:lnTo>
                    <a:pt x="10970" y="9484"/>
                  </a:lnTo>
                  <a:lnTo>
                    <a:pt x="13558" y="6331"/>
                  </a:lnTo>
                  <a:lnTo>
                    <a:pt x="10278" y="8792"/>
                  </a:lnTo>
                  <a:lnTo>
                    <a:pt x="10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6608475" y="1573000"/>
              <a:ext cx="270425" cy="239450"/>
            </a:xfrm>
            <a:custGeom>
              <a:avLst/>
              <a:gdLst/>
              <a:ahLst/>
              <a:cxnLst/>
              <a:rect l="l" t="t" r="r" b="b"/>
              <a:pathLst>
                <a:path w="10817" h="9578" extrusionOk="0">
                  <a:moveTo>
                    <a:pt x="2861" y="0"/>
                  </a:moveTo>
                  <a:cubicBezTo>
                    <a:pt x="1365" y="0"/>
                    <a:pt x="74" y="1173"/>
                    <a:pt x="52" y="2683"/>
                  </a:cubicBezTo>
                  <a:cubicBezTo>
                    <a:pt x="0" y="4400"/>
                    <a:pt x="1000" y="6322"/>
                    <a:pt x="5408" y="9577"/>
                  </a:cubicBezTo>
                  <a:cubicBezTo>
                    <a:pt x="9817" y="6271"/>
                    <a:pt x="10816" y="4400"/>
                    <a:pt x="10739" y="2683"/>
                  </a:cubicBezTo>
                  <a:cubicBezTo>
                    <a:pt x="10717" y="1193"/>
                    <a:pt x="9402" y="1"/>
                    <a:pt x="7932" y="1"/>
                  </a:cubicBezTo>
                  <a:cubicBezTo>
                    <a:pt x="7734" y="1"/>
                    <a:pt x="7532" y="23"/>
                    <a:pt x="7331" y="69"/>
                  </a:cubicBezTo>
                  <a:cubicBezTo>
                    <a:pt x="5716" y="402"/>
                    <a:pt x="5408" y="1965"/>
                    <a:pt x="5408" y="1965"/>
                  </a:cubicBezTo>
                  <a:cubicBezTo>
                    <a:pt x="5408" y="1965"/>
                    <a:pt x="5101" y="453"/>
                    <a:pt x="3486" y="69"/>
                  </a:cubicBezTo>
                  <a:cubicBezTo>
                    <a:pt x="3276" y="22"/>
                    <a:pt x="3066" y="0"/>
                    <a:pt x="2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6591825" y="1556125"/>
              <a:ext cx="303100" cy="272350"/>
            </a:xfrm>
            <a:custGeom>
              <a:avLst/>
              <a:gdLst/>
              <a:ahLst/>
              <a:cxnLst/>
              <a:rect l="l" t="t" r="r" b="b"/>
              <a:pathLst>
                <a:path w="12124" h="10894" extrusionOk="0">
                  <a:moveTo>
                    <a:pt x="8637" y="667"/>
                  </a:moveTo>
                  <a:cubicBezTo>
                    <a:pt x="10098" y="667"/>
                    <a:pt x="11405" y="1871"/>
                    <a:pt x="11457" y="3358"/>
                  </a:cubicBezTo>
                  <a:cubicBezTo>
                    <a:pt x="11482" y="5075"/>
                    <a:pt x="10483" y="6997"/>
                    <a:pt x="6100" y="10252"/>
                  </a:cubicBezTo>
                  <a:cubicBezTo>
                    <a:pt x="1692" y="6997"/>
                    <a:pt x="718" y="5075"/>
                    <a:pt x="743" y="3358"/>
                  </a:cubicBezTo>
                  <a:cubicBezTo>
                    <a:pt x="769" y="1871"/>
                    <a:pt x="2102" y="667"/>
                    <a:pt x="3563" y="667"/>
                  </a:cubicBezTo>
                  <a:cubicBezTo>
                    <a:pt x="3742" y="667"/>
                    <a:pt x="3973" y="718"/>
                    <a:pt x="4178" y="744"/>
                  </a:cubicBezTo>
                  <a:cubicBezTo>
                    <a:pt x="5767" y="1102"/>
                    <a:pt x="6100" y="2640"/>
                    <a:pt x="6100" y="2640"/>
                  </a:cubicBezTo>
                  <a:cubicBezTo>
                    <a:pt x="6100" y="2640"/>
                    <a:pt x="6382" y="1128"/>
                    <a:pt x="8022" y="744"/>
                  </a:cubicBezTo>
                  <a:cubicBezTo>
                    <a:pt x="8202" y="667"/>
                    <a:pt x="8407" y="667"/>
                    <a:pt x="8637" y="667"/>
                  </a:cubicBezTo>
                  <a:close/>
                  <a:moveTo>
                    <a:pt x="3563" y="0"/>
                  </a:moveTo>
                  <a:cubicBezTo>
                    <a:pt x="1666" y="0"/>
                    <a:pt x="128" y="1513"/>
                    <a:pt x="77" y="3332"/>
                  </a:cubicBezTo>
                  <a:cubicBezTo>
                    <a:pt x="0" y="5613"/>
                    <a:pt x="1640" y="7766"/>
                    <a:pt x="5690" y="10765"/>
                  </a:cubicBezTo>
                  <a:cubicBezTo>
                    <a:pt x="5818" y="10868"/>
                    <a:pt x="5946" y="10893"/>
                    <a:pt x="6074" y="10893"/>
                  </a:cubicBezTo>
                  <a:cubicBezTo>
                    <a:pt x="6203" y="10893"/>
                    <a:pt x="6356" y="10868"/>
                    <a:pt x="6459" y="10765"/>
                  </a:cubicBezTo>
                  <a:cubicBezTo>
                    <a:pt x="10483" y="7766"/>
                    <a:pt x="12123" y="5588"/>
                    <a:pt x="12046" y="3332"/>
                  </a:cubicBezTo>
                  <a:cubicBezTo>
                    <a:pt x="12046" y="1513"/>
                    <a:pt x="10483" y="0"/>
                    <a:pt x="8637" y="0"/>
                  </a:cubicBezTo>
                  <a:cubicBezTo>
                    <a:pt x="8381" y="0"/>
                    <a:pt x="8125" y="26"/>
                    <a:pt x="7869" y="103"/>
                  </a:cubicBezTo>
                  <a:cubicBezTo>
                    <a:pt x="7023" y="282"/>
                    <a:pt x="6459" y="744"/>
                    <a:pt x="6100" y="1179"/>
                  </a:cubicBezTo>
                  <a:cubicBezTo>
                    <a:pt x="5741" y="744"/>
                    <a:pt x="5177" y="282"/>
                    <a:pt x="4332" y="103"/>
                  </a:cubicBezTo>
                  <a:cubicBezTo>
                    <a:pt x="4075" y="26"/>
                    <a:pt x="3819" y="0"/>
                    <a:pt x="3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6608475" y="1223775"/>
              <a:ext cx="270425" cy="239475"/>
            </a:xfrm>
            <a:custGeom>
              <a:avLst/>
              <a:gdLst/>
              <a:ahLst/>
              <a:cxnLst/>
              <a:rect l="l" t="t" r="r" b="b"/>
              <a:pathLst>
                <a:path w="10817" h="9579" extrusionOk="0">
                  <a:moveTo>
                    <a:pt x="2861" y="1"/>
                  </a:moveTo>
                  <a:cubicBezTo>
                    <a:pt x="1365" y="1"/>
                    <a:pt x="74" y="1174"/>
                    <a:pt x="52" y="2684"/>
                  </a:cubicBezTo>
                  <a:cubicBezTo>
                    <a:pt x="0" y="4401"/>
                    <a:pt x="1000" y="6323"/>
                    <a:pt x="5408" y="9578"/>
                  </a:cubicBezTo>
                  <a:cubicBezTo>
                    <a:pt x="9817" y="6323"/>
                    <a:pt x="10816" y="4401"/>
                    <a:pt x="10739" y="2684"/>
                  </a:cubicBezTo>
                  <a:cubicBezTo>
                    <a:pt x="10717" y="1193"/>
                    <a:pt x="9402" y="2"/>
                    <a:pt x="7932" y="2"/>
                  </a:cubicBezTo>
                  <a:cubicBezTo>
                    <a:pt x="7734" y="2"/>
                    <a:pt x="7532" y="23"/>
                    <a:pt x="7331" y="69"/>
                  </a:cubicBezTo>
                  <a:cubicBezTo>
                    <a:pt x="5716" y="428"/>
                    <a:pt x="5408" y="1966"/>
                    <a:pt x="5408" y="1966"/>
                  </a:cubicBezTo>
                  <a:cubicBezTo>
                    <a:pt x="5408" y="1966"/>
                    <a:pt x="5101" y="454"/>
                    <a:pt x="3486" y="69"/>
                  </a:cubicBezTo>
                  <a:cubicBezTo>
                    <a:pt x="3276" y="23"/>
                    <a:pt x="3066"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6591825" y="1206900"/>
              <a:ext cx="303100" cy="272350"/>
            </a:xfrm>
            <a:custGeom>
              <a:avLst/>
              <a:gdLst/>
              <a:ahLst/>
              <a:cxnLst/>
              <a:rect l="l" t="t" r="r" b="b"/>
              <a:pathLst>
                <a:path w="12124" h="10894" extrusionOk="0">
                  <a:moveTo>
                    <a:pt x="8637" y="667"/>
                  </a:moveTo>
                  <a:cubicBezTo>
                    <a:pt x="10098" y="667"/>
                    <a:pt x="11405" y="1872"/>
                    <a:pt x="11457" y="3359"/>
                  </a:cubicBezTo>
                  <a:cubicBezTo>
                    <a:pt x="11482" y="5050"/>
                    <a:pt x="10483" y="6998"/>
                    <a:pt x="6100" y="10253"/>
                  </a:cubicBezTo>
                  <a:cubicBezTo>
                    <a:pt x="1717" y="6998"/>
                    <a:pt x="692" y="5076"/>
                    <a:pt x="743" y="3359"/>
                  </a:cubicBezTo>
                  <a:cubicBezTo>
                    <a:pt x="769" y="1872"/>
                    <a:pt x="2102" y="667"/>
                    <a:pt x="3563" y="667"/>
                  </a:cubicBezTo>
                  <a:cubicBezTo>
                    <a:pt x="3768" y="667"/>
                    <a:pt x="3973" y="719"/>
                    <a:pt x="4178" y="744"/>
                  </a:cubicBezTo>
                  <a:cubicBezTo>
                    <a:pt x="5767" y="1103"/>
                    <a:pt x="6100" y="2641"/>
                    <a:pt x="6100" y="2641"/>
                  </a:cubicBezTo>
                  <a:cubicBezTo>
                    <a:pt x="6100" y="2641"/>
                    <a:pt x="6382" y="1129"/>
                    <a:pt x="8022" y="744"/>
                  </a:cubicBezTo>
                  <a:cubicBezTo>
                    <a:pt x="8202" y="719"/>
                    <a:pt x="8407" y="667"/>
                    <a:pt x="8637" y="667"/>
                  </a:cubicBezTo>
                  <a:close/>
                  <a:moveTo>
                    <a:pt x="3563" y="1"/>
                  </a:moveTo>
                  <a:cubicBezTo>
                    <a:pt x="1666" y="1"/>
                    <a:pt x="128" y="1513"/>
                    <a:pt x="77" y="3333"/>
                  </a:cubicBezTo>
                  <a:cubicBezTo>
                    <a:pt x="0" y="5614"/>
                    <a:pt x="1640" y="7767"/>
                    <a:pt x="5690" y="10766"/>
                  </a:cubicBezTo>
                  <a:cubicBezTo>
                    <a:pt x="5818" y="10868"/>
                    <a:pt x="5946" y="10894"/>
                    <a:pt x="6074" y="10894"/>
                  </a:cubicBezTo>
                  <a:cubicBezTo>
                    <a:pt x="6203" y="10894"/>
                    <a:pt x="6356" y="10868"/>
                    <a:pt x="6459" y="10766"/>
                  </a:cubicBezTo>
                  <a:cubicBezTo>
                    <a:pt x="10483" y="7741"/>
                    <a:pt x="12123" y="5563"/>
                    <a:pt x="12046" y="3333"/>
                  </a:cubicBezTo>
                  <a:cubicBezTo>
                    <a:pt x="12046" y="1513"/>
                    <a:pt x="10483" y="1"/>
                    <a:pt x="8637" y="1"/>
                  </a:cubicBezTo>
                  <a:cubicBezTo>
                    <a:pt x="8381" y="1"/>
                    <a:pt x="8125" y="27"/>
                    <a:pt x="7869" y="104"/>
                  </a:cubicBezTo>
                  <a:cubicBezTo>
                    <a:pt x="7023" y="283"/>
                    <a:pt x="6459" y="744"/>
                    <a:pt x="6100" y="1180"/>
                  </a:cubicBezTo>
                  <a:cubicBezTo>
                    <a:pt x="5741" y="744"/>
                    <a:pt x="5177" y="283"/>
                    <a:pt x="4332" y="104"/>
                  </a:cubicBezTo>
                  <a:cubicBezTo>
                    <a:pt x="4075" y="27"/>
                    <a:pt x="3819" y="1"/>
                    <a:pt x="3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a:off x="6945071" y="1656245"/>
            <a:ext cx="1002045" cy="864447"/>
            <a:chOff x="507875" y="512275"/>
            <a:chExt cx="2066925" cy="1783100"/>
          </a:xfrm>
        </p:grpSpPr>
        <p:sp>
          <p:nvSpPr>
            <p:cNvPr id="2290" name="Google Shape;2290;p34"/>
            <p:cNvSpPr/>
            <p:nvPr/>
          </p:nvSpPr>
          <p:spPr>
            <a:xfrm>
              <a:off x="1222925" y="1196300"/>
              <a:ext cx="308550" cy="327175"/>
            </a:xfrm>
            <a:custGeom>
              <a:avLst/>
              <a:gdLst/>
              <a:ahLst/>
              <a:cxnLst/>
              <a:rect l="l" t="t" r="r" b="b"/>
              <a:pathLst>
                <a:path w="12342" h="13087" extrusionOk="0">
                  <a:moveTo>
                    <a:pt x="9040" y="0"/>
                  </a:moveTo>
                  <a:cubicBezTo>
                    <a:pt x="8322" y="0"/>
                    <a:pt x="7618" y="249"/>
                    <a:pt x="7144" y="823"/>
                  </a:cubicBezTo>
                  <a:cubicBezTo>
                    <a:pt x="5168" y="3316"/>
                    <a:pt x="3162" y="5748"/>
                    <a:pt x="1186" y="8210"/>
                  </a:cubicBezTo>
                  <a:cubicBezTo>
                    <a:pt x="244" y="9395"/>
                    <a:pt x="1" y="11067"/>
                    <a:pt x="1186" y="12252"/>
                  </a:cubicBezTo>
                  <a:cubicBezTo>
                    <a:pt x="1728" y="12778"/>
                    <a:pt x="2544" y="13086"/>
                    <a:pt x="3339" y="13086"/>
                  </a:cubicBezTo>
                  <a:cubicBezTo>
                    <a:pt x="4061" y="13086"/>
                    <a:pt x="4766" y="12831"/>
                    <a:pt x="5229" y="12252"/>
                  </a:cubicBezTo>
                  <a:cubicBezTo>
                    <a:pt x="7205" y="9760"/>
                    <a:pt x="9211" y="7328"/>
                    <a:pt x="11186" y="4866"/>
                  </a:cubicBezTo>
                  <a:cubicBezTo>
                    <a:pt x="12129" y="3681"/>
                    <a:pt x="12341" y="2009"/>
                    <a:pt x="11186" y="823"/>
                  </a:cubicBezTo>
                  <a:cubicBezTo>
                    <a:pt x="10657" y="310"/>
                    <a:pt x="9841" y="0"/>
                    <a:pt x="90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1528875" y="1213000"/>
              <a:ext cx="345150" cy="372200"/>
            </a:xfrm>
            <a:custGeom>
              <a:avLst/>
              <a:gdLst/>
              <a:ahLst/>
              <a:cxnLst/>
              <a:rect l="l" t="t" r="r" b="b"/>
              <a:pathLst>
                <a:path w="13806" h="14888" extrusionOk="0">
                  <a:moveTo>
                    <a:pt x="9808" y="0"/>
                  </a:moveTo>
                  <a:cubicBezTo>
                    <a:pt x="8939" y="0"/>
                    <a:pt x="8065" y="384"/>
                    <a:pt x="7459" y="1310"/>
                  </a:cubicBezTo>
                  <a:cubicBezTo>
                    <a:pt x="5423" y="4441"/>
                    <a:pt x="3386" y="7572"/>
                    <a:pt x="1380" y="10703"/>
                  </a:cubicBezTo>
                  <a:cubicBezTo>
                    <a:pt x="0" y="12847"/>
                    <a:pt x="1986" y="14887"/>
                    <a:pt x="3983" y="14887"/>
                  </a:cubicBezTo>
                  <a:cubicBezTo>
                    <a:pt x="4844" y="14887"/>
                    <a:pt x="5708" y="14507"/>
                    <a:pt x="6304" y="13590"/>
                  </a:cubicBezTo>
                  <a:cubicBezTo>
                    <a:pt x="8341" y="10460"/>
                    <a:pt x="10377" y="7329"/>
                    <a:pt x="12383" y="4198"/>
                  </a:cubicBezTo>
                  <a:cubicBezTo>
                    <a:pt x="13805" y="2055"/>
                    <a:pt x="11819" y="0"/>
                    <a:pt x="9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1885525" y="1114475"/>
              <a:ext cx="332575" cy="370350"/>
            </a:xfrm>
            <a:custGeom>
              <a:avLst/>
              <a:gdLst/>
              <a:ahLst/>
              <a:cxnLst/>
              <a:rect l="l" t="t" r="r" b="b"/>
              <a:pathLst>
                <a:path w="13303" h="14814" extrusionOk="0">
                  <a:moveTo>
                    <a:pt x="9340" y="1"/>
                  </a:moveTo>
                  <a:cubicBezTo>
                    <a:pt x="8477" y="1"/>
                    <a:pt x="7613" y="390"/>
                    <a:pt x="7023" y="1330"/>
                  </a:cubicBezTo>
                  <a:lnTo>
                    <a:pt x="1309" y="10571"/>
                  </a:lnTo>
                  <a:cubicBezTo>
                    <a:pt x="1" y="12765"/>
                    <a:pt x="1959" y="14813"/>
                    <a:pt x="3930" y="14813"/>
                  </a:cubicBezTo>
                  <a:cubicBezTo>
                    <a:pt x="4798" y="14813"/>
                    <a:pt x="5669" y="14416"/>
                    <a:pt x="6263" y="13458"/>
                  </a:cubicBezTo>
                  <a:lnTo>
                    <a:pt x="11947" y="4218"/>
                  </a:lnTo>
                  <a:cubicBezTo>
                    <a:pt x="13303" y="2058"/>
                    <a:pt x="11323" y="1"/>
                    <a:pt x="9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1758650" y="1501600"/>
              <a:ext cx="224200" cy="266100"/>
            </a:xfrm>
            <a:custGeom>
              <a:avLst/>
              <a:gdLst/>
              <a:ahLst/>
              <a:cxnLst/>
              <a:rect l="l" t="t" r="r" b="b"/>
              <a:pathLst>
                <a:path w="8968" h="10644" extrusionOk="0">
                  <a:moveTo>
                    <a:pt x="5807" y="1"/>
                  </a:moveTo>
                  <a:cubicBezTo>
                    <a:pt x="4805" y="1"/>
                    <a:pt x="3801" y="494"/>
                    <a:pt x="3314" y="1408"/>
                  </a:cubicBezTo>
                  <a:cubicBezTo>
                    <a:pt x="2432" y="3080"/>
                    <a:pt x="1612" y="4691"/>
                    <a:pt x="730" y="6362"/>
                  </a:cubicBezTo>
                  <a:cubicBezTo>
                    <a:pt x="1" y="7730"/>
                    <a:pt x="396" y="9463"/>
                    <a:pt x="1764" y="10284"/>
                  </a:cubicBezTo>
                  <a:cubicBezTo>
                    <a:pt x="2187" y="10526"/>
                    <a:pt x="2681" y="10644"/>
                    <a:pt x="3179" y="10644"/>
                  </a:cubicBezTo>
                  <a:cubicBezTo>
                    <a:pt x="4180" y="10644"/>
                    <a:pt x="5197" y="10164"/>
                    <a:pt x="5685" y="9250"/>
                  </a:cubicBezTo>
                  <a:cubicBezTo>
                    <a:pt x="6536" y="7578"/>
                    <a:pt x="7387" y="5967"/>
                    <a:pt x="8268" y="4296"/>
                  </a:cubicBezTo>
                  <a:cubicBezTo>
                    <a:pt x="8968" y="2928"/>
                    <a:pt x="8603" y="1195"/>
                    <a:pt x="7235" y="375"/>
                  </a:cubicBezTo>
                  <a:cubicBezTo>
                    <a:pt x="6801" y="122"/>
                    <a:pt x="6304" y="1"/>
                    <a:pt x="5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a:off x="1388050" y="1635350"/>
              <a:ext cx="289625" cy="340900"/>
            </a:xfrm>
            <a:custGeom>
              <a:avLst/>
              <a:gdLst/>
              <a:ahLst/>
              <a:cxnLst/>
              <a:rect l="l" t="t" r="r" b="b"/>
              <a:pathLst>
                <a:path w="11585" h="13636" extrusionOk="0">
                  <a:moveTo>
                    <a:pt x="7680" y="1"/>
                  </a:moveTo>
                  <a:cubicBezTo>
                    <a:pt x="6822" y="1"/>
                    <a:pt x="5977" y="413"/>
                    <a:pt x="5433" y="1408"/>
                  </a:cubicBezTo>
                  <a:cubicBezTo>
                    <a:pt x="4034" y="4052"/>
                    <a:pt x="2636" y="6696"/>
                    <a:pt x="1177" y="9341"/>
                  </a:cubicBezTo>
                  <a:cubicBezTo>
                    <a:pt x="0" y="11568"/>
                    <a:pt x="2005" y="13636"/>
                    <a:pt x="3917" y="13636"/>
                  </a:cubicBezTo>
                  <a:cubicBezTo>
                    <a:pt x="4771" y="13636"/>
                    <a:pt x="5606" y="13223"/>
                    <a:pt x="6132" y="12228"/>
                  </a:cubicBezTo>
                  <a:cubicBezTo>
                    <a:pt x="7530" y="9584"/>
                    <a:pt x="8958" y="6940"/>
                    <a:pt x="10387" y="4295"/>
                  </a:cubicBezTo>
                  <a:cubicBezTo>
                    <a:pt x="11585" y="2068"/>
                    <a:pt x="9601" y="1"/>
                    <a:pt x="7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a:off x="1115800" y="1572450"/>
              <a:ext cx="316125" cy="340350"/>
            </a:xfrm>
            <a:custGeom>
              <a:avLst/>
              <a:gdLst/>
              <a:ahLst/>
              <a:cxnLst/>
              <a:rect l="l" t="t" r="r" b="b"/>
              <a:pathLst>
                <a:path w="12645" h="13614" extrusionOk="0">
                  <a:moveTo>
                    <a:pt x="9319" y="0"/>
                  </a:moveTo>
                  <a:cubicBezTo>
                    <a:pt x="8595" y="0"/>
                    <a:pt x="7892" y="249"/>
                    <a:pt x="7447" y="823"/>
                  </a:cubicBezTo>
                  <a:cubicBezTo>
                    <a:pt x="5350" y="3468"/>
                    <a:pt x="3283" y="6112"/>
                    <a:pt x="1185" y="8757"/>
                  </a:cubicBezTo>
                  <a:cubicBezTo>
                    <a:pt x="243" y="9942"/>
                    <a:pt x="0" y="11583"/>
                    <a:pt x="1185" y="12769"/>
                  </a:cubicBezTo>
                  <a:cubicBezTo>
                    <a:pt x="1691" y="13306"/>
                    <a:pt x="2502" y="13614"/>
                    <a:pt x="3295" y="13614"/>
                  </a:cubicBezTo>
                  <a:cubicBezTo>
                    <a:pt x="4028" y="13614"/>
                    <a:pt x="4746" y="13352"/>
                    <a:pt x="5198" y="12769"/>
                  </a:cubicBezTo>
                  <a:cubicBezTo>
                    <a:pt x="7295" y="10155"/>
                    <a:pt x="9392" y="7480"/>
                    <a:pt x="11490" y="4866"/>
                  </a:cubicBezTo>
                  <a:cubicBezTo>
                    <a:pt x="12432" y="3650"/>
                    <a:pt x="12645" y="2009"/>
                    <a:pt x="11490" y="823"/>
                  </a:cubicBezTo>
                  <a:cubicBezTo>
                    <a:pt x="10960" y="310"/>
                    <a:pt x="10127" y="0"/>
                    <a:pt x="9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827550" y="1209650"/>
              <a:ext cx="270050" cy="300525"/>
            </a:xfrm>
            <a:custGeom>
              <a:avLst/>
              <a:gdLst/>
              <a:ahLst/>
              <a:cxnLst/>
              <a:rect l="l" t="t" r="r" b="b"/>
              <a:pathLst>
                <a:path w="10802" h="12021" extrusionOk="0">
                  <a:moveTo>
                    <a:pt x="6931" y="1"/>
                  </a:moveTo>
                  <a:cubicBezTo>
                    <a:pt x="6070" y="1"/>
                    <a:pt x="5216" y="416"/>
                    <a:pt x="4661" y="1414"/>
                  </a:cubicBezTo>
                  <a:cubicBezTo>
                    <a:pt x="3506" y="3511"/>
                    <a:pt x="2381" y="5639"/>
                    <a:pt x="1195" y="7706"/>
                  </a:cubicBezTo>
                  <a:cubicBezTo>
                    <a:pt x="0" y="9950"/>
                    <a:pt x="1973" y="12020"/>
                    <a:pt x="3891" y="12020"/>
                  </a:cubicBezTo>
                  <a:cubicBezTo>
                    <a:pt x="4753" y="12020"/>
                    <a:pt x="5603" y="11602"/>
                    <a:pt x="6150" y="10594"/>
                  </a:cubicBezTo>
                  <a:cubicBezTo>
                    <a:pt x="7275" y="8527"/>
                    <a:pt x="8430" y="6399"/>
                    <a:pt x="9585" y="4302"/>
                  </a:cubicBezTo>
                  <a:cubicBezTo>
                    <a:pt x="10801" y="2057"/>
                    <a:pt x="8848" y="1"/>
                    <a:pt x="6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1562525" y="744325"/>
              <a:ext cx="328975" cy="403650"/>
            </a:xfrm>
            <a:custGeom>
              <a:avLst/>
              <a:gdLst/>
              <a:ahLst/>
              <a:cxnLst/>
              <a:rect l="l" t="t" r="r" b="b"/>
              <a:pathLst>
                <a:path w="13159" h="16146" extrusionOk="0">
                  <a:moveTo>
                    <a:pt x="9236" y="1"/>
                  </a:moveTo>
                  <a:cubicBezTo>
                    <a:pt x="8372" y="1"/>
                    <a:pt x="7518" y="410"/>
                    <a:pt x="6964" y="1395"/>
                  </a:cubicBezTo>
                  <a:cubicBezTo>
                    <a:pt x="5049" y="4890"/>
                    <a:pt x="3104" y="8386"/>
                    <a:pt x="1220" y="11851"/>
                  </a:cubicBezTo>
                  <a:cubicBezTo>
                    <a:pt x="1" y="14078"/>
                    <a:pt x="1963" y="16145"/>
                    <a:pt x="3883" y="16145"/>
                  </a:cubicBezTo>
                  <a:cubicBezTo>
                    <a:pt x="4741" y="16145"/>
                    <a:pt x="5590" y="15733"/>
                    <a:pt x="6144" y="14738"/>
                  </a:cubicBezTo>
                  <a:cubicBezTo>
                    <a:pt x="8089" y="11243"/>
                    <a:pt x="10034" y="7747"/>
                    <a:pt x="11919" y="4282"/>
                  </a:cubicBezTo>
                  <a:cubicBezTo>
                    <a:pt x="13159" y="2054"/>
                    <a:pt x="11173" y="1"/>
                    <a:pt x="9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1351625" y="801525"/>
              <a:ext cx="208950" cy="333575"/>
            </a:xfrm>
            <a:custGeom>
              <a:avLst/>
              <a:gdLst/>
              <a:ahLst/>
              <a:cxnLst/>
              <a:rect l="l" t="t" r="r" b="b"/>
              <a:pathLst>
                <a:path w="8358" h="13343" extrusionOk="0">
                  <a:moveTo>
                    <a:pt x="4876" y="1"/>
                  </a:moveTo>
                  <a:cubicBezTo>
                    <a:pt x="3765" y="1"/>
                    <a:pt x="2698" y="613"/>
                    <a:pt x="2361" y="2025"/>
                  </a:cubicBezTo>
                  <a:cubicBezTo>
                    <a:pt x="1753" y="4608"/>
                    <a:pt x="1145" y="7222"/>
                    <a:pt x="476" y="9775"/>
                  </a:cubicBezTo>
                  <a:cubicBezTo>
                    <a:pt x="1" y="11933"/>
                    <a:pt x="1791" y="13343"/>
                    <a:pt x="3479" y="13343"/>
                  </a:cubicBezTo>
                  <a:cubicBezTo>
                    <a:pt x="4596" y="13343"/>
                    <a:pt x="5669" y="12724"/>
                    <a:pt x="6008" y="11295"/>
                  </a:cubicBezTo>
                  <a:cubicBezTo>
                    <a:pt x="6616" y="8742"/>
                    <a:pt x="7193" y="6128"/>
                    <a:pt x="7862" y="3575"/>
                  </a:cubicBezTo>
                  <a:cubicBezTo>
                    <a:pt x="8357" y="1412"/>
                    <a:pt x="6564" y="1"/>
                    <a:pt x="4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1083875" y="929925"/>
              <a:ext cx="227225" cy="307625"/>
            </a:xfrm>
            <a:custGeom>
              <a:avLst/>
              <a:gdLst/>
              <a:ahLst/>
              <a:cxnLst/>
              <a:rect l="l" t="t" r="r" b="b"/>
              <a:pathLst>
                <a:path w="9089" h="12305" extrusionOk="0">
                  <a:moveTo>
                    <a:pt x="6048" y="0"/>
                  </a:moveTo>
                  <a:cubicBezTo>
                    <a:pt x="5032" y="0"/>
                    <a:pt x="3980" y="460"/>
                    <a:pt x="3557" y="1387"/>
                  </a:cubicBezTo>
                  <a:cubicBezTo>
                    <a:pt x="2584" y="3606"/>
                    <a:pt x="1581" y="5794"/>
                    <a:pt x="608" y="8044"/>
                  </a:cubicBezTo>
                  <a:cubicBezTo>
                    <a:pt x="0" y="9442"/>
                    <a:pt x="183" y="11114"/>
                    <a:pt x="1611" y="11965"/>
                  </a:cubicBezTo>
                  <a:cubicBezTo>
                    <a:pt x="2041" y="12190"/>
                    <a:pt x="2557" y="12305"/>
                    <a:pt x="3076" y="12305"/>
                  </a:cubicBezTo>
                  <a:cubicBezTo>
                    <a:pt x="4097" y="12305"/>
                    <a:pt x="5129" y="11859"/>
                    <a:pt x="5532" y="10931"/>
                  </a:cubicBezTo>
                  <a:cubicBezTo>
                    <a:pt x="6505" y="8712"/>
                    <a:pt x="7508" y="6524"/>
                    <a:pt x="8511" y="4275"/>
                  </a:cubicBezTo>
                  <a:cubicBezTo>
                    <a:pt x="9089" y="2877"/>
                    <a:pt x="8906" y="1205"/>
                    <a:pt x="7478" y="354"/>
                  </a:cubicBezTo>
                  <a:cubicBezTo>
                    <a:pt x="7069" y="118"/>
                    <a:pt x="6563" y="0"/>
                    <a:pt x="60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1874925" y="800200"/>
              <a:ext cx="288775" cy="309050"/>
            </a:xfrm>
            <a:custGeom>
              <a:avLst/>
              <a:gdLst/>
              <a:ahLst/>
              <a:cxnLst/>
              <a:rect l="l" t="t" r="r" b="b"/>
              <a:pathLst>
                <a:path w="11551" h="12362" extrusionOk="0">
                  <a:moveTo>
                    <a:pt x="8237" y="0"/>
                  </a:moveTo>
                  <a:cubicBezTo>
                    <a:pt x="7248" y="0"/>
                    <a:pt x="6309" y="555"/>
                    <a:pt x="5684" y="1409"/>
                  </a:cubicBezTo>
                  <a:cubicBezTo>
                    <a:pt x="4104" y="3628"/>
                    <a:pt x="2493" y="5816"/>
                    <a:pt x="912" y="8066"/>
                  </a:cubicBezTo>
                  <a:cubicBezTo>
                    <a:pt x="0" y="9312"/>
                    <a:pt x="669" y="11257"/>
                    <a:pt x="1915" y="11987"/>
                  </a:cubicBezTo>
                  <a:cubicBezTo>
                    <a:pt x="2374" y="12245"/>
                    <a:pt x="2842" y="12362"/>
                    <a:pt x="3297" y="12362"/>
                  </a:cubicBezTo>
                  <a:cubicBezTo>
                    <a:pt x="4286" y="12362"/>
                    <a:pt x="5211" y="11807"/>
                    <a:pt x="5836" y="10953"/>
                  </a:cubicBezTo>
                  <a:cubicBezTo>
                    <a:pt x="7447" y="8734"/>
                    <a:pt x="9028" y="6546"/>
                    <a:pt x="10639" y="4296"/>
                  </a:cubicBezTo>
                  <a:cubicBezTo>
                    <a:pt x="11551" y="3050"/>
                    <a:pt x="10852" y="1105"/>
                    <a:pt x="9605" y="375"/>
                  </a:cubicBezTo>
                  <a:cubicBezTo>
                    <a:pt x="9156" y="117"/>
                    <a:pt x="8691" y="0"/>
                    <a:pt x="82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852100" y="1688525"/>
              <a:ext cx="224200" cy="279800"/>
            </a:xfrm>
            <a:custGeom>
              <a:avLst/>
              <a:gdLst/>
              <a:ahLst/>
              <a:cxnLst/>
              <a:rect l="l" t="t" r="r" b="b"/>
              <a:pathLst>
                <a:path w="8968" h="11192" extrusionOk="0">
                  <a:moveTo>
                    <a:pt x="5785" y="1"/>
                  </a:moveTo>
                  <a:cubicBezTo>
                    <a:pt x="4793" y="1"/>
                    <a:pt x="3785" y="467"/>
                    <a:pt x="3344" y="1408"/>
                  </a:cubicBezTo>
                  <a:cubicBezTo>
                    <a:pt x="2463" y="3232"/>
                    <a:pt x="1551" y="5056"/>
                    <a:pt x="669" y="6910"/>
                  </a:cubicBezTo>
                  <a:cubicBezTo>
                    <a:pt x="1" y="8278"/>
                    <a:pt x="305" y="9980"/>
                    <a:pt x="1703" y="10831"/>
                  </a:cubicBezTo>
                  <a:cubicBezTo>
                    <a:pt x="2116" y="11073"/>
                    <a:pt x="2610" y="11191"/>
                    <a:pt x="3111" y="11191"/>
                  </a:cubicBezTo>
                  <a:cubicBezTo>
                    <a:pt x="4120" y="11191"/>
                    <a:pt x="5157" y="10712"/>
                    <a:pt x="5624" y="9797"/>
                  </a:cubicBezTo>
                  <a:cubicBezTo>
                    <a:pt x="6475" y="7974"/>
                    <a:pt x="7387" y="6150"/>
                    <a:pt x="8268" y="4296"/>
                  </a:cubicBezTo>
                  <a:cubicBezTo>
                    <a:pt x="8967" y="2928"/>
                    <a:pt x="8664" y="1226"/>
                    <a:pt x="7235" y="375"/>
                  </a:cubicBezTo>
                  <a:cubicBezTo>
                    <a:pt x="6810" y="126"/>
                    <a:pt x="6300" y="1"/>
                    <a:pt x="5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1963825" y="1628925"/>
              <a:ext cx="242425" cy="348625"/>
            </a:xfrm>
            <a:custGeom>
              <a:avLst/>
              <a:gdLst/>
              <a:ahLst/>
              <a:cxnLst/>
              <a:rect l="l" t="t" r="r" b="b"/>
              <a:pathLst>
                <a:path w="9697" h="13945" extrusionOk="0">
                  <a:moveTo>
                    <a:pt x="6724" y="0"/>
                  </a:moveTo>
                  <a:cubicBezTo>
                    <a:pt x="5501" y="0"/>
                    <a:pt x="4176" y="760"/>
                    <a:pt x="3952" y="2029"/>
                  </a:cubicBezTo>
                  <a:cubicBezTo>
                    <a:pt x="3496" y="4856"/>
                    <a:pt x="2554" y="7288"/>
                    <a:pt x="882" y="9628"/>
                  </a:cubicBezTo>
                  <a:cubicBezTo>
                    <a:pt x="1" y="10905"/>
                    <a:pt x="669" y="12789"/>
                    <a:pt x="1916" y="13549"/>
                  </a:cubicBezTo>
                  <a:cubicBezTo>
                    <a:pt x="2362" y="13821"/>
                    <a:pt x="2830" y="13944"/>
                    <a:pt x="3290" y="13944"/>
                  </a:cubicBezTo>
                  <a:cubicBezTo>
                    <a:pt x="4271" y="13944"/>
                    <a:pt x="5216" y="13385"/>
                    <a:pt x="5837" y="12516"/>
                  </a:cubicBezTo>
                  <a:cubicBezTo>
                    <a:pt x="7691" y="9871"/>
                    <a:pt x="8937" y="6801"/>
                    <a:pt x="9484" y="3610"/>
                  </a:cubicBezTo>
                  <a:cubicBezTo>
                    <a:pt x="9697" y="2090"/>
                    <a:pt x="9089" y="510"/>
                    <a:pt x="7508" y="114"/>
                  </a:cubicBezTo>
                  <a:cubicBezTo>
                    <a:pt x="7261" y="37"/>
                    <a:pt x="6995" y="0"/>
                    <a:pt x="6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1643925" y="1934525"/>
              <a:ext cx="255350" cy="268150"/>
            </a:xfrm>
            <a:custGeom>
              <a:avLst/>
              <a:gdLst/>
              <a:ahLst/>
              <a:cxnLst/>
              <a:rect l="l" t="t" r="r" b="b"/>
              <a:pathLst>
                <a:path w="10214" h="10726" extrusionOk="0">
                  <a:moveTo>
                    <a:pt x="7110" y="0"/>
                  </a:moveTo>
                  <a:cubicBezTo>
                    <a:pt x="6115" y="0"/>
                    <a:pt x="5085" y="466"/>
                    <a:pt x="4620" y="1416"/>
                  </a:cubicBezTo>
                  <a:cubicBezTo>
                    <a:pt x="3708" y="3271"/>
                    <a:pt x="2736" y="4547"/>
                    <a:pt x="1185" y="5885"/>
                  </a:cubicBezTo>
                  <a:cubicBezTo>
                    <a:pt x="0" y="6918"/>
                    <a:pt x="152" y="8894"/>
                    <a:pt x="1185" y="9927"/>
                  </a:cubicBezTo>
                  <a:cubicBezTo>
                    <a:pt x="1732" y="10474"/>
                    <a:pt x="2422" y="10726"/>
                    <a:pt x="3119" y="10726"/>
                  </a:cubicBezTo>
                  <a:cubicBezTo>
                    <a:pt x="3857" y="10726"/>
                    <a:pt x="4604" y="10443"/>
                    <a:pt x="5198" y="9927"/>
                  </a:cubicBezTo>
                  <a:cubicBezTo>
                    <a:pt x="7021" y="8347"/>
                    <a:pt x="8511" y="6432"/>
                    <a:pt x="9544" y="4243"/>
                  </a:cubicBezTo>
                  <a:cubicBezTo>
                    <a:pt x="10213" y="2875"/>
                    <a:pt x="9909" y="1173"/>
                    <a:pt x="8511" y="353"/>
                  </a:cubicBezTo>
                  <a:cubicBezTo>
                    <a:pt x="8104" y="118"/>
                    <a:pt x="7611" y="0"/>
                    <a:pt x="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1087675" y="2041225"/>
              <a:ext cx="265225" cy="254150"/>
            </a:xfrm>
            <a:custGeom>
              <a:avLst/>
              <a:gdLst/>
              <a:ahLst/>
              <a:cxnLst/>
              <a:rect l="l" t="t" r="r" b="b"/>
              <a:pathLst>
                <a:path w="10609" h="10166" extrusionOk="0">
                  <a:moveTo>
                    <a:pt x="7334" y="0"/>
                  </a:moveTo>
                  <a:cubicBezTo>
                    <a:pt x="6360" y="0"/>
                    <a:pt x="5468" y="510"/>
                    <a:pt x="4803" y="1404"/>
                  </a:cubicBezTo>
                  <a:cubicBezTo>
                    <a:pt x="3891" y="2680"/>
                    <a:pt x="2493" y="4170"/>
                    <a:pt x="1125" y="5355"/>
                  </a:cubicBezTo>
                  <a:cubicBezTo>
                    <a:pt x="0" y="6328"/>
                    <a:pt x="61" y="8395"/>
                    <a:pt x="1125" y="9367"/>
                  </a:cubicBezTo>
                  <a:cubicBezTo>
                    <a:pt x="1724" y="9907"/>
                    <a:pt x="2419" y="10166"/>
                    <a:pt x="3112" y="10166"/>
                  </a:cubicBezTo>
                  <a:cubicBezTo>
                    <a:pt x="3825" y="10166"/>
                    <a:pt x="4536" y="9892"/>
                    <a:pt x="5137" y="9367"/>
                  </a:cubicBezTo>
                  <a:cubicBezTo>
                    <a:pt x="6900" y="7848"/>
                    <a:pt x="8390" y="6146"/>
                    <a:pt x="9757" y="4231"/>
                  </a:cubicBezTo>
                  <a:cubicBezTo>
                    <a:pt x="10608" y="3015"/>
                    <a:pt x="10001" y="1009"/>
                    <a:pt x="8724" y="340"/>
                  </a:cubicBezTo>
                  <a:cubicBezTo>
                    <a:pt x="8253" y="109"/>
                    <a:pt x="7785" y="0"/>
                    <a:pt x="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781425" y="776800"/>
              <a:ext cx="245475" cy="237675"/>
            </a:xfrm>
            <a:custGeom>
              <a:avLst/>
              <a:gdLst/>
              <a:ahLst/>
              <a:cxnLst/>
              <a:rect l="l" t="t" r="r" b="b"/>
              <a:pathLst>
                <a:path w="9819" h="9507" extrusionOk="0">
                  <a:moveTo>
                    <a:pt x="6426" y="0"/>
                  </a:moveTo>
                  <a:cubicBezTo>
                    <a:pt x="5719" y="0"/>
                    <a:pt x="5027" y="245"/>
                    <a:pt x="4560" y="825"/>
                  </a:cubicBezTo>
                  <a:cubicBezTo>
                    <a:pt x="3496" y="2193"/>
                    <a:pt x="2372" y="3500"/>
                    <a:pt x="1095" y="4655"/>
                  </a:cubicBezTo>
                  <a:cubicBezTo>
                    <a:pt x="31" y="5688"/>
                    <a:pt x="1" y="7664"/>
                    <a:pt x="1095" y="8698"/>
                  </a:cubicBezTo>
                  <a:cubicBezTo>
                    <a:pt x="1692" y="9233"/>
                    <a:pt x="2420" y="9507"/>
                    <a:pt x="3143" y="9507"/>
                  </a:cubicBezTo>
                  <a:cubicBezTo>
                    <a:pt x="3856" y="9507"/>
                    <a:pt x="4564" y="9241"/>
                    <a:pt x="5138" y="8698"/>
                  </a:cubicBezTo>
                  <a:cubicBezTo>
                    <a:pt x="6384" y="7512"/>
                    <a:pt x="7569" y="6236"/>
                    <a:pt x="8603" y="4868"/>
                  </a:cubicBezTo>
                  <a:cubicBezTo>
                    <a:pt x="9515" y="3682"/>
                    <a:pt x="9819" y="1980"/>
                    <a:pt x="8603" y="825"/>
                  </a:cubicBezTo>
                  <a:cubicBezTo>
                    <a:pt x="8067" y="322"/>
                    <a:pt x="7236" y="0"/>
                    <a:pt x="6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2324775" y="1196750"/>
              <a:ext cx="250025" cy="243750"/>
            </a:xfrm>
            <a:custGeom>
              <a:avLst/>
              <a:gdLst/>
              <a:ahLst/>
              <a:cxnLst/>
              <a:rect l="l" t="t" r="r" b="b"/>
              <a:pathLst>
                <a:path w="10001" h="9750" extrusionOk="0">
                  <a:moveTo>
                    <a:pt x="6779" y="0"/>
                  </a:moveTo>
                  <a:cubicBezTo>
                    <a:pt x="5792" y="0"/>
                    <a:pt x="4855" y="474"/>
                    <a:pt x="4256" y="1383"/>
                  </a:cubicBezTo>
                  <a:cubicBezTo>
                    <a:pt x="4043" y="1778"/>
                    <a:pt x="3770" y="2112"/>
                    <a:pt x="3557" y="2447"/>
                  </a:cubicBezTo>
                  <a:cubicBezTo>
                    <a:pt x="3482" y="2544"/>
                    <a:pt x="3457" y="2577"/>
                    <a:pt x="3457" y="2577"/>
                  </a:cubicBezTo>
                  <a:cubicBezTo>
                    <a:pt x="3458" y="2577"/>
                    <a:pt x="3565" y="2438"/>
                    <a:pt x="3565" y="2438"/>
                  </a:cubicBezTo>
                  <a:lnTo>
                    <a:pt x="3565" y="2438"/>
                  </a:lnTo>
                  <a:cubicBezTo>
                    <a:pt x="3566" y="2438"/>
                    <a:pt x="3541" y="2471"/>
                    <a:pt x="3466" y="2568"/>
                  </a:cubicBezTo>
                  <a:cubicBezTo>
                    <a:pt x="3314" y="2751"/>
                    <a:pt x="3162" y="2933"/>
                    <a:pt x="3010" y="3116"/>
                  </a:cubicBezTo>
                  <a:cubicBezTo>
                    <a:pt x="2432" y="3754"/>
                    <a:pt x="1794" y="4362"/>
                    <a:pt x="1156" y="4939"/>
                  </a:cubicBezTo>
                  <a:cubicBezTo>
                    <a:pt x="1" y="5912"/>
                    <a:pt x="92" y="7979"/>
                    <a:pt x="1156" y="8951"/>
                  </a:cubicBezTo>
                  <a:cubicBezTo>
                    <a:pt x="1755" y="9491"/>
                    <a:pt x="2443" y="9750"/>
                    <a:pt x="3132" y="9750"/>
                  </a:cubicBezTo>
                  <a:cubicBezTo>
                    <a:pt x="3841" y="9750"/>
                    <a:pt x="4551" y="9476"/>
                    <a:pt x="5168" y="8951"/>
                  </a:cubicBezTo>
                  <a:cubicBezTo>
                    <a:pt x="6748" y="7584"/>
                    <a:pt x="8116" y="5973"/>
                    <a:pt x="9211" y="4240"/>
                  </a:cubicBezTo>
                  <a:cubicBezTo>
                    <a:pt x="10001" y="2994"/>
                    <a:pt x="9514" y="1049"/>
                    <a:pt x="8177" y="319"/>
                  </a:cubicBezTo>
                  <a:cubicBezTo>
                    <a:pt x="7720" y="105"/>
                    <a:pt x="7244" y="0"/>
                    <a:pt x="6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1499525" y="512275"/>
              <a:ext cx="224200" cy="262775"/>
            </a:xfrm>
            <a:custGeom>
              <a:avLst/>
              <a:gdLst/>
              <a:ahLst/>
              <a:cxnLst/>
              <a:rect l="l" t="t" r="r" b="b"/>
              <a:pathLst>
                <a:path w="8968" h="10511" extrusionOk="0">
                  <a:moveTo>
                    <a:pt x="5657" y="0"/>
                  </a:moveTo>
                  <a:cubicBezTo>
                    <a:pt x="4410" y="0"/>
                    <a:pt x="3378" y="854"/>
                    <a:pt x="2980" y="2075"/>
                  </a:cubicBezTo>
                  <a:cubicBezTo>
                    <a:pt x="2524" y="3442"/>
                    <a:pt x="1794" y="4841"/>
                    <a:pt x="882" y="6208"/>
                  </a:cubicBezTo>
                  <a:cubicBezTo>
                    <a:pt x="1" y="7485"/>
                    <a:pt x="609" y="9370"/>
                    <a:pt x="1885" y="10129"/>
                  </a:cubicBezTo>
                  <a:cubicBezTo>
                    <a:pt x="2341" y="10391"/>
                    <a:pt x="2815" y="10511"/>
                    <a:pt x="3278" y="10511"/>
                  </a:cubicBezTo>
                  <a:cubicBezTo>
                    <a:pt x="4267" y="10511"/>
                    <a:pt x="5206" y="9966"/>
                    <a:pt x="5806" y="9096"/>
                  </a:cubicBezTo>
                  <a:cubicBezTo>
                    <a:pt x="6961" y="7394"/>
                    <a:pt x="7843" y="5509"/>
                    <a:pt x="8481" y="3625"/>
                  </a:cubicBezTo>
                  <a:cubicBezTo>
                    <a:pt x="8968" y="2166"/>
                    <a:pt x="7904" y="494"/>
                    <a:pt x="6506" y="129"/>
                  </a:cubicBezTo>
                  <a:cubicBezTo>
                    <a:pt x="6215" y="42"/>
                    <a:pt x="5931" y="0"/>
                    <a:pt x="5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507875" y="1268375"/>
              <a:ext cx="224200" cy="262775"/>
            </a:xfrm>
            <a:custGeom>
              <a:avLst/>
              <a:gdLst/>
              <a:ahLst/>
              <a:cxnLst/>
              <a:rect l="l" t="t" r="r" b="b"/>
              <a:pathLst>
                <a:path w="8968" h="10511" extrusionOk="0">
                  <a:moveTo>
                    <a:pt x="5656" y="0"/>
                  </a:moveTo>
                  <a:cubicBezTo>
                    <a:pt x="4410" y="0"/>
                    <a:pt x="3378" y="853"/>
                    <a:pt x="2979" y="2074"/>
                  </a:cubicBezTo>
                  <a:cubicBezTo>
                    <a:pt x="2523" y="3442"/>
                    <a:pt x="1794" y="4840"/>
                    <a:pt x="882" y="6208"/>
                  </a:cubicBezTo>
                  <a:cubicBezTo>
                    <a:pt x="0" y="7485"/>
                    <a:pt x="608" y="9369"/>
                    <a:pt x="1915" y="10129"/>
                  </a:cubicBezTo>
                  <a:cubicBezTo>
                    <a:pt x="2361" y="10391"/>
                    <a:pt x="2832" y="10510"/>
                    <a:pt x="3294" y="10510"/>
                  </a:cubicBezTo>
                  <a:cubicBezTo>
                    <a:pt x="4280" y="10510"/>
                    <a:pt x="5226" y="9965"/>
                    <a:pt x="5806" y="9096"/>
                  </a:cubicBezTo>
                  <a:cubicBezTo>
                    <a:pt x="6961" y="7393"/>
                    <a:pt x="7843" y="5509"/>
                    <a:pt x="8481" y="3624"/>
                  </a:cubicBezTo>
                  <a:cubicBezTo>
                    <a:pt x="8967" y="2165"/>
                    <a:pt x="7903" y="494"/>
                    <a:pt x="6505" y="129"/>
                  </a:cubicBezTo>
                  <a:cubicBezTo>
                    <a:pt x="6215" y="41"/>
                    <a:pt x="5930" y="0"/>
                    <a:pt x="5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34"/>
          <p:cNvGrpSpPr/>
          <p:nvPr/>
        </p:nvGrpSpPr>
        <p:grpSpPr>
          <a:xfrm rot="995190">
            <a:off x="1290356" y="1175224"/>
            <a:ext cx="1451256" cy="1055410"/>
            <a:chOff x="1106103" y="1289809"/>
            <a:chExt cx="2099742" cy="1527014"/>
          </a:xfrm>
        </p:grpSpPr>
        <p:sp>
          <p:nvSpPr>
            <p:cNvPr id="2310" name="Google Shape;2310;p34"/>
            <p:cNvSpPr/>
            <p:nvPr/>
          </p:nvSpPr>
          <p:spPr>
            <a:xfrm rot="-1494576">
              <a:off x="1110773" y="1680285"/>
              <a:ext cx="1954407" cy="453838"/>
            </a:xfrm>
            <a:custGeom>
              <a:avLst/>
              <a:gdLst/>
              <a:ahLst/>
              <a:cxnLst/>
              <a:rect l="l" t="t" r="r" b="b"/>
              <a:pathLst>
                <a:path w="78174" h="18153" extrusionOk="0">
                  <a:moveTo>
                    <a:pt x="67973" y="0"/>
                  </a:moveTo>
                  <a:cubicBezTo>
                    <a:pt x="67765" y="0"/>
                    <a:pt x="67558" y="19"/>
                    <a:pt x="67357" y="59"/>
                  </a:cubicBezTo>
                  <a:cubicBezTo>
                    <a:pt x="67175" y="90"/>
                    <a:pt x="66993" y="120"/>
                    <a:pt x="66780" y="211"/>
                  </a:cubicBezTo>
                  <a:cubicBezTo>
                    <a:pt x="66598" y="272"/>
                    <a:pt x="66415" y="363"/>
                    <a:pt x="66263" y="424"/>
                  </a:cubicBezTo>
                  <a:cubicBezTo>
                    <a:pt x="66111" y="515"/>
                    <a:pt x="65959" y="637"/>
                    <a:pt x="65807" y="698"/>
                  </a:cubicBezTo>
                  <a:cubicBezTo>
                    <a:pt x="65655" y="789"/>
                    <a:pt x="65564" y="850"/>
                    <a:pt x="65503" y="941"/>
                  </a:cubicBezTo>
                  <a:cubicBezTo>
                    <a:pt x="63953" y="2066"/>
                    <a:pt x="62828" y="3312"/>
                    <a:pt x="61765" y="4436"/>
                  </a:cubicBezTo>
                  <a:lnTo>
                    <a:pt x="61005" y="5196"/>
                  </a:lnTo>
                  <a:lnTo>
                    <a:pt x="60184" y="5987"/>
                  </a:lnTo>
                  <a:lnTo>
                    <a:pt x="58421" y="7567"/>
                  </a:lnTo>
                  <a:cubicBezTo>
                    <a:pt x="57266" y="8631"/>
                    <a:pt x="56111" y="9695"/>
                    <a:pt x="54926" y="10819"/>
                  </a:cubicBezTo>
                  <a:cubicBezTo>
                    <a:pt x="54409" y="11306"/>
                    <a:pt x="53862" y="11731"/>
                    <a:pt x="53497" y="11914"/>
                  </a:cubicBezTo>
                  <a:cubicBezTo>
                    <a:pt x="53315" y="11975"/>
                    <a:pt x="53193" y="12035"/>
                    <a:pt x="53102" y="12035"/>
                  </a:cubicBezTo>
                  <a:cubicBezTo>
                    <a:pt x="53041" y="12035"/>
                    <a:pt x="52950" y="12035"/>
                    <a:pt x="52859" y="11975"/>
                  </a:cubicBezTo>
                  <a:cubicBezTo>
                    <a:pt x="52616" y="11914"/>
                    <a:pt x="52190" y="11519"/>
                    <a:pt x="51825" y="10971"/>
                  </a:cubicBezTo>
                  <a:cubicBezTo>
                    <a:pt x="51400" y="10394"/>
                    <a:pt x="50974" y="9756"/>
                    <a:pt x="50609" y="9057"/>
                  </a:cubicBezTo>
                  <a:cubicBezTo>
                    <a:pt x="50305" y="8601"/>
                    <a:pt x="49819" y="7841"/>
                    <a:pt x="49120" y="6746"/>
                  </a:cubicBezTo>
                  <a:cubicBezTo>
                    <a:pt x="48786" y="6199"/>
                    <a:pt x="48360" y="5591"/>
                    <a:pt x="47904" y="4923"/>
                  </a:cubicBezTo>
                  <a:cubicBezTo>
                    <a:pt x="47783" y="4771"/>
                    <a:pt x="47631" y="4588"/>
                    <a:pt x="47539" y="4376"/>
                  </a:cubicBezTo>
                  <a:cubicBezTo>
                    <a:pt x="47418" y="4224"/>
                    <a:pt x="47296" y="4072"/>
                    <a:pt x="47144" y="3980"/>
                  </a:cubicBezTo>
                  <a:cubicBezTo>
                    <a:pt x="46992" y="3859"/>
                    <a:pt x="46871" y="3707"/>
                    <a:pt x="46719" y="3555"/>
                  </a:cubicBezTo>
                  <a:cubicBezTo>
                    <a:pt x="46145" y="3096"/>
                    <a:pt x="45408" y="2853"/>
                    <a:pt x="44637" y="2853"/>
                  </a:cubicBezTo>
                  <a:cubicBezTo>
                    <a:pt x="44591" y="2853"/>
                    <a:pt x="44546" y="2854"/>
                    <a:pt x="44500" y="2856"/>
                  </a:cubicBezTo>
                  <a:cubicBezTo>
                    <a:pt x="44074" y="2917"/>
                    <a:pt x="43649" y="2977"/>
                    <a:pt x="43284" y="3129"/>
                  </a:cubicBezTo>
                  <a:cubicBezTo>
                    <a:pt x="43071" y="3160"/>
                    <a:pt x="42980" y="3251"/>
                    <a:pt x="42828" y="3312"/>
                  </a:cubicBezTo>
                  <a:cubicBezTo>
                    <a:pt x="42676" y="3403"/>
                    <a:pt x="42524" y="3433"/>
                    <a:pt x="42403" y="3525"/>
                  </a:cubicBezTo>
                  <a:cubicBezTo>
                    <a:pt x="41855" y="3828"/>
                    <a:pt x="41399" y="4132"/>
                    <a:pt x="40944" y="4467"/>
                  </a:cubicBezTo>
                  <a:cubicBezTo>
                    <a:pt x="40092" y="5135"/>
                    <a:pt x="39272" y="5895"/>
                    <a:pt x="38573" y="6716"/>
                  </a:cubicBezTo>
                  <a:cubicBezTo>
                    <a:pt x="37053" y="8297"/>
                    <a:pt x="35624" y="10060"/>
                    <a:pt x="34257" y="11823"/>
                  </a:cubicBezTo>
                  <a:cubicBezTo>
                    <a:pt x="33922" y="12248"/>
                    <a:pt x="33588" y="12704"/>
                    <a:pt x="33284" y="13099"/>
                  </a:cubicBezTo>
                  <a:cubicBezTo>
                    <a:pt x="32980" y="13464"/>
                    <a:pt x="32585" y="13798"/>
                    <a:pt x="32281" y="14072"/>
                  </a:cubicBezTo>
                  <a:cubicBezTo>
                    <a:pt x="31977" y="14345"/>
                    <a:pt x="31673" y="14497"/>
                    <a:pt x="31521" y="14528"/>
                  </a:cubicBezTo>
                  <a:cubicBezTo>
                    <a:pt x="31458" y="14540"/>
                    <a:pt x="31416" y="14548"/>
                    <a:pt x="31377" y="14548"/>
                  </a:cubicBezTo>
                  <a:cubicBezTo>
                    <a:pt x="31323" y="14548"/>
                    <a:pt x="31276" y="14533"/>
                    <a:pt x="31187" y="14497"/>
                  </a:cubicBezTo>
                  <a:cubicBezTo>
                    <a:pt x="30883" y="14376"/>
                    <a:pt x="30214" y="13464"/>
                    <a:pt x="29758" y="12674"/>
                  </a:cubicBezTo>
                  <a:cubicBezTo>
                    <a:pt x="29211" y="11792"/>
                    <a:pt x="28724" y="10880"/>
                    <a:pt x="28177" y="9999"/>
                  </a:cubicBezTo>
                  <a:cubicBezTo>
                    <a:pt x="27661" y="9148"/>
                    <a:pt x="27083" y="8297"/>
                    <a:pt x="26445" y="7537"/>
                  </a:cubicBezTo>
                  <a:cubicBezTo>
                    <a:pt x="26141" y="7172"/>
                    <a:pt x="25807" y="6777"/>
                    <a:pt x="25411" y="6443"/>
                  </a:cubicBezTo>
                  <a:cubicBezTo>
                    <a:pt x="25290" y="6351"/>
                    <a:pt x="25229" y="6260"/>
                    <a:pt x="25107" y="6169"/>
                  </a:cubicBezTo>
                  <a:cubicBezTo>
                    <a:pt x="24986" y="6108"/>
                    <a:pt x="24895" y="5987"/>
                    <a:pt x="24773" y="5895"/>
                  </a:cubicBezTo>
                  <a:cubicBezTo>
                    <a:pt x="24469" y="5683"/>
                    <a:pt x="24165" y="5500"/>
                    <a:pt x="23831" y="5379"/>
                  </a:cubicBezTo>
                  <a:cubicBezTo>
                    <a:pt x="23361" y="5186"/>
                    <a:pt x="22876" y="5069"/>
                    <a:pt x="22419" y="5069"/>
                  </a:cubicBezTo>
                  <a:cubicBezTo>
                    <a:pt x="22225" y="5069"/>
                    <a:pt x="22036" y="5090"/>
                    <a:pt x="21855" y="5135"/>
                  </a:cubicBezTo>
                  <a:cubicBezTo>
                    <a:pt x="21703" y="5196"/>
                    <a:pt x="21551" y="5227"/>
                    <a:pt x="21399" y="5287"/>
                  </a:cubicBezTo>
                  <a:cubicBezTo>
                    <a:pt x="21247" y="5379"/>
                    <a:pt x="21126" y="5409"/>
                    <a:pt x="20974" y="5500"/>
                  </a:cubicBezTo>
                  <a:cubicBezTo>
                    <a:pt x="20700" y="5652"/>
                    <a:pt x="20487" y="5835"/>
                    <a:pt x="20244" y="6017"/>
                  </a:cubicBezTo>
                  <a:cubicBezTo>
                    <a:pt x="19758" y="6503"/>
                    <a:pt x="19302" y="6929"/>
                    <a:pt x="18907" y="7263"/>
                  </a:cubicBezTo>
                  <a:lnTo>
                    <a:pt x="18420" y="7780"/>
                  </a:lnTo>
                  <a:cubicBezTo>
                    <a:pt x="16931" y="9209"/>
                    <a:pt x="15350" y="10759"/>
                    <a:pt x="13709" y="12035"/>
                  </a:cubicBezTo>
                  <a:cubicBezTo>
                    <a:pt x="12888" y="12643"/>
                    <a:pt x="12068" y="13190"/>
                    <a:pt x="11247" y="13616"/>
                  </a:cubicBezTo>
                  <a:cubicBezTo>
                    <a:pt x="10457" y="14072"/>
                    <a:pt x="9575" y="14467"/>
                    <a:pt x="8967" y="14649"/>
                  </a:cubicBezTo>
                  <a:cubicBezTo>
                    <a:pt x="8694" y="14771"/>
                    <a:pt x="8420" y="14801"/>
                    <a:pt x="8177" y="14801"/>
                  </a:cubicBezTo>
                  <a:cubicBezTo>
                    <a:pt x="8097" y="14810"/>
                    <a:pt x="8014" y="14814"/>
                    <a:pt x="7930" y="14814"/>
                  </a:cubicBezTo>
                  <a:cubicBezTo>
                    <a:pt x="7725" y="14814"/>
                    <a:pt x="7510" y="14792"/>
                    <a:pt x="7296" y="14771"/>
                  </a:cubicBezTo>
                  <a:cubicBezTo>
                    <a:pt x="6688" y="14649"/>
                    <a:pt x="6080" y="14376"/>
                    <a:pt x="5502" y="14011"/>
                  </a:cubicBezTo>
                  <a:lnTo>
                    <a:pt x="5502" y="14011"/>
                  </a:lnTo>
                  <a:cubicBezTo>
                    <a:pt x="5958" y="14467"/>
                    <a:pt x="6414" y="14801"/>
                    <a:pt x="6870" y="15014"/>
                  </a:cubicBezTo>
                  <a:cubicBezTo>
                    <a:pt x="6232" y="14801"/>
                    <a:pt x="5624" y="14376"/>
                    <a:pt x="5168" y="14011"/>
                  </a:cubicBezTo>
                  <a:cubicBezTo>
                    <a:pt x="4712" y="13616"/>
                    <a:pt x="4378" y="13251"/>
                    <a:pt x="4165" y="13008"/>
                  </a:cubicBezTo>
                  <a:cubicBezTo>
                    <a:pt x="3678" y="12400"/>
                    <a:pt x="3405" y="11944"/>
                    <a:pt x="3222" y="11762"/>
                  </a:cubicBezTo>
                  <a:cubicBezTo>
                    <a:pt x="3133" y="11619"/>
                    <a:pt x="3076" y="11560"/>
                    <a:pt x="3043" y="11560"/>
                  </a:cubicBezTo>
                  <a:cubicBezTo>
                    <a:pt x="3020" y="11560"/>
                    <a:pt x="3010" y="11590"/>
                    <a:pt x="3010" y="11640"/>
                  </a:cubicBezTo>
                  <a:cubicBezTo>
                    <a:pt x="3010" y="11914"/>
                    <a:pt x="3222" y="12674"/>
                    <a:pt x="3496" y="13282"/>
                  </a:cubicBezTo>
                  <a:cubicBezTo>
                    <a:pt x="3709" y="13707"/>
                    <a:pt x="3587" y="13707"/>
                    <a:pt x="3526" y="13737"/>
                  </a:cubicBezTo>
                  <a:cubicBezTo>
                    <a:pt x="3466" y="13768"/>
                    <a:pt x="3405" y="13889"/>
                    <a:pt x="3861" y="14497"/>
                  </a:cubicBezTo>
                  <a:cubicBezTo>
                    <a:pt x="3496" y="14072"/>
                    <a:pt x="3222" y="13737"/>
                    <a:pt x="3010" y="13403"/>
                  </a:cubicBezTo>
                  <a:cubicBezTo>
                    <a:pt x="2767" y="13038"/>
                    <a:pt x="2554" y="12674"/>
                    <a:pt x="2311" y="12187"/>
                  </a:cubicBezTo>
                  <a:cubicBezTo>
                    <a:pt x="2308" y="12185"/>
                    <a:pt x="2307" y="12184"/>
                    <a:pt x="2306" y="12184"/>
                  </a:cubicBezTo>
                  <a:lnTo>
                    <a:pt x="2306" y="12184"/>
                  </a:lnTo>
                  <a:cubicBezTo>
                    <a:pt x="2276" y="12184"/>
                    <a:pt x="2631" y="12970"/>
                    <a:pt x="3071" y="13585"/>
                  </a:cubicBezTo>
                  <a:cubicBezTo>
                    <a:pt x="3461" y="14132"/>
                    <a:pt x="3917" y="14566"/>
                    <a:pt x="3813" y="14566"/>
                  </a:cubicBezTo>
                  <a:cubicBezTo>
                    <a:pt x="3795" y="14566"/>
                    <a:pt x="3762" y="14554"/>
                    <a:pt x="3709" y="14528"/>
                  </a:cubicBezTo>
                  <a:cubicBezTo>
                    <a:pt x="3010" y="13707"/>
                    <a:pt x="2311" y="12643"/>
                    <a:pt x="1855" y="11610"/>
                  </a:cubicBezTo>
                  <a:lnTo>
                    <a:pt x="1855" y="11610"/>
                  </a:lnTo>
                  <a:cubicBezTo>
                    <a:pt x="1855" y="11823"/>
                    <a:pt x="2250" y="12734"/>
                    <a:pt x="2736" y="13555"/>
                  </a:cubicBezTo>
                  <a:cubicBezTo>
                    <a:pt x="3222" y="14345"/>
                    <a:pt x="3861" y="14953"/>
                    <a:pt x="3770" y="14953"/>
                  </a:cubicBezTo>
                  <a:cubicBezTo>
                    <a:pt x="3526" y="14771"/>
                    <a:pt x="2949" y="14072"/>
                    <a:pt x="2615" y="13403"/>
                  </a:cubicBezTo>
                  <a:cubicBezTo>
                    <a:pt x="2250" y="12704"/>
                    <a:pt x="1976" y="12066"/>
                    <a:pt x="1824" y="12035"/>
                  </a:cubicBezTo>
                  <a:cubicBezTo>
                    <a:pt x="1822" y="12034"/>
                    <a:pt x="1820" y="12033"/>
                    <a:pt x="1818" y="12033"/>
                  </a:cubicBezTo>
                  <a:lnTo>
                    <a:pt x="1818" y="12033"/>
                  </a:lnTo>
                  <a:cubicBezTo>
                    <a:pt x="1763" y="12033"/>
                    <a:pt x="2231" y="12995"/>
                    <a:pt x="2556" y="13510"/>
                  </a:cubicBezTo>
                  <a:lnTo>
                    <a:pt x="2556" y="13510"/>
                  </a:lnTo>
                  <a:cubicBezTo>
                    <a:pt x="2082" y="12767"/>
                    <a:pt x="1697" y="12054"/>
                    <a:pt x="1429" y="11488"/>
                  </a:cubicBezTo>
                  <a:cubicBezTo>
                    <a:pt x="1186" y="10911"/>
                    <a:pt x="973" y="10455"/>
                    <a:pt x="882" y="10242"/>
                  </a:cubicBezTo>
                  <a:cubicBezTo>
                    <a:pt x="817" y="10113"/>
                    <a:pt x="761" y="10044"/>
                    <a:pt x="732" y="10044"/>
                  </a:cubicBezTo>
                  <a:cubicBezTo>
                    <a:pt x="706" y="10044"/>
                    <a:pt x="702" y="10098"/>
                    <a:pt x="730" y="10212"/>
                  </a:cubicBezTo>
                  <a:cubicBezTo>
                    <a:pt x="760" y="10424"/>
                    <a:pt x="821" y="10880"/>
                    <a:pt x="1095" y="11671"/>
                  </a:cubicBezTo>
                  <a:cubicBezTo>
                    <a:pt x="639" y="10607"/>
                    <a:pt x="305" y="9057"/>
                    <a:pt x="1" y="7962"/>
                  </a:cubicBezTo>
                  <a:lnTo>
                    <a:pt x="1" y="7962"/>
                  </a:lnTo>
                  <a:cubicBezTo>
                    <a:pt x="141" y="8496"/>
                    <a:pt x="334" y="9343"/>
                    <a:pt x="482" y="9876"/>
                  </a:cubicBezTo>
                  <a:lnTo>
                    <a:pt x="482" y="9876"/>
                  </a:lnTo>
                  <a:cubicBezTo>
                    <a:pt x="312" y="9278"/>
                    <a:pt x="143" y="8683"/>
                    <a:pt x="1" y="8114"/>
                  </a:cubicBezTo>
                  <a:lnTo>
                    <a:pt x="1" y="8449"/>
                  </a:lnTo>
                  <a:cubicBezTo>
                    <a:pt x="50" y="8647"/>
                    <a:pt x="95" y="8841"/>
                    <a:pt x="140" y="9037"/>
                  </a:cubicBezTo>
                  <a:lnTo>
                    <a:pt x="140" y="9037"/>
                  </a:lnTo>
                  <a:cubicBezTo>
                    <a:pt x="105" y="8904"/>
                    <a:pt x="68" y="8769"/>
                    <a:pt x="31" y="8631"/>
                  </a:cubicBezTo>
                  <a:lnTo>
                    <a:pt x="31" y="8631"/>
                  </a:lnTo>
                  <a:cubicBezTo>
                    <a:pt x="61" y="8996"/>
                    <a:pt x="122" y="9360"/>
                    <a:pt x="153" y="9786"/>
                  </a:cubicBezTo>
                  <a:cubicBezTo>
                    <a:pt x="305" y="10576"/>
                    <a:pt x="487" y="11367"/>
                    <a:pt x="730" y="12066"/>
                  </a:cubicBezTo>
                  <a:cubicBezTo>
                    <a:pt x="943" y="12795"/>
                    <a:pt x="1216" y="13403"/>
                    <a:pt x="1490" y="13798"/>
                  </a:cubicBezTo>
                  <a:cubicBezTo>
                    <a:pt x="2463" y="15531"/>
                    <a:pt x="4074" y="17081"/>
                    <a:pt x="6201" y="17810"/>
                  </a:cubicBezTo>
                  <a:cubicBezTo>
                    <a:pt x="6718" y="17993"/>
                    <a:pt x="7296" y="18114"/>
                    <a:pt x="7903" y="18145"/>
                  </a:cubicBezTo>
                  <a:cubicBezTo>
                    <a:pt x="8003" y="18150"/>
                    <a:pt x="8103" y="18153"/>
                    <a:pt x="8205" y="18153"/>
                  </a:cubicBezTo>
                  <a:cubicBezTo>
                    <a:pt x="8696" y="18153"/>
                    <a:pt x="9208" y="18094"/>
                    <a:pt x="9636" y="17993"/>
                  </a:cubicBezTo>
                  <a:cubicBezTo>
                    <a:pt x="10183" y="17871"/>
                    <a:pt x="10669" y="17689"/>
                    <a:pt x="11125" y="17537"/>
                  </a:cubicBezTo>
                  <a:cubicBezTo>
                    <a:pt x="11551" y="17385"/>
                    <a:pt x="12007" y="17203"/>
                    <a:pt x="12432" y="16990"/>
                  </a:cubicBezTo>
                  <a:cubicBezTo>
                    <a:pt x="13253" y="16625"/>
                    <a:pt x="14043" y="16169"/>
                    <a:pt x="14864" y="15683"/>
                  </a:cubicBezTo>
                  <a:cubicBezTo>
                    <a:pt x="15624" y="15166"/>
                    <a:pt x="16323" y="14649"/>
                    <a:pt x="17053" y="14072"/>
                  </a:cubicBezTo>
                  <a:cubicBezTo>
                    <a:pt x="18512" y="12826"/>
                    <a:pt x="19758" y="11610"/>
                    <a:pt x="20943" y="10424"/>
                  </a:cubicBezTo>
                  <a:cubicBezTo>
                    <a:pt x="20929" y="10404"/>
                    <a:pt x="20903" y="10399"/>
                    <a:pt x="20875" y="10399"/>
                  </a:cubicBezTo>
                  <a:cubicBezTo>
                    <a:pt x="20848" y="10399"/>
                    <a:pt x="20821" y="10403"/>
                    <a:pt x="20800" y="10403"/>
                  </a:cubicBezTo>
                  <a:cubicBezTo>
                    <a:pt x="20744" y="10403"/>
                    <a:pt x="20738" y="10373"/>
                    <a:pt x="20943" y="10151"/>
                  </a:cubicBezTo>
                  <a:lnTo>
                    <a:pt x="21794" y="9269"/>
                  </a:lnTo>
                  <a:cubicBezTo>
                    <a:pt x="21946" y="9117"/>
                    <a:pt x="22098" y="9026"/>
                    <a:pt x="22250" y="8905"/>
                  </a:cubicBezTo>
                  <a:lnTo>
                    <a:pt x="22493" y="8722"/>
                  </a:lnTo>
                  <a:lnTo>
                    <a:pt x="22524" y="8661"/>
                  </a:lnTo>
                  <a:cubicBezTo>
                    <a:pt x="22615" y="8661"/>
                    <a:pt x="22645" y="8722"/>
                    <a:pt x="22676" y="8722"/>
                  </a:cubicBezTo>
                  <a:cubicBezTo>
                    <a:pt x="22706" y="8661"/>
                    <a:pt x="22706" y="8631"/>
                    <a:pt x="22767" y="8601"/>
                  </a:cubicBezTo>
                  <a:cubicBezTo>
                    <a:pt x="23071" y="8813"/>
                    <a:pt x="23436" y="9269"/>
                    <a:pt x="23770" y="9786"/>
                  </a:cubicBezTo>
                  <a:cubicBezTo>
                    <a:pt x="24135" y="10272"/>
                    <a:pt x="24499" y="10850"/>
                    <a:pt x="24834" y="11397"/>
                  </a:cubicBezTo>
                  <a:cubicBezTo>
                    <a:pt x="25199" y="11944"/>
                    <a:pt x="25533" y="12491"/>
                    <a:pt x="25837" y="13008"/>
                  </a:cubicBezTo>
                  <a:cubicBezTo>
                    <a:pt x="26171" y="13585"/>
                    <a:pt x="26475" y="14102"/>
                    <a:pt x="26870" y="14710"/>
                  </a:cubicBezTo>
                  <a:cubicBezTo>
                    <a:pt x="26962" y="14862"/>
                    <a:pt x="27053" y="15014"/>
                    <a:pt x="27174" y="15227"/>
                  </a:cubicBezTo>
                  <a:lnTo>
                    <a:pt x="27478" y="15683"/>
                  </a:lnTo>
                  <a:cubicBezTo>
                    <a:pt x="27691" y="15987"/>
                    <a:pt x="27965" y="16321"/>
                    <a:pt x="28269" y="16625"/>
                  </a:cubicBezTo>
                  <a:cubicBezTo>
                    <a:pt x="28603" y="16959"/>
                    <a:pt x="28998" y="17294"/>
                    <a:pt x="29515" y="17567"/>
                  </a:cubicBezTo>
                  <a:cubicBezTo>
                    <a:pt x="30062" y="17841"/>
                    <a:pt x="30670" y="17993"/>
                    <a:pt x="31278" y="17993"/>
                  </a:cubicBezTo>
                  <a:cubicBezTo>
                    <a:pt x="31156" y="17962"/>
                    <a:pt x="31065" y="17902"/>
                    <a:pt x="31582" y="17871"/>
                  </a:cubicBezTo>
                  <a:cubicBezTo>
                    <a:pt x="32068" y="17841"/>
                    <a:pt x="32554" y="17719"/>
                    <a:pt x="33010" y="17476"/>
                  </a:cubicBezTo>
                  <a:cubicBezTo>
                    <a:pt x="33466" y="17294"/>
                    <a:pt x="33892" y="17020"/>
                    <a:pt x="34226" y="16777"/>
                  </a:cubicBezTo>
                  <a:cubicBezTo>
                    <a:pt x="34621" y="16503"/>
                    <a:pt x="34895" y="16199"/>
                    <a:pt x="35260" y="15896"/>
                  </a:cubicBezTo>
                  <a:lnTo>
                    <a:pt x="35716" y="15440"/>
                  </a:lnTo>
                  <a:lnTo>
                    <a:pt x="35928" y="15166"/>
                  </a:lnTo>
                  <a:lnTo>
                    <a:pt x="36141" y="14953"/>
                  </a:lnTo>
                  <a:cubicBezTo>
                    <a:pt x="36293" y="14771"/>
                    <a:pt x="36445" y="14558"/>
                    <a:pt x="36536" y="14376"/>
                  </a:cubicBezTo>
                  <a:cubicBezTo>
                    <a:pt x="36627" y="14224"/>
                    <a:pt x="36627" y="14163"/>
                    <a:pt x="36627" y="14102"/>
                  </a:cubicBezTo>
                  <a:cubicBezTo>
                    <a:pt x="37083" y="13555"/>
                    <a:pt x="37448" y="13099"/>
                    <a:pt x="37843" y="12643"/>
                  </a:cubicBezTo>
                  <a:cubicBezTo>
                    <a:pt x="38968" y="11123"/>
                    <a:pt x="40123" y="9634"/>
                    <a:pt x="41399" y="8297"/>
                  </a:cubicBezTo>
                  <a:cubicBezTo>
                    <a:pt x="42068" y="7658"/>
                    <a:pt x="42707" y="7020"/>
                    <a:pt x="43375" y="6503"/>
                  </a:cubicBezTo>
                  <a:cubicBezTo>
                    <a:pt x="43527" y="6412"/>
                    <a:pt x="43740" y="6291"/>
                    <a:pt x="43892" y="6199"/>
                  </a:cubicBezTo>
                  <a:lnTo>
                    <a:pt x="44105" y="6108"/>
                  </a:lnTo>
                  <a:cubicBezTo>
                    <a:pt x="44135" y="6047"/>
                    <a:pt x="44196" y="6047"/>
                    <a:pt x="44226" y="6047"/>
                  </a:cubicBezTo>
                  <a:cubicBezTo>
                    <a:pt x="44257" y="6047"/>
                    <a:pt x="44287" y="6017"/>
                    <a:pt x="44287" y="6017"/>
                  </a:cubicBezTo>
                  <a:cubicBezTo>
                    <a:pt x="44376" y="5981"/>
                    <a:pt x="44486" y="5967"/>
                    <a:pt x="44592" y="5967"/>
                  </a:cubicBezTo>
                  <a:cubicBezTo>
                    <a:pt x="44667" y="5967"/>
                    <a:pt x="44741" y="5974"/>
                    <a:pt x="44804" y="5987"/>
                  </a:cubicBezTo>
                  <a:cubicBezTo>
                    <a:pt x="44865" y="6017"/>
                    <a:pt x="44956" y="6047"/>
                    <a:pt x="45017" y="6139"/>
                  </a:cubicBezTo>
                  <a:lnTo>
                    <a:pt x="45047" y="6169"/>
                  </a:lnTo>
                  <a:lnTo>
                    <a:pt x="45169" y="6321"/>
                  </a:lnTo>
                  <a:lnTo>
                    <a:pt x="45412" y="6594"/>
                  </a:lnTo>
                  <a:cubicBezTo>
                    <a:pt x="45716" y="6959"/>
                    <a:pt x="45959" y="7354"/>
                    <a:pt x="46232" y="7780"/>
                  </a:cubicBezTo>
                  <a:cubicBezTo>
                    <a:pt x="46810" y="8570"/>
                    <a:pt x="47327" y="9452"/>
                    <a:pt x="47904" y="10272"/>
                  </a:cubicBezTo>
                  <a:cubicBezTo>
                    <a:pt x="48178" y="10698"/>
                    <a:pt x="48482" y="11154"/>
                    <a:pt x="48786" y="11579"/>
                  </a:cubicBezTo>
                  <a:cubicBezTo>
                    <a:pt x="49090" y="11975"/>
                    <a:pt x="49394" y="12430"/>
                    <a:pt x="49758" y="12886"/>
                  </a:cubicBezTo>
                  <a:cubicBezTo>
                    <a:pt x="50153" y="13342"/>
                    <a:pt x="50579" y="13768"/>
                    <a:pt x="51126" y="14163"/>
                  </a:cubicBezTo>
                  <a:cubicBezTo>
                    <a:pt x="51400" y="14345"/>
                    <a:pt x="51734" y="14497"/>
                    <a:pt x="52099" y="14619"/>
                  </a:cubicBezTo>
                  <a:cubicBezTo>
                    <a:pt x="52433" y="14710"/>
                    <a:pt x="52798" y="14771"/>
                    <a:pt x="53163" y="14771"/>
                  </a:cubicBezTo>
                  <a:cubicBezTo>
                    <a:pt x="53771" y="14710"/>
                    <a:pt x="54318" y="14528"/>
                    <a:pt x="54774" y="14254"/>
                  </a:cubicBezTo>
                  <a:cubicBezTo>
                    <a:pt x="55230" y="14011"/>
                    <a:pt x="55625" y="13707"/>
                    <a:pt x="55989" y="13403"/>
                  </a:cubicBezTo>
                  <a:cubicBezTo>
                    <a:pt x="56719" y="12734"/>
                    <a:pt x="57296" y="12126"/>
                    <a:pt x="57904" y="11519"/>
                  </a:cubicBezTo>
                  <a:cubicBezTo>
                    <a:pt x="58816" y="10667"/>
                    <a:pt x="59910" y="9664"/>
                    <a:pt x="60974" y="8722"/>
                  </a:cubicBezTo>
                  <a:cubicBezTo>
                    <a:pt x="61521" y="8236"/>
                    <a:pt x="62038" y="7780"/>
                    <a:pt x="62585" y="7324"/>
                  </a:cubicBezTo>
                  <a:cubicBezTo>
                    <a:pt x="63102" y="6807"/>
                    <a:pt x="63588" y="6351"/>
                    <a:pt x="64014" y="5895"/>
                  </a:cubicBezTo>
                  <a:cubicBezTo>
                    <a:pt x="63740" y="5895"/>
                    <a:pt x="64591" y="4710"/>
                    <a:pt x="65412" y="3737"/>
                  </a:cubicBezTo>
                  <a:cubicBezTo>
                    <a:pt x="65838" y="3251"/>
                    <a:pt x="66294" y="2795"/>
                    <a:pt x="66567" y="2491"/>
                  </a:cubicBezTo>
                  <a:cubicBezTo>
                    <a:pt x="66787" y="2247"/>
                    <a:pt x="66929" y="2061"/>
                    <a:pt x="66770" y="2061"/>
                  </a:cubicBezTo>
                  <a:lnTo>
                    <a:pt x="66770" y="2061"/>
                  </a:lnTo>
                  <a:cubicBezTo>
                    <a:pt x="66731" y="2061"/>
                    <a:pt x="66675" y="2072"/>
                    <a:pt x="66598" y="2096"/>
                  </a:cubicBezTo>
                  <a:cubicBezTo>
                    <a:pt x="66993" y="1822"/>
                    <a:pt x="67540" y="1579"/>
                    <a:pt x="68117" y="1579"/>
                  </a:cubicBezTo>
                  <a:cubicBezTo>
                    <a:pt x="68695" y="1579"/>
                    <a:pt x="69212" y="1883"/>
                    <a:pt x="69637" y="2218"/>
                  </a:cubicBezTo>
                  <a:cubicBezTo>
                    <a:pt x="70032" y="2552"/>
                    <a:pt x="70245" y="2856"/>
                    <a:pt x="70427" y="3099"/>
                  </a:cubicBezTo>
                  <a:cubicBezTo>
                    <a:pt x="70640" y="3312"/>
                    <a:pt x="70731" y="3464"/>
                    <a:pt x="70792" y="3464"/>
                  </a:cubicBezTo>
                  <a:cubicBezTo>
                    <a:pt x="71035" y="3555"/>
                    <a:pt x="71461" y="3798"/>
                    <a:pt x="72069" y="4497"/>
                  </a:cubicBezTo>
                  <a:cubicBezTo>
                    <a:pt x="72221" y="4649"/>
                    <a:pt x="72373" y="4832"/>
                    <a:pt x="72555" y="5044"/>
                  </a:cubicBezTo>
                  <a:cubicBezTo>
                    <a:pt x="72707" y="5196"/>
                    <a:pt x="72981" y="5439"/>
                    <a:pt x="73224" y="5713"/>
                  </a:cubicBezTo>
                  <a:cubicBezTo>
                    <a:pt x="73710" y="6291"/>
                    <a:pt x="74318" y="6959"/>
                    <a:pt x="74987" y="7810"/>
                  </a:cubicBezTo>
                  <a:cubicBezTo>
                    <a:pt x="76051" y="9178"/>
                    <a:pt x="77510" y="11367"/>
                    <a:pt x="77935" y="11823"/>
                  </a:cubicBezTo>
                  <a:cubicBezTo>
                    <a:pt x="78011" y="11905"/>
                    <a:pt x="78053" y="11941"/>
                    <a:pt x="78069" y="11941"/>
                  </a:cubicBezTo>
                  <a:cubicBezTo>
                    <a:pt x="78173" y="11941"/>
                    <a:pt x="77214" y="10458"/>
                    <a:pt x="77336" y="10458"/>
                  </a:cubicBezTo>
                  <a:lnTo>
                    <a:pt x="77336" y="10458"/>
                  </a:lnTo>
                  <a:cubicBezTo>
                    <a:pt x="77355" y="10458"/>
                    <a:pt x="77400" y="10493"/>
                    <a:pt x="77479" y="10576"/>
                  </a:cubicBezTo>
                  <a:cubicBezTo>
                    <a:pt x="76507" y="9300"/>
                    <a:pt x="75595" y="7993"/>
                    <a:pt x="74652" y="6716"/>
                  </a:cubicBezTo>
                  <a:cubicBezTo>
                    <a:pt x="74196" y="6047"/>
                    <a:pt x="73710" y="5409"/>
                    <a:pt x="73254" y="4771"/>
                  </a:cubicBezTo>
                  <a:cubicBezTo>
                    <a:pt x="72950" y="4345"/>
                    <a:pt x="72555" y="3585"/>
                    <a:pt x="72069" y="2856"/>
                  </a:cubicBezTo>
                  <a:cubicBezTo>
                    <a:pt x="71856" y="2491"/>
                    <a:pt x="71582" y="2096"/>
                    <a:pt x="71187" y="1670"/>
                  </a:cubicBezTo>
                  <a:cubicBezTo>
                    <a:pt x="71127" y="1579"/>
                    <a:pt x="71035" y="1488"/>
                    <a:pt x="70944" y="1366"/>
                  </a:cubicBezTo>
                  <a:lnTo>
                    <a:pt x="70579" y="1032"/>
                  </a:lnTo>
                  <a:cubicBezTo>
                    <a:pt x="70488" y="941"/>
                    <a:pt x="70275" y="819"/>
                    <a:pt x="70123" y="698"/>
                  </a:cubicBezTo>
                  <a:cubicBezTo>
                    <a:pt x="69971" y="576"/>
                    <a:pt x="69789" y="455"/>
                    <a:pt x="69637" y="394"/>
                  </a:cubicBezTo>
                  <a:cubicBezTo>
                    <a:pt x="69145" y="148"/>
                    <a:pt x="68554" y="0"/>
                    <a:pt x="67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rot="-1494576">
              <a:off x="1248718" y="1975069"/>
              <a:ext cx="1952882" cy="451488"/>
            </a:xfrm>
            <a:custGeom>
              <a:avLst/>
              <a:gdLst/>
              <a:ahLst/>
              <a:cxnLst/>
              <a:rect l="l" t="t" r="r" b="b"/>
              <a:pathLst>
                <a:path w="78113" h="18059" extrusionOk="0">
                  <a:moveTo>
                    <a:pt x="152" y="8950"/>
                  </a:moveTo>
                  <a:cubicBezTo>
                    <a:pt x="227" y="9234"/>
                    <a:pt x="306" y="9524"/>
                    <a:pt x="395" y="9846"/>
                  </a:cubicBezTo>
                  <a:cubicBezTo>
                    <a:pt x="311" y="9551"/>
                    <a:pt x="227" y="9255"/>
                    <a:pt x="152" y="8950"/>
                  </a:cubicBezTo>
                  <a:close/>
                  <a:moveTo>
                    <a:pt x="2645" y="13281"/>
                  </a:moveTo>
                  <a:lnTo>
                    <a:pt x="2645" y="13281"/>
                  </a:lnTo>
                  <a:cubicBezTo>
                    <a:pt x="2675" y="13332"/>
                    <a:pt x="2705" y="13383"/>
                    <a:pt x="2736" y="13433"/>
                  </a:cubicBezTo>
                  <a:cubicBezTo>
                    <a:pt x="3253" y="14253"/>
                    <a:pt x="3891" y="14861"/>
                    <a:pt x="3769" y="14861"/>
                  </a:cubicBezTo>
                  <a:cubicBezTo>
                    <a:pt x="3557" y="14649"/>
                    <a:pt x="2979" y="13980"/>
                    <a:pt x="2645" y="13281"/>
                  </a:cubicBezTo>
                  <a:close/>
                  <a:moveTo>
                    <a:pt x="67903" y="0"/>
                  </a:moveTo>
                  <a:cubicBezTo>
                    <a:pt x="67698" y="0"/>
                    <a:pt x="67494" y="19"/>
                    <a:pt x="67296" y="59"/>
                  </a:cubicBezTo>
                  <a:cubicBezTo>
                    <a:pt x="67114" y="120"/>
                    <a:pt x="66932" y="150"/>
                    <a:pt x="66719" y="211"/>
                  </a:cubicBezTo>
                  <a:cubicBezTo>
                    <a:pt x="66537" y="302"/>
                    <a:pt x="66354" y="363"/>
                    <a:pt x="66202" y="454"/>
                  </a:cubicBezTo>
                  <a:cubicBezTo>
                    <a:pt x="66050" y="515"/>
                    <a:pt x="65898" y="636"/>
                    <a:pt x="65746" y="727"/>
                  </a:cubicBezTo>
                  <a:cubicBezTo>
                    <a:pt x="65594" y="788"/>
                    <a:pt x="65503" y="879"/>
                    <a:pt x="65442" y="940"/>
                  </a:cubicBezTo>
                  <a:cubicBezTo>
                    <a:pt x="63892" y="2095"/>
                    <a:pt x="62767" y="3341"/>
                    <a:pt x="61704" y="4436"/>
                  </a:cubicBezTo>
                  <a:lnTo>
                    <a:pt x="60944" y="5196"/>
                  </a:lnTo>
                  <a:lnTo>
                    <a:pt x="60123" y="5986"/>
                  </a:lnTo>
                  <a:lnTo>
                    <a:pt x="58360" y="7597"/>
                  </a:lnTo>
                  <a:cubicBezTo>
                    <a:pt x="57205" y="8661"/>
                    <a:pt x="56050" y="9725"/>
                    <a:pt x="54865" y="10819"/>
                  </a:cubicBezTo>
                  <a:cubicBezTo>
                    <a:pt x="54348" y="11336"/>
                    <a:pt x="53801" y="11731"/>
                    <a:pt x="53436" y="11943"/>
                  </a:cubicBezTo>
                  <a:cubicBezTo>
                    <a:pt x="53254" y="12004"/>
                    <a:pt x="53132" y="12035"/>
                    <a:pt x="53041" y="12035"/>
                  </a:cubicBezTo>
                  <a:cubicBezTo>
                    <a:pt x="52980" y="12035"/>
                    <a:pt x="52889" y="12035"/>
                    <a:pt x="52798" y="12004"/>
                  </a:cubicBezTo>
                  <a:cubicBezTo>
                    <a:pt x="52555" y="11943"/>
                    <a:pt x="52129" y="11548"/>
                    <a:pt x="51764" y="10971"/>
                  </a:cubicBezTo>
                  <a:cubicBezTo>
                    <a:pt x="51339" y="10393"/>
                    <a:pt x="50913" y="9755"/>
                    <a:pt x="50548" y="9086"/>
                  </a:cubicBezTo>
                  <a:cubicBezTo>
                    <a:pt x="50244" y="8630"/>
                    <a:pt x="49758" y="7870"/>
                    <a:pt x="49059" y="6746"/>
                  </a:cubicBezTo>
                  <a:cubicBezTo>
                    <a:pt x="48725" y="6229"/>
                    <a:pt x="48299" y="5621"/>
                    <a:pt x="47843" y="4922"/>
                  </a:cubicBezTo>
                  <a:cubicBezTo>
                    <a:pt x="47722" y="4770"/>
                    <a:pt x="47570" y="4588"/>
                    <a:pt x="47478" y="4405"/>
                  </a:cubicBezTo>
                  <a:cubicBezTo>
                    <a:pt x="47357" y="4253"/>
                    <a:pt x="47235" y="4101"/>
                    <a:pt x="47083" y="3980"/>
                  </a:cubicBezTo>
                  <a:cubicBezTo>
                    <a:pt x="46931" y="3889"/>
                    <a:pt x="46810" y="3706"/>
                    <a:pt x="46658" y="3585"/>
                  </a:cubicBezTo>
                  <a:cubicBezTo>
                    <a:pt x="46088" y="3100"/>
                    <a:pt x="45357" y="2883"/>
                    <a:pt x="44591" y="2883"/>
                  </a:cubicBezTo>
                  <a:cubicBezTo>
                    <a:pt x="44541" y="2883"/>
                    <a:pt x="44490" y="2884"/>
                    <a:pt x="44439" y="2886"/>
                  </a:cubicBezTo>
                  <a:cubicBezTo>
                    <a:pt x="44013" y="2916"/>
                    <a:pt x="43588" y="3007"/>
                    <a:pt x="43223" y="3159"/>
                  </a:cubicBezTo>
                  <a:cubicBezTo>
                    <a:pt x="43010" y="3189"/>
                    <a:pt x="42919" y="3250"/>
                    <a:pt x="42767" y="3341"/>
                  </a:cubicBezTo>
                  <a:cubicBezTo>
                    <a:pt x="42615" y="3402"/>
                    <a:pt x="42463" y="3463"/>
                    <a:pt x="42342" y="3524"/>
                  </a:cubicBezTo>
                  <a:cubicBezTo>
                    <a:pt x="41794" y="3828"/>
                    <a:pt x="41338" y="4132"/>
                    <a:pt x="40883" y="4466"/>
                  </a:cubicBezTo>
                  <a:cubicBezTo>
                    <a:pt x="40031" y="5165"/>
                    <a:pt x="39211" y="5925"/>
                    <a:pt x="38512" y="6715"/>
                  </a:cubicBezTo>
                  <a:cubicBezTo>
                    <a:pt x="36992" y="8326"/>
                    <a:pt x="35563" y="10059"/>
                    <a:pt x="34196" y="11852"/>
                  </a:cubicBezTo>
                  <a:cubicBezTo>
                    <a:pt x="33861" y="12278"/>
                    <a:pt x="33527" y="12734"/>
                    <a:pt x="33223" y="13098"/>
                  </a:cubicBezTo>
                  <a:cubicBezTo>
                    <a:pt x="32919" y="13494"/>
                    <a:pt x="32524" y="13828"/>
                    <a:pt x="32220" y="14101"/>
                  </a:cubicBezTo>
                  <a:cubicBezTo>
                    <a:pt x="31916" y="14375"/>
                    <a:pt x="31612" y="14527"/>
                    <a:pt x="31460" y="14557"/>
                  </a:cubicBezTo>
                  <a:cubicBezTo>
                    <a:pt x="31397" y="14570"/>
                    <a:pt x="31355" y="14577"/>
                    <a:pt x="31316" y="14577"/>
                  </a:cubicBezTo>
                  <a:cubicBezTo>
                    <a:pt x="31262" y="14577"/>
                    <a:pt x="31215" y="14563"/>
                    <a:pt x="31126" y="14527"/>
                  </a:cubicBezTo>
                  <a:cubicBezTo>
                    <a:pt x="30822" y="14405"/>
                    <a:pt x="30153" y="13494"/>
                    <a:pt x="29697" y="12703"/>
                  </a:cubicBezTo>
                  <a:cubicBezTo>
                    <a:pt x="29150" y="11822"/>
                    <a:pt x="28663" y="10910"/>
                    <a:pt x="28116" y="10028"/>
                  </a:cubicBezTo>
                  <a:cubicBezTo>
                    <a:pt x="27600" y="9147"/>
                    <a:pt x="27022" y="8326"/>
                    <a:pt x="26384" y="7566"/>
                  </a:cubicBezTo>
                  <a:cubicBezTo>
                    <a:pt x="26080" y="7171"/>
                    <a:pt x="25746" y="6807"/>
                    <a:pt x="25350" y="6442"/>
                  </a:cubicBezTo>
                  <a:cubicBezTo>
                    <a:pt x="25229" y="6381"/>
                    <a:pt x="25168" y="6259"/>
                    <a:pt x="25046" y="6199"/>
                  </a:cubicBezTo>
                  <a:cubicBezTo>
                    <a:pt x="24925" y="6107"/>
                    <a:pt x="24834" y="5986"/>
                    <a:pt x="24712" y="5925"/>
                  </a:cubicBezTo>
                  <a:cubicBezTo>
                    <a:pt x="24408" y="5682"/>
                    <a:pt x="24104" y="5500"/>
                    <a:pt x="23770" y="5378"/>
                  </a:cubicBezTo>
                  <a:cubicBezTo>
                    <a:pt x="23304" y="5209"/>
                    <a:pt x="22823" y="5098"/>
                    <a:pt x="22369" y="5098"/>
                  </a:cubicBezTo>
                  <a:cubicBezTo>
                    <a:pt x="22171" y="5098"/>
                    <a:pt x="21978" y="5119"/>
                    <a:pt x="21794" y="5165"/>
                  </a:cubicBezTo>
                  <a:cubicBezTo>
                    <a:pt x="21642" y="5196"/>
                    <a:pt x="21490" y="5226"/>
                    <a:pt x="21338" y="5317"/>
                  </a:cubicBezTo>
                  <a:cubicBezTo>
                    <a:pt x="21186" y="5378"/>
                    <a:pt x="21065" y="5439"/>
                    <a:pt x="20913" y="5500"/>
                  </a:cubicBezTo>
                  <a:cubicBezTo>
                    <a:pt x="20639" y="5652"/>
                    <a:pt x="20426" y="5834"/>
                    <a:pt x="20183" y="6047"/>
                  </a:cubicBezTo>
                  <a:cubicBezTo>
                    <a:pt x="19697" y="6533"/>
                    <a:pt x="19241" y="6959"/>
                    <a:pt x="18846" y="7293"/>
                  </a:cubicBezTo>
                  <a:lnTo>
                    <a:pt x="18451" y="7688"/>
                  </a:lnTo>
                  <a:cubicBezTo>
                    <a:pt x="16961" y="9117"/>
                    <a:pt x="15350" y="10667"/>
                    <a:pt x="13739" y="11943"/>
                  </a:cubicBezTo>
                  <a:cubicBezTo>
                    <a:pt x="12888" y="12551"/>
                    <a:pt x="12098" y="13098"/>
                    <a:pt x="11247" y="13524"/>
                  </a:cubicBezTo>
                  <a:cubicBezTo>
                    <a:pt x="10456" y="13980"/>
                    <a:pt x="9575" y="14375"/>
                    <a:pt x="8967" y="14557"/>
                  </a:cubicBezTo>
                  <a:cubicBezTo>
                    <a:pt x="8724" y="14679"/>
                    <a:pt x="8450" y="14709"/>
                    <a:pt x="8177" y="14709"/>
                  </a:cubicBezTo>
                  <a:cubicBezTo>
                    <a:pt x="8103" y="14718"/>
                    <a:pt x="8028" y="14721"/>
                    <a:pt x="7951" y="14721"/>
                  </a:cubicBezTo>
                  <a:cubicBezTo>
                    <a:pt x="7740" y="14721"/>
                    <a:pt x="7518" y="14693"/>
                    <a:pt x="7295" y="14649"/>
                  </a:cubicBezTo>
                  <a:cubicBezTo>
                    <a:pt x="6687" y="14557"/>
                    <a:pt x="6079" y="14284"/>
                    <a:pt x="5532" y="13889"/>
                  </a:cubicBezTo>
                  <a:lnTo>
                    <a:pt x="5532" y="13889"/>
                  </a:lnTo>
                  <a:cubicBezTo>
                    <a:pt x="5988" y="14345"/>
                    <a:pt x="6444" y="14709"/>
                    <a:pt x="6900" y="14922"/>
                  </a:cubicBezTo>
                  <a:cubicBezTo>
                    <a:pt x="6231" y="14709"/>
                    <a:pt x="5624" y="14284"/>
                    <a:pt x="5168" y="13889"/>
                  </a:cubicBezTo>
                  <a:cubicBezTo>
                    <a:pt x="4712" y="13524"/>
                    <a:pt x="4377" y="13129"/>
                    <a:pt x="4195" y="12916"/>
                  </a:cubicBezTo>
                  <a:cubicBezTo>
                    <a:pt x="3709" y="12308"/>
                    <a:pt x="3435" y="11852"/>
                    <a:pt x="3253" y="11670"/>
                  </a:cubicBezTo>
                  <a:cubicBezTo>
                    <a:pt x="3164" y="11527"/>
                    <a:pt x="3095" y="11468"/>
                    <a:pt x="3054" y="11468"/>
                  </a:cubicBezTo>
                  <a:cubicBezTo>
                    <a:pt x="3025" y="11468"/>
                    <a:pt x="3010" y="11498"/>
                    <a:pt x="3010" y="11548"/>
                  </a:cubicBezTo>
                  <a:cubicBezTo>
                    <a:pt x="3010" y="11822"/>
                    <a:pt x="3253" y="12582"/>
                    <a:pt x="3496" y="13190"/>
                  </a:cubicBezTo>
                  <a:cubicBezTo>
                    <a:pt x="3739" y="13585"/>
                    <a:pt x="3617" y="13585"/>
                    <a:pt x="3526" y="13646"/>
                  </a:cubicBezTo>
                  <a:cubicBezTo>
                    <a:pt x="3465" y="13676"/>
                    <a:pt x="3435" y="13798"/>
                    <a:pt x="3891" y="14405"/>
                  </a:cubicBezTo>
                  <a:cubicBezTo>
                    <a:pt x="3496" y="13980"/>
                    <a:pt x="3222" y="13646"/>
                    <a:pt x="3010" y="13281"/>
                  </a:cubicBezTo>
                  <a:cubicBezTo>
                    <a:pt x="2766" y="12946"/>
                    <a:pt x="2554" y="12582"/>
                    <a:pt x="2341" y="12065"/>
                  </a:cubicBezTo>
                  <a:cubicBezTo>
                    <a:pt x="2339" y="12064"/>
                    <a:pt x="2338" y="12064"/>
                    <a:pt x="2336" y="12064"/>
                  </a:cubicBezTo>
                  <a:lnTo>
                    <a:pt x="2336" y="12064"/>
                  </a:lnTo>
                  <a:cubicBezTo>
                    <a:pt x="2264" y="12064"/>
                    <a:pt x="2653" y="12837"/>
                    <a:pt x="3101" y="13494"/>
                  </a:cubicBezTo>
                  <a:cubicBezTo>
                    <a:pt x="3491" y="14040"/>
                    <a:pt x="3925" y="14475"/>
                    <a:pt x="3833" y="14475"/>
                  </a:cubicBezTo>
                  <a:cubicBezTo>
                    <a:pt x="3818" y="14475"/>
                    <a:pt x="3787" y="14462"/>
                    <a:pt x="3739" y="14436"/>
                  </a:cubicBezTo>
                  <a:cubicBezTo>
                    <a:pt x="3010" y="13585"/>
                    <a:pt x="2341" y="12521"/>
                    <a:pt x="1885" y="11518"/>
                  </a:cubicBezTo>
                  <a:lnTo>
                    <a:pt x="1885" y="11518"/>
                  </a:lnTo>
                  <a:cubicBezTo>
                    <a:pt x="1885" y="11717"/>
                    <a:pt x="2203" y="12526"/>
                    <a:pt x="2642" y="13276"/>
                  </a:cubicBezTo>
                  <a:lnTo>
                    <a:pt x="2642" y="13276"/>
                  </a:lnTo>
                  <a:cubicBezTo>
                    <a:pt x="2248" y="12609"/>
                    <a:pt x="1976" y="11974"/>
                    <a:pt x="1824" y="11913"/>
                  </a:cubicBezTo>
                  <a:cubicBezTo>
                    <a:pt x="1823" y="11913"/>
                    <a:pt x="1822" y="11912"/>
                    <a:pt x="1822" y="11912"/>
                  </a:cubicBezTo>
                  <a:lnTo>
                    <a:pt x="1822" y="11912"/>
                  </a:lnTo>
                  <a:cubicBezTo>
                    <a:pt x="1784" y="11912"/>
                    <a:pt x="2122" y="12662"/>
                    <a:pt x="2427" y="13182"/>
                  </a:cubicBezTo>
                  <a:lnTo>
                    <a:pt x="2427" y="13182"/>
                  </a:lnTo>
                  <a:cubicBezTo>
                    <a:pt x="2018" y="12519"/>
                    <a:pt x="1703" y="11910"/>
                    <a:pt x="1459" y="11396"/>
                  </a:cubicBezTo>
                  <a:cubicBezTo>
                    <a:pt x="1186" y="10819"/>
                    <a:pt x="1003" y="10363"/>
                    <a:pt x="882" y="10150"/>
                  </a:cubicBezTo>
                  <a:cubicBezTo>
                    <a:pt x="815" y="10016"/>
                    <a:pt x="766" y="9947"/>
                    <a:pt x="741" y="9947"/>
                  </a:cubicBezTo>
                  <a:cubicBezTo>
                    <a:pt x="721" y="9947"/>
                    <a:pt x="716" y="9994"/>
                    <a:pt x="730" y="10089"/>
                  </a:cubicBezTo>
                  <a:cubicBezTo>
                    <a:pt x="760" y="10332"/>
                    <a:pt x="851" y="10788"/>
                    <a:pt x="1125" y="11579"/>
                  </a:cubicBezTo>
                  <a:cubicBezTo>
                    <a:pt x="669" y="10515"/>
                    <a:pt x="305" y="8966"/>
                    <a:pt x="1" y="7872"/>
                  </a:cubicBezTo>
                  <a:lnTo>
                    <a:pt x="1" y="7872"/>
                  </a:lnTo>
                  <a:cubicBezTo>
                    <a:pt x="141" y="8378"/>
                    <a:pt x="360" y="9249"/>
                    <a:pt x="512" y="9785"/>
                  </a:cubicBezTo>
                  <a:lnTo>
                    <a:pt x="512" y="9785"/>
                  </a:lnTo>
                  <a:cubicBezTo>
                    <a:pt x="338" y="9187"/>
                    <a:pt x="143" y="8592"/>
                    <a:pt x="0" y="8022"/>
                  </a:cubicBezTo>
                  <a:lnTo>
                    <a:pt x="0" y="8357"/>
                  </a:lnTo>
                  <a:cubicBezTo>
                    <a:pt x="23" y="8448"/>
                    <a:pt x="46" y="8539"/>
                    <a:pt x="69" y="8629"/>
                  </a:cubicBezTo>
                  <a:lnTo>
                    <a:pt x="69" y="8629"/>
                  </a:lnTo>
                  <a:cubicBezTo>
                    <a:pt x="97" y="8943"/>
                    <a:pt x="125" y="9306"/>
                    <a:pt x="152" y="9694"/>
                  </a:cubicBezTo>
                  <a:cubicBezTo>
                    <a:pt x="304" y="10484"/>
                    <a:pt x="517" y="11275"/>
                    <a:pt x="730" y="11974"/>
                  </a:cubicBezTo>
                  <a:cubicBezTo>
                    <a:pt x="973" y="12673"/>
                    <a:pt x="1216" y="13281"/>
                    <a:pt x="1490" y="13706"/>
                  </a:cubicBezTo>
                  <a:cubicBezTo>
                    <a:pt x="2493" y="15439"/>
                    <a:pt x="4073" y="16989"/>
                    <a:pt x="6201" y="17719"/>
                  </a:cubicBezTo>
                  <a:cubicBezTo>
                    <a:pt x="6748" y="17901"/>
                    <a:pt x="7295" y="18023"/>
                    <a:pt x="7903" y="18053"/>
                  </a:cubicBezTo>
                  <a:cubicBezTo>
                    <a:pt x="7981" y="18057"/>
                    <a:pt x="8059" y="18059"/>
                    <a:pt x="8138" y="18059"/>
                  </a:cubicBezTo>
                  <a:cubicBezTo>
                    <a:pt x="8650" y="18059"/>
                    <a:pt x="9192" y="17980"/>
                    <a:pt x="9666" y="17901"/>
                  </a:cubicBezTo>
                  <a:cubicBezTo>
                    <a:pt x="10183" y="17779"/>
                    <a:pt x="10700" y="17597"/>
                    <a:pt x="11156" y="17445"/>
                  </a:cubicBezTo>
                  <a:cubicBezTo>
                    <a:pt x="11551" y="17293"/>
                    <a:pt x="12007" y="17111"/>
                    <a:pt x="12432" y="16898"/>
                  </a:cubicBezTo>
                  <a:cubicBezTo>
                    <a:pt x="13283" y="16533"/>
                    <a:pt x="14074" y="16077"/>
                    <a:pt x="14864" y="15591"/>
                  </a:cubicBezTo>
                  <a:cubicBezTo>
                    <a:pt x="15624" y="15074"/>
                    <a:pt x="16353" y="14557"/>
                    <a:pt x="17083" y="13980"/>
                  </a:cubicBezTo>
                  <a:cubicBezTo>
                    <a:pt x="18451" y="12855"/>
                    <a:pt x="19697" y="11639"/>
                    <a:pt x="20882" y="10454"/>
                  </a:cubicBezTo>
                  <a:cubicBezTo>
                    <a:pt x="20868" y="10433"/>
                    <a:pt x="20842" y="10428"/>
                    <a:pt x="20814" y="10428"/>
                  </a:cubicBezTo>
                  <a:cubicBezTo>
                    <a:pt x="20787" y="10428"/>
                    <a:pt x="20760" y="10433"/>
                    <a:pt x="20739" y="10433"/>
                  </a:cubicBezTo>
                  <a:cubicBezTo>
                    <a:pt x="20683" y="10433"/>
                    <a:pt x="20677" y="10402"/>
                    <a:pt x="20882" y="10180"/>
                  </a:cubicBezTo>
                  <a:lnTo>
                    <a:pt x="21733" y="9299"/>
                  </a:lnTo>
                  <a:cubicBezTo>
                    <a:pt x="21885" y="9147"/>
                    <a:pt x="22037" y="9056"/>
                    <a:pt x="22189" y="8934"/>
                  </a:cubicBezTo>
                  <a:lnTo>
                    <a:pt x="22432" y="8752"/>
                  </a:lnTo>
                  <a:lnTo>
                    <a:pt x="22463" y="8691"/>
                  </a:lnTo>
                  <a:cubicBezTo>
                    <a:pt x="22554" y="8691"/>
                    <a:pt x="22584" y="8752"/>
                    <a:pt x="22615" y="8752"/>
                  </a:cubicBezTo>
                  <a:cubicBezTo>
                    <a:pt x="22645" y="8691"/>
                    <a:pt x="22645" y="8661"/>
                    <a:pt x="22706" y="8630"/>
                  </a:cubicBezTo>
                  <a:cubicBezTo>
                    <a:pt x="23010" y="8843"/>
                    <a:pt x="23375" y="9299"/>
                    <a:pt x="23709" y="9816"/>
                  </a:cubicBezTo>
                  <a:cubicBezTo>
                    <a:pt x="24074" y="10302"/>
                    <a:pt x="24438" y="10880"/>
                    <a:pt x="24773" y="11427"/>
                  </a:cubicBezTo>
                  <a:cubicBezTo>
                    <a:pt x="25138" y="11974"/>
                    <a:pt x="25472" y="12491"/>
                    <a:pt x="25776" y="13038"/>
                  </a:cubicBezTo>
                  <a:cubicBezTo>
                    <a:pt x="26110" y="13615"/>
                    <a:pt x="26414" y="14132"/>
                    <a:pt x="26809" y="14740"/>
                  </a:cubicBezTo>
                  <a:cubicBezTo>
                    <a:pt x="26901" y="14892"/>
                    <a:pt x="26992" y="15044"/>
                    <a:pt x="27113" y="15226"/>
                  </a:cubicBezTo>
                  <a:lnTo>
                    <a:pt x="27417" y="15682"/>
                  </a:lnTo>
                  <a:cubicBezTo>
                    <a:pt x="27630" y="15986"/>
                    <a:pt x="27904" y="16351"/>
                    <a:pt x="28208" y="16655"/>
                  </a:cubicBezTo>
                  <a:cubicBezTo>
                    <a:pt x="28542" y="16989"/>
                    <a:pt x="28937" y="17323"/>
                    <a:pt x="29454" y="17597"/>
                  </a:cubicBezTo>
                  <a:cubicBezTo>
                    <a:pt x="30001" y="17871"/>
                    <a:pt x="30609" y="18023"/>
                    <a:pt x="31217" y="18023"/>
                  </a:cubicBezTo>
                  <a:cubicBezTo>
                    <a:pt x="31095" y="17962"/>
                    <a:pt x="31004" y="17931"/>
                    <a:pt x="31521" y="17901"/>
                  </a:cubicBezTo>
                  <a:cubicBezTo>
                    <a:pt x="32007" y="17871"/>
                    <a:pt x="32493" y="17749"/>
                    <a:pt x="32949" y="17506"/>
                  </a:cubicBezTo>
                  <a:cubicBezTo>
                    <a:pt x="33405" y="17323"/>
                    <a:pt x="33831" y="17050"/>
                    <a:pt x="34165" y="16807"/>
                  </a:cubicBezTo>
                  <a:cubicBezTo>
                    <a:pt x="34560" y="16533"/>
                    <a:pt x="34834" y="16229"/>
                    <a:pt x="35199" y="15925"/>
                  </a:cubicBezTo>
                  <a:lnTo>
                    <a:pt x="35655" y="15469"/>
                  </a:lnTo>
                  <a:lnTo>
                    <a:pt x="35867" y="15196"/>
                  </a:lnTo>
                  <a:lnTo>
                    <a:pt x="36080" y="14983"/>
                  </a:lnTo>
                  <a:cubicBezTo>
                    <a:pt x="36232" y="14770"/>
                    <a:pt x="36384" y="14588"/>
                    <a:pt x="36475" y="14405"/>
                  </a:cubicBezTo>
                  <a:cubicBezTo>
                    <a:pt x="36566" y="14253"/>
                    <a:pt x="36566" y="14162"/>
                    <a:pt x="36566" y="14132"/>
                  </a:cubicBezTo>
                  <a:cubicBezTo>
                    <a:pt x="37022" y="13554"/>
                    <a:pt x="37387" y="13098"/>
                    <a:pt x="37782" y="12643"/>
                  </a:cubicBezTo>
                  <a:cubicBezTo>
                    <a:pt x="38907" y="11123"/>
                    <a:pt x="40062" y="9664"/>
                    <a:pt x="41338" y="8326"/>
                  </a:cubicBezTo>
                  <a:cubicBezTo>
                    <a:pt x="42007" y="7688"/>
                    <a:pt x="42646" y="7019"/>
                    <a:pt x="43314" y="6533"/>
                  </a:cubicBezTo>
                  <a:cubicBezTo>
                    <a:pt x="43466" y="6411"/>
                    <a:pt x="43679" y="6320"/>
                    <a:pt x="43831" y="6229"/>
                  </a:cubicBezTo>
                  <a:lnTo>
                    <a:pt x="44044" y="6107"/>
                  </a:lnTo>
                  <a:cubicBezTo>
                    <a:pt x="44074" y="6077"/>
                    <a:pt x="44135" y="6077"/>
                    <a:pt x="44165" y="6077"/>
                  </a:cubicBezTo>
                  <a:cubicBezTo>
                    <a:pt x="44196" y="6077"/>
                    <a:pt x="44226" y="6047"/>
                    <a:pt x="44226" y="6047"/>
                  </a:cubicBezTo>
                  <a:cubicBezTo>
                    <a:pt x="44310" y="5996"/>
                    <a:pt x="44412" y="5974"/>
                    <a:pt x="44512" y="5974"/>
                  </a:cubicBezTo>
                  <a:cubicBezTo>
                    <a:pt x="44594" y="5974"/>
                    <a:pt x="44675" y="5989"/>
                    <a:pt x="44743" y="6016"/>
                  </a:cubicBezTo>
                  <a:cubicBezTo>
                    <a:pt x="44804" y="6047"/>
                    <a:pt x="44895" y="6077"/>
                    <a:pt x="44956" y="6168"/>
                  </a:cubicBezTo>
                  <a:lnTo>
                    <a:pt x="44986" y="6199"/>
                  </a:lnTo>
                  <a:lnTo>
                    <a:pt x="45108" y="6351"/>
                  </a:lnTo>
                  <a:lnTo>
                    <a:pt x="45351" y="6624"/>
                  </a:lnTo>
                  <a:cubicBezTo>
                    <a:pt x="45655" y="6989"/>
                    <a:pt x="45898" y="7384"/>
                    <a:pt x="46171" y="7779"/>
                  </a:cubicBezTo>
                  <a:cubicBezTo>
                    <a:pt x="46749" y="8600"/>
                    <a:pt x="47266" y="9451"/>
                    <a:pt x="47843" y="10302"/>
                  </a:cubicBezTo>
                  <a:cubicBezTo>
                    <a:pt x="48117" y="10728"/>
                    <a:pt x="48421" y="11184"/>
                    <a:pt x="48725" y="11579"/>
                  </a:cubicBezTo>
                  <a:cubicBezTo>
                    <a:pt x="49029" y="12004"/>
                    <a:pt x="49333" y="12460"/>
                    <a:pt x="49697" y="12916"/>
                  </a:cubicBezTo>
                  <a:cubicBezTo>
                    <a:pt x="50092" y="13372"/>
                    <a:pt x="50518" y="13798"/>
                    <a:pt x="51065" y="14162"/>
                  </a:cubicBezTo>
                  <a:cubicBezTo>
                    <a:pt x="51339" y="14375"/>
                    <a:pt x="51673" y="14527"/>
                    <a:pt x="52038" y="14618"/>
                  </a:cubicBezTo>
                  <a:cubicBezTo>
                    <a:pt x="52372" y="14740"/>
                    <a:pt x="52737" y="14770"/>
                    <a:pt x="53102" y="14770"/>
                  </a:cubicBezTo>
                  <a:cubicBezTo>
                    <a:pt x="53710" y="14740"/>
                    <a:pt x="54257" y="14557"/>
                    <a:pt x="54713" y="14284"/>
                  </a:cubicBezTo>
                  <a:cubicBezTo>
                    <a:pt x="55169" y="14010"/>
                    <a:pt x="55564" y="13706"/>
                    <a:pt x="55928" y="13402"/>
                  </a:cubicBezTo>
                  <a:cubicBezTo>
                    <a:pt x="56658" y="12764"/>
                    <a:pt x="57235" y="12156"/>
                    <a:pt x="57843" y="11548"/>
                  </a:cubicBezTo>
                  <a:cubicBezTo>
                    <a:pt x="58755" y="10667"/>
                    <a:pt x="59849" y="9694"/>
                    <a:pt x="60913" y="8752"/>
                  </a:cubicBezTo>
                  <a:cubicBezTo>
                    <a:pt x="61460" y="8235"/>
                    <a:pt x="61977" y="7779"/>
                    <a:pt x="62524" y="7323"/>
                  </a:cubicBezTo>
                  <a:cubicBezTo>
                    <a:pt x="63041" y="6837"/>
                    <a:pt x="63527" y="6381"/>
                    <a:pt x="63953" y="5925"/>
                  </a:cubicBezTo>
                  <a:cubicBezTo>
                    <a:pt x="63679" y="5925"/>
                    <a:pt x="64530" y="4740"/>
                    <a:pt x="65351" y="3767"/>
                  </a:cubicBezTo>
                  <a:cubicBezTo>
                    <a:pt x="65777" y="3250"/>
                    <a:pt x="66233" y="2794"/>
                    <a:pt x="66506" y="2490"/>
                  </a:cubicBezTo>
                  <a:cubicBezTo>
                    <a:pt x="66721" y="2251"/>
                    <a:pt x="66861" y="2088"/>
                    <a:pt x="66719" y="2088"/>
                  </a:cubicBezTo>
                  <a:cubicBezTo>
                    <a:pt x="66680" y="2088"/>
                    <a:pt x="66621" y="2100"/>
                    <a:pt x="66537" y="2126"/>
                  </a:cubicBezTo>
                  <a:cubicBezTo>
                    <a:pt x="66932" y="1852"/>
                    <a:pt x="67479" y="1579"/>
                    <a:pt x="68056" y="1579"/>
                  </a:cubicBezTo>
                  <a:cubicBezTo>
                    <a:pt x="68634" y="1579"/>
                    <a:pt x="69151" y="1882"/>
                    <a:pt x="69576" y="2247"/>
                  </a:cubicBezTo>
                  <a:cubicBezTo>
                    <a:pt x="69971" y="2582"/>
                    <a:pt x="70184" y="2886"/>
                    <a:pt x="70366" y="3098"/>
                  </a:cubicBezTo>
                  <a:cubicBezTo>
                    <a:pt x="70579" y="3341"/>
                    <a:pt x="70670" y="3493"/>
                    <a:pt x="70731" y="3493"/>
                  </a:cubicBezTo>
                  <a:cubicBezTo>
                    <a:pt x="70974" y="3554"/>
                    <a:pt x="71400" y="3828"/>
                    <a:pt x="72008" y="4527"/>
                  </a:cubicBezTo>
                  <a:cubicBezTo>
                    <a:pt x="72160" y="4679"/>
                    <a:pt x="72312" y="4861"/>
                    <a:pt x="72494" y="5044"/>
                  </a:cubicBezTo>
                  <a:cubicBezTo>
                    <a:pt x="72646" y="5196"/>
                    <a:pt x="72920" y="5469"/>
                    <a:pt x="73163" y="5743"/>
                  </a:cubicBezTo>
                  <a:cubicBezTo>
                    <a:pt x="73649" y="6320"/>
                    <a:pt x="74257" y="6989"/>
                    <a:pt x="74926" y="7840"/>
                  </a:cubicBezTo>
                  <a:cubicBezTo>
                    <a:pt x="75990" y="9208"/>
                    <a:pt x="77449" y="11396"/>
                    <a:pt x="77874" y="11852"/>
                  </a:cubicBezTo>
                  <a:cubicBezTo>
                    <a:pt x="77950" y="11935"/>
                    <a:pt x="77992" y="11971"/>
                    <a:pt x="78008" y="11971"/>
                  </a:cubicBezTo>
                  <a:cubicBezTo>
                    <a:pt x="78112" y="11971"/>
                    <a:pt x="77153" y="10487"/>
                    <a:pt x="77275" y="10487"/>
                  </a:cubicBezTo>
                  <a:lnTo>
                    <a:pt x="77275" y="10487"/>
                  </a:lnTo>
                  <a:cubicBezTo>
                    <a:pt x="77294" y="10487"/>
                    <a:pt x="77339" y="10523"/>
                    <a:pt x="77418" y="10606"/>
                  </a:cubicBezTo>
                  <a:cubicBezTo>
                    <a:pt x="76446" y="9299"/>
                    <a:pt x="75534" y="8022"/>
                    <a:pt x="74591" y="6715"/>
                  </a:cubicBezTo>
                  <a:cubicBezTo>
                    <a:pt x="74135" y="6077"/>
                    <a:pt x="73649" y="5439"/>
                    <a:pt x="73193" y="4800"/>
                  </a:cubicBezTo>
                  <a:cubicBezTo>
                    <a:pt x="72889" y="4375"/>
                    <a:pt x="72494" y="3615"/>
                    <a:pt x="72008" y="2886"/>
                  </a:cubicBezTo>
                  <a:cubicBezTo>
                    <a:pt x="71795" y="2490"/>
                    <a:pt x="71521" y="2126"/>
                    <a:pt x="71126" y="1700"/>
                  </a:cubicBezTo>
                  <a:cubicBezTo>
                    <a:pt x="71066" y="1579"/>
                    <a:pt x="70974" y="1518"/>
                    <a:pt x="70883" y="1396"/>
                  </a:cubicBezTo>
                  <a:lnTo>
                    <a:pt x="70518" y="1062"/>
                  </a:lnTo>
                  <a:cubicBezTo>
                    <a:pt x="70427" y="940"/>
                    <a:pt x="70214" y="819"/>
                    <a:pt x="70062" y="727"/>
                  </a:cubicBezTo>
                  <a:cubicBezTo>
                    <a:pt x="69910" y="606"/>
                    <a:pt x="69728" y="484"/>
                    <a:pt x="69576" y="423"/>
                  </a:cubicBezTo>
                  <a:cubicBezTo>
                    <a:pt x="69081" y="154"/>
                    <a:pt x="68487" y="0"/>
                    <a:pt x="67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384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3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Final Model</a:t>
            </a:r>
            <a:endParaRPr dirty="0"/>
          </a:p>
        </p:txBody>
      </p:sp>
      <p:sp>
        <p:nvSpPr>
          <p:cNvPr id="2333" name="Google Shape;2333;p36"/>
          <p:cNvSpPr/>
          <p:nvPr/>
        </p:nvSpPr>
        <p:spPr>
          <a:xfrm>
            <a:off x="8118987" y="633243"/>
            <a:ext cx="610025" cy="611300"/>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328;p36">
            <a:extLst>
              <a:ext uri="{FF2B5EF4-FFF2-40B4-BE49-F238E27FC236}">
                <a16:creationId xmlns:a16="http://schemas.microsoft.com/office/drawing/2014/main" id="{E22FA768-1D37-ED84-A015-31793015EAB9}"/>
              </a:ext>
            </a:extLst>
          </p:cNvPr>
          <p:cNvSpPr txBox="1">
            <a:spLocks/>
          </p:cNvSpPr>
          <p:nvPr/>
        </p:nvSpPr>
        <p:spPr>
          <a:xfrm>
            <a:off x="2588028" y="1401690"/>
            <a:ext cx="3829100"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sz="2300" i="1" u="sng" dirty="0"/>
              <a:t>Exponential Smoothing</a:t>
            </a:r>
          </a:p>
        </p:txBody>
      </p:sp>
      <p:sp>
        <p:nvSpPr>
          <p:cNvPr id="5" name="Subtitle 4">
            <a:extLst>
              <a:ext uri="{FF2B5EF4-FFF2-40B4-BE49-F238E27FC236}">
                <a16:creationId xmlns:a16="http://schemas.microsoft.com/office/drawing/2014/main" id="{323EA275-B64C-4316-A689-B86745AFB815}"/>
              </a:ext>
            </a:extLst>
          </p:cNvPr>
          <p:cNvSpPr>
            <a:spLocks noGrp="1"/>
          </p:cNvSpPr>
          <p:nvPr>
            <p:ph type="subTitle" idx="1"/>
          </p:nvPr>
        </p:nvSpPr>
        <p:spPr>
          <a:xfrm>
            <a:off x="1061357" y="4426207"/>
            <a:ext cx="6621236" cy="418200"/>
          </a:xfrm>
        </p:spPr>
        <p:txBody>
          <a:bodyPr/>
          <a:lstStyle/>
          <a:p>
            <a:r>
              <a:rPr lang="en-SG" dirty="0"/>
              <a:t>While comparing all the scores, that I get after tuning, Exponential Smoothing was better than all other models for all the features, hence I forecasted the next 6 months using exponential smoothing</a:t>
            </a:r>
          </a:p>
        </p:txBody>
      </p:sp>
      <p:pic>
        <p:nvPicPr>
          <p:cNvPr id="8" name="Picture 7" descr="A screenshot of a graph&#10;&#10;Description automatically generated">
            <a:extLst>
              <a:ext uri="{FF2B5EF4-FFF2-40B4-BE49-F238E27FC236}">
                <a16:creationId xmlns:a16="http://schemas.microsoft.com/office/drawing/2014/main" id="{AED58213-2A5E-C576-1332-E7CACB43675D}"/>
              </a:ext>
            </a:extLst>
          </p:cNvPr>
          <p:cNvPicPr>
            <a:picLocks noChangeAspect="1"/>
          </p:cNvPicPr>
          <p:nvPr/>
        </p:nvPicPr>
        <p:blipFill>
          <a:blip r:embed="rId3"/>
          <a:stretch>
            <a:fillRect/>
          </a:stretch>
        </p:blipFill>
        <p:spPr>
          <a:xfrm>
            <a:off x="2514926" y="1819890"/>
            <a:ext cx="3975304" cy="1733639"/>
          </a:xfrm>
          <a:prstGeom prst="rect">
            <a:avLst/>
          </a:prstGeom>
        </p:spPr>
      </p:pic>
    </p:spTree>
    <p:extLst>
      <p:ext uri="{BB962C8B-B14F-4D97-AF65-F5344CB8AC3E}">
        <p14:creationId xmlns:p14="http://schemas.microsoft.com/office/powerpoint/2010/main" val="177592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5"/>
        <p:cNvGrpSpPr/>
        <p:nvPr/>
      </p:nvGrpSpPr>
      <p:grpSpPr>
        <a:xfrm>
          <a:off x="0" y="0"/>
          <a:ext cx="0" cy="0"/>
          <a:chOff x="0" y="0"/>
          <a:chExt cx="0" cy="0"/>
        </a:xfrm>
      </p:grpSpPr>
      <p:sp>
        <p:nvSpPr>
          <p:cNvPr id="3216" name="Google Shape;3216;p49"/>
          <p:cNvSpPr txBox="1">
            <a:spLocks noGrp="1"/>
          </p:cNvSpPr>
          <p:nvPr>
            <p:ph type="subTitle" idx="1"/>
          </p:nvPr>
        </p:nvSpPr>
        <p:spPr>
          <a:xfrm>
            <a:off x="2447469" y="2386200"/>
            <a:ext cx="4256100" cy="101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a:t>Do you have any questions?</a:t>
            </a:r>
            <a:endParaRPr sz="1400" b="1"/>
          </a:p>
          <a:p>
            <a:pPr marL="0" lvl="0" indent="0" algn="ctr" rtl="0">
              <a:spcBef>
                <a:spcPts val="1000"/>
              </a:spcBef>
              <a:spcAft>
                <a:spcPts val="0"/>
              </a:spcAft>
              <a:buNone/>
            </a:pPr>
            <a:r>
              <a:rPr lang="en"/>
              <a:t>addyouremail@freepik.com </a:t>
            </a:r>
            <a:endParaRPr/>
          </a:p>
          <a:p>
            <a:pPr marL="0" lvl="0" indent="0" algn="ctr" rtl="0">
              <a:spcBef>
                <a:spcPts val="0"/>
              </a:spcBef>
              <a:spcAft>
                <a:spcPts val="0"/>
              </a:spcAft>
              <a:buNone/>
            </a:pPr>
            <a:r>
              <a:rPr lang="en"/>
              <a:t>+91  620 421 838 </a:t>
            </a:r>
            <a:endParaRPr/>
          </a:p>
          <a:p>
            <a:pPr marL="0" lvl="0" indent="0" algn="ctr" rtl="0">
              <a:spcBef>
                <a:spcPts val="0"/>
              </a:spcBef>
              <a:spcAft>
                <a:spcPts val="0"/>
              </a:spcAft>
              <a:buNone/>
            </a:pPr>
            <a:r>
              <a:rPr lang="en"/>
              <a:t>yourwebsite.com</a:t>
            </a:r>
            <a:endParaRPr/>
          </a:p>
        </p:txBody>
      </p:sp>
      <p:sp>
        <p:nvSpPr>
          <p:cNvPr id="3217" name="Google Shape;3217;p49"/>
          <p:cNvSpPr txBox="1">
            <a:spLocks noGrp="1"/>
          </p:cNvSpPr>
          <p:nvPr>
            <p:ph type="ctrTitle"/>
          </p:nvPr>
        </p:nvSpPr>
        <p:spPr>
          <a:xfrm>
            <a:off x="2447363" y="1220800"/>
            <a:ext cx="4256100" cy="105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3218" name="Google Shape;3218;p49"/>
          <p:cNvSpPr txBox="1"/>
          <p:nvPr/>
        </p:nvSpPr>
        <p:spPr>
          <a:xfrm>
            <a:off x="2519078" y="3955175"/>
            <a:ext cx="4094700" cy="3876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Varela Round"/>
                <a:ea typeface="Varela Round"/>
                <a:cs typeface="Varela Round"/>
                <a:sym typeface="Varela Round"/>
              </a:rPr>
              <a:t>Please keep this slide for attribution</a:t>
            </a:r>
            <a:endParaRPr sz="1000">
              <a:solidFill>
                <a:schemeClr val="dk1"/>
              </a:solidFill>
              <a:latin typeface="Varela Round"/>
              <a:ea typeface="Varela Round"/>
              <a:cs typeface="Varela Round"/>
              <a:sym typeface="Varela Round"/>
            </a:endParaRPr>
          </a:p>
        </p:txBody>
      </p:sp>
      <p:grpSp>
        <p:nvGrpSpPr>
          <p:cNvPr id="3219" name="Google Shape;3219;p49"/>
          <p:cNvGrpSpPr/>
          <p:nvPr/>
        </p:nvGrpSpPr>
        <p:grpSpPr>
          <a:xfrm>
            <a:off x="2030620" y="2102278"/>
            <a:ext cx="387681" cy="387661"/>
            <a:chOff x="266768" y="1721375"/>
            <a:chExt cx="397907" cy="397887"/>
          </a:xfrm>
        </p:grpSpPr>
        <p:sp>
          <p:nvSpPr>
            <p:cNvPr id="3220" name="Google Shape;3220;p49"/>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9"/>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2" name="Google Shape;3222;p49"/>
          <p:cNvGrpSpPr/>
          <p:nvPr/>
        </p:nvGrpSpPr>
        <p:grpSpPr>
          <a:xfrm>
            <a:off x="6735691" y="2102278"/>
            <a:ext cx="387661" cy="387661"/>
            <a:chOff x="1379798" y="1723250"/>
            <a:chExt cx="397887" cy="397887"/>
          </a:xfrm>
        </p:grpSpPr>
        <p:sp>
          <p:nvSpPr>
            <p:cNvPr id="3223" name="Google Shape;3223;p49"/>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9"/>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9"/>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9"/>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49"/>
          <p:cNvGrpSpPr/>
          <p:nvPr/>
        </p:nvGrpSpPr>
        <p:grpSpPr>
          <a:xfrm>
            <a:off x="2030638" y="2767665"/>
            <a:ext cx="387641" cy="387661"/>
            <a:chOff x="864491" y="1723250"/>
            <a:chExt cx="397866" cy="397887"/>
          </a:xfrm>
        </p:grpSpPr>
        <p:sp>
          <p:nvSpPr>
            <p:cNvPr id="3228" name="Google Shape;3228;p49"/>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9"/>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9"/>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1" name="Google Shape;3231;p49"/>
          <p:cNvGrpSpPr/>
          <p:nvPr/>
        </p:nvGrpSpPr>
        <p:grpSpPr>
          <a:xfrm>
            <a:off x="6735040" y="2766360"/>
            <a:ext cx="388966" cy="388966"/>
            <a:chOff x="1190625" y="238125"/>
            <a:chExt cx="5235075" cy="5235075"/>
          </a:xfrm>
        </p:grpSpPr>
        <p:sp>
          <p:nvSpPr>
            <p:cNvPr id="3232" name="Google Shape;3232;p49"/>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9"/>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4" name="Google Shape;3234;p49"/>
          <p:cNvSpPr/>
          <p:nvPr/>
        </p:nvSpPr>
        <p:spPr>
          <a:xfrm>
            <a:off x="1151475" y="3602953"/>
            <a:ext cx="879184" cy="830436"/>
          </a:xfrm>
          <a:custGeom>
            <a:avLst/>
            <a:gdLst/>
            <a:ahLst/>
            <a:cxnLst/>
            <a:rect l="l" t="t" r="r" b="b"/>
            <a:pathLst>
              <a:path w="37297" h="35229" extrusionOk="0">
                <a:moveTo>
                  <a:pt x="21695" y="14222"/>
                </a:moveTo>
                <a:cubicBezTo>
                  <a:pt x="22615" y="14222"/>
                  <a:pt x="23477" y="15826"/>
                  <a:pt x="23679" y="16606"/>
                </a:cubicBezTo>
                <a:cubicBezTo>
                  <a:pt x="23831" y="17153"/>
                  <a:pt x="23952" y="17822"/>
                  <a:pt x="23800" y="18369"/>
                </a:cubicBezTo>
                <a:cubicBezTo>
                  <a:pt x="23618" y="19251"/>
                  <a:pt x="23071" y="19281"/>
                  <a:pt x="22281" y="19342"/>
                </a:cubicBezTo>
                <a:cubicBezTo>
                  <a:pt x="22186" y="19346"/>
                  <a:pt x="22092" y="19349"/>
                  <a:pt x="21998" y="19349"/>
                </a:cubicBezTo>
                <a:cubicBezTo>
                  <a:pt x="21700" y="19349"/>
                  <a:pt x="21403" y="19326"/>
                  <a:pt x="21110" y="19280"/>
                </a:cubicBezTo>
                <a:lnTo>
                  <a:pt x="21110" y="19280"/>
                </a:lnTo>
                <a:cubicBezTo>
                  <a:pt x="22413" y="19077"/>
                  <a:pt x="23443" y="18018"/>
                  <a:pt x="23466" y="16545"/>
                </a:cubicBezTo>
                <a:cubicBezTo>
                  <a:pt x="23481" y="15539"/>
                  <a:pt x="22724" y="15051"/>
                  <a:pt x="21940" y="15051"/>
                </a:cubicBezTo>
                <a:cubicBezTo>
                  <a:pt x="21382" y="15051"/>
                  <a:pt x="20809" y="15299"/>
                  <a:pt x="20493" y="15784"/>
                </a:cubicBezTo>
                <a:lnTo>
                  <a:pt x="20493" y="15784"/>
                </a:lnTo>
                <a:cubicBezTo>
                  <a:pt x="20461" y="15703"/>
                  <a:pt x="20426" y="15619"/>
                  <a:pt x="20426" y="15603"/>
                </a:cubicBezTo>
                <a:cubicBezTo>
                  <a:pt x="20396" y="15147"/>
                  <a:pt x="21156" y="14357"/>
                  <a:pt x="21551" y="14235"/>
                </a:cubicBezTo>
                <a:cubicBezTo>
                  <a:pt x="21599" y="14226"/>
                  <a:pt x="21647" y="14222"/>
                  <a:pt x="21695" y="14222"/>
                </a:cubicBezTo>
                <a:close/>
                <a:moveTo>
                  <a:pt x="16608" y="3431"/>
                </a:moveTo>
                <a:cubicBezTo>
                  <a:pt x="13699" y="4567"/>
                  <a:pt x="11067" y="6376"/>
                  <a:pt x="9454" y="9129"/>
                </a:cubicBezTo>
                <a:cubicBezTo>
                  <a:pt x="8481" y="10740"/>
                  <a:pt x="7478" y="12837"/>
                  <a:pt x="7144" y="14752"/>
                </a:cubicBezTo>
                <a:cubicBezTo>
                  <a:pt x="6809" y="16819"/>
                  <a:pt x="7569" y="18764"/>
                  <a:pt x="8451" y="20618"/>
                </a:cubicBezTo>
                <a:cubicBezTo>
                  <a:pt x="10122" y="24205"/>
                  <a:pt x="12888" y="27549"/>
                  <a:pt x="16840" y="28521"/>
                </a:cubicBezTo>
                <a:cubicBezTo>
                  <a:pt x="17651" y="28726"/>
                  <a:pt x="18478" y="28822"/>
                  <a:pt x="19305" y="28822"/>
                </a:cubicBezTo>
                <a:cubicBezTo>
                  <a:pt x="22163" y="28822"/>
                  <a:pt x="25019" y="27675"/>
                  <a:pt x="27235" y="25907"/>
                </a:cubicBezTo>
                <a:cubicBezTo>
                  <a:pt x="28755" y="24691"/>
                  <a:pt x="30184" y="23172"/>
                  <a:pt x="30913" y="21317"/>
                </a:cubicBezTo>
                <a:cubicBezTo>
                  <a:pt x="31673" y="19342"/>
                  <a:pt x="31521" y="17275"/>
                  <a:pt x="31126" y="15238"/>
                </a:cubicBezTo>
                <a:cubicBezTo>
                  <a:pt x="30457" y="11165"/>
                  <a:pt x="28208" y="6728"/>
                  <a:pt x="23770" y="5877"/>
                </a:cubicBezTo>
                <a:cubicBezTo>
                  <a:pt x="23342" y="5797"/>
                  <a:pt x="22917" y="5759"/>
                  <a:pt x="22498" y="5759"/>
                </a:cubicBezTo>
                <a:cubicBezTo>
                  <a:pt x="18598" y="5759"/>
                  <a:pt x="15143" y="9030"/>
                  <a:pt x="13496" y="12351"/>
                </a:cubicBezTo>
                <a:cubicBezTo>
                  <a:pt x="11673" y="16059"/>
                  <a:pt x="14712" y="20223"/>
                  <a:pt x="18116" y="21743"/>
                </a:cubicBezTo>
                <a:cubicBezTo>
                  <a:pt x="19342" y="22290"/>
                  <a:pt x="20646" y="22569"/>
                  <a:pt x="21962" y="22569"/>
                </a:cubicBezTo>
                <a:cubicBezTo>
                  <a:pt x="22473" y="22569"/>
                  <a:pt x="22986" y="22527"/>
                  <a:pt x="23496" y="22442"/>
                </a:cubicBezTo>
                <a:cubicBezTo>
                  <a:pt x="25715" y="22017"/>
                  <a:pt x="26840" y="20497"/>
                  <a:pt x="27022" y="18339"/>
                </a:cubicBezTo>
                <a:cubicBezTo>
                  <a:pt x="27266" y="15528"/>
                  <a:pt x="25034" y="10939"/>
                  <a:pt x="21801" y="10939"/>
                </a:cubicBezTo>
                <a:cubicBezTo>
                  <a:pt x="21398" y="10939"/>
                  <a:pt x="20979" y="11010"/>
                  <a:pt x="20548" y="11165"/>
                </a:cubicBezTo>
                <a:cubicBezTo>
                  <a:pt x="18785" y="11804"/>
                  <a:pt x="17265" y="13567"/>
                  <a:pt x="17205" y="15451"/>
                </a:cubicBezTo>
                <a:cubicBezTo>
                  <a:pt x="17160" y="16261"/>
                  <a:pt x="17394" y="17070"/>
                  <a:pt x="17837" y="17739"/>
                </a:cubicBezTo>
                <a:lnTo>
                  <a:pt x="17837" y="17739"/>
                </a:lnTo>
                <a:cubicBezTo>
                  <a:pt x="17212" y="17184"/>
                  <a:pt x="16693" y="16498"/>
                  <a:pt x="16384" y="15755"/>
                </a:cubicBezTo>
                <a:cubicBezTo>
                  <a:pt x="15715" y="14175"/>
                  <a:pt x="16840" y="12837"/>
                  <a:pt x="17873" y="11621"/>
                </a:cubicBezTo>
                <a:cubicBezTo>
                  <a:pt x="19128" y="10119"/>
                  <a:pt x="20787" y="9034"/>
                  <a:pt x="22479" y="9034"/>
                </a:cubicBezTo>
                <a:cubicBezTo>
                  <a:pt x="23492" y="9034"/>
                  <a:pt x="24516" y="9423"/>
                  <a:pt x="25472" y="10345"/>
                </a:cubicBezTo>
                <a:cubicBezTo>
                  <a:pt x="27539" y="12260"/>
                  <a:pt x="28390" y="15998"/>
                  <a:pt x="28177" y="18734"/>
                </a:cubicBezTo>
                <a:cubicBezTo>
                  <a:pt x="27934" y="21378"/>
                  <a:pt x="25442" y="23506"/>
                  <a:pt x="23192" y="24631"/>
                </a:cubicBezTo>
                <a:cubicBezTo>
                  <a:pt x="21987" y="25218"/>
                  <a:pt x="20673" y="25548"/>
                  <a:pt x="19368" y="25548"/>
                </a:cubicBezTo>
                <a:cubicBezTo>
                  <a:pt x="18174" y="25548"/>
                  <a:pt x="16987" y="25271"/>
                  <a:pt x="15898" y="24661"/>
                </a:cubicBezTo>
                <a:cubicBezTo>
                  <a:pt x="13496" y="23324"/>
                  <a:pt x="11946" y="20740"/>
                  <a:pt x="10913" y="18308"/>
                </a:cubicBezTo>
                <a:cubicBezTo>
                  <a:pt x="10426" y="17092"/>
                  <a:pt x="10062" y="15968"/>
                  <a:pt x="10457" y="14661"/>
                </a:cubicBezTo>
                <a:cubicBezTo>
                  <a:pt x="10913" y="13141"/>
                  <a:pt x="11642" y="11500"/>
                  <a:pt x="12524" y="10223"/>
                </a:cubicBezTo>
                <a:cubicBezTo>
                  <a:pt x="14256" y="7609"/>
                  <a:pt x="17448" y="6393"/>
                  <a:pt x="20426" y="5633"/>
                </a:cubicBezTo>
                <a:cubicBezTo>
                  <a:pt x="21562" y="5349"/>
                  <a:pt x="22771" y="5152"/>
                  <a:pt x="23966" y="5152"/>
                </a:cubicBezTo>
                <a:cubicBezTo>
                  <a:pt x="25329" y="5152"/>
                  <a:pt x="26675" y="5409"/>
                  <a:pt x="27873" y="6089"/>
                </a:cubicBezTo>
                <a:cubicBezTo>
                  <a:pt x="30335" y="7457"/>
                  <a:pt x="32007" y="10588"/>
                  <a:pt x="32919" y="13171"/>
                </a:cubicBezTo>
                <a:cubicBezTo>
                  <a:pt x="33922" y="16029"/>
                  <a:pt x="33801" y="18825"/>
                  <a:pt x="32433" y="21591"/>
                </a:cubicBezTo>
                <a:cubicBezTo>
                  <a:pt x="31035" y="24327"/>
                  <a:pt x="28937" y="26758"/>
                  <a:pt x="26506" y="28612"/>
                </a:cubicBezTo>
                <a:cubicBezTo>
                  <a:pt x="24414" y="30202"/>
                  <a:pt x="21684" y="31970"/>
                  <a:pt x="18924" y="31970"/>
                </a:cubicBezTo>
                <a:cubicBezTo>
                  <a:pt x="18675" y="31970"/>
                  <a:pt x="18426" y="31956"/>
                  <a:pt x="18177" y="31926"/>
                </a:cubicBezTo>
                <a:cubicBezTo>
                  <a:pt x="15259" y="31530"/>
                  <a:pt x="12341" y="29798"/>
                  <a:pt x="10092" y="27913"/>
                </a:cubicBezTo>
                <a:cubicBezTo>
                  <a:pt x="7630" y="25877"/>
                  <a:pt x="5350" y="23111"/>
                  <a:pt x="4074" y="20102"/>
                </a:cubicBezTo>
                <a:cubicBezTo>
                  <a:pt x="3466" y="18643"/>
                  <a:pt x="3131" y="17123"/>
                  <a:pt x="3466" y="15573"/>
                </a:cubicBezTo>
                <a:cubicBezTo>
                  <a:pt x="3770" y="14144"/>
                  <a:pt x="4499" y="12837"/>
                  <a:pt x="5229" y="11591"/>
                </a:cubicBezTo>
                <a:cubicBezTo>
                  <a:pt x="5958" y="10253"/>
                  <a:pt x="6566" y="8673"/>
                  <a:pt x="7508" y="7487"/>
                </a:cubicBezTo>
                <a:cubicBezTo>
                  <a:pt x="8542" y="6180"/>
                  <a:pt x="10548" y="5360"/>
                  <a:pt x="11976" y="4630"/>
                </a:cubicBezTo>
                <a:cubicBezTo>
                  <a:pt x="13490" y="3915"/>
                  <a:pt x="15004" y="3598"/>
                  <a:pt x="16608" y="3431"/>
                </a:cubicBezTo>
                <a:close/>
                <a:moveTo>
                  <a:pt x="20050" y="1"/>
                </a:moveTo>
                <a:cubicBezTo>
                  <a:pt x="16683" y="1"/>
                  <a:pt x="13247" y="554"/>
                  <a:pt x="10274" y="1986"/>
                </a:cubicBezTo>
                <a:cubicBezTo>
                  <a:pt x="8329" y="2898"/>
                  <a:pt x="6141" y="3962"/>
                  <a:pt x="4833" y="5725"/>
                </a:cubicBezTo>
                <a:cubicBezTo>
                  <a:pt x="3648" y="7336"/>
                  <a:pt x="2797" y="9311"/>
                  <a:pt x="1885" y="11044"/>
                </a:cubicBezTo>
                <a:cubicBezTo>
                  <a:pt x="973" y="12776"/>
                  <a:pt x="244" y="14539"/>
                  <a:pt x="122" y="16485"/>
                </a:cubicBezTo>
                <a:cubicBezTo>
                  <a:pt x="1" y="18491"/>
                  <a:pt x="669" y="20466"/>
                  <a:pt x="1520" y="22290"/>
                </a:cubicBezTo>
                <a:cubicBezTo>
                  <a:pt x="3314" y="26059"/>
                  <a:pt x="6323" y="29403"/>
                  <a:pt x="9727" y="31774"/>
                </a:cubicBezTo>
                <a:cubicBezTo>
                  <a:pt x="12380" y="33606"/>
                  <a:pt x="15703" y="35229"/>
                  <a:pt x="19042" y="35229"/>
                </a:cubicBezTo>
                <a:cubicBezTo>
                  <a:pt x="19911" y="35229"/>
                  <a:pt x="20782" y="35119"/>
                  <a:pt x="21642" y="34874"/>
                </a:cubicBezTo>
                <a:cubicBezTo>
                  <a:pt x="25928" y="33658"/>
                  <a:pt x="29910" y="30497"/>
                  <a:pt x="32706" y="27093"/>
                </a:cubicBezTo>
                <a:cubicBezTo>
                  <a:pt x="35290" y="23871"/>
                  <a:pt x="37296" y="19919"/>
                  <a:pt x="36810" y="15664"/>
                </a:cubicBezTo>
                <a:cubicBezTo>
                  <a:pt x="36354" y="11621"/>
                  <a:pt x="34226" y="7184"/>
                  <a:pt x="31126" y="4478"/>
                </a:cubicBezTo>
                <a:cubicBezTo>
                  <a:pt x="29368" y="2918"/>
                  <a:pt x="27230" y="2194"/>
                  <a:pt x="24998" y="2018"/>
                </a:cubicBezTo>
                <a:lnTo>
                  <a:pt x="24998" y="2018"/>
                </a:lnTo>
                <a:cubicBezTo>
                  <a:pt x="25214" y="1228"/>
                  <a:pt x="24889" y="347"/>
                  <a:pt x="23831" y="223"/>
                </a:cubicBezTo>
                <a:cubicBezTo>
                  <a:pt x="22600" y="81"/>
                  <a:pt x="21330" y="1"/>
                  <a:pt x="20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9"/>
          <p:cNvSpPr/>
          <p:nvPr/>
        </p:nvSpPr>
        <p:spPr>
          <a:xfrm rot="-9367910">
            <a:off x="6600694" y="1394167"/>
            <a:ext cx="1301556" cy="410804"/>
          </a:xfrm>
          <a:custGeom>
            <a:avLst/>
            <a:gdLst/>
            <a:ahLst/>
            <a:cxnLst/>
            <a:rect l="l" t="t" r="r" b="b"/>
            <a:pathLst>
              <a:path w="93794" h="65389" extrusionOk="0">
                <a:moveTo>
                  <a:pt x="69637" y="62656"/>
                </a:moveTo>
                <a:lnTo>
                  <a:pt x="69637" y="62717"/>
                </a:lnTo>
                <a:cubicBezTo>
                  <a:pt x="69630" y="62703"/>
                  <a:pt x="69624" y="62681"/>
                  <a:pt x="69620" y="62656"/>
                </a:cubicBezTo>
                <a:close/>
                <a:moveTo>
                  <a:pt x="69523" y="0"/>
                </a:moveTo>
                <a:cubicBezTo>
                  <a:pt x="69166" y="0"/>
                  <a:pt x="68800" y="40"/>
                  <a:pt x="68452" y="133"/>
                </a:cubicBezTo>
                <a:cubicBezTo>
                  <a:pt x="68391" y="133"/>
                  <a:pt x="68330" y="163"/>
                  <a:pt x="68269" y="163"/>
                </a:cubicBezTo>
                <a:cubicBezTo>
                  <a:pt x="68239" y="163"/>
                  <a:pt x="68148" y="194"/>
                  <a:pt x="68117" y="194"/>
                </a:cubicBezTo>
                <a:cubicBezTo>
                  <a:pt x="67996" y="224"/>
                  <a:pt x="67874" y="285"/>
                  <a:pt x="67813" y="315"/>
                </a:cubicBezTo>
                <a:cubicBezTo>
                  <a:pt x="67692" y="315"/>
                  <a:pt x="67631" y="467"/>
                  <a:pt x="67509" y="528"/>
                </a:cubicBezTo>
                <a:cubicBezTo>
                  <a:pt x="67388" y="619"/>
                  <a:pt x="67266" y="741"/>
                  <a:pt x="67175" y="832"/>
                </a:cubicBezTo>
                <a:cubicBezTo>
                  <a:pt x="66719" y="1227"/>
                  <a:pt x="66263" y="1652"/>
                  <a:pt x="65747" y="2048"/>
                </a:cubicBezTo>
                <a:cubicBezTo>
                  <a:pt x="65412" y="2656"/>
                  <a:pt x="65047" y="3263"/>
                  <a:pt x="64652" y="3932"/>
                </a:cubicBezTo>
                <a:cubicBezTo>
                  <a:pt x="64470" y="4267"/>
                  <a:pt x="64288" y="4570"/>
                  <a:pt x="64075" y="4905"/>
                </a:cubicBezTo>
                <a:cubicBezTo>
                  <a:pt x="63984" y="5057"/>
                  <a:pt x="63892" y="5239"/>
                  <a:pt x="63771" y="5391"/>
                </a:cubicBezTo>
                <a:cubicBezTo>
                  <a:pt x="63740" y="5513"/>
                  <a:pt x="63680" y="5604"/>
                  <a:pt x="63619" y="5695"/>
                </a:cubicBezTo>
                <a:cubicBezTo>
                  <a:pt x="63224" y="6516"/>
                  <a:pt x="62768" y="7336"/>
                  <a:pt x="62251" y="8248"/>
                </a:cubicBezTo>
                <a:cubicBezTo>
                  <a:pt x="62160" y="8492"/>
                  <a:pt x="62038" y="8704"/>
                  <a:pt x="61886" y="8947"/>
                </a:cubicBezTo>
                <a:cubicBezTo>
                  <a:pt x="61765" y="9160"/>
                  <a:pt x="61643" y="9403"/>
                  <a:pt x="61552" y="9647"/>
                </a:cubicBezTo>
                <a:cubicBezTo>
                  <a:pt x="61309" y="10163"/>
                  <a:pt x="61035" y="10650"/>
                  <a:pt x="60822" y="11136"/>
                </a:cubicBezTo>
                <a:cubicBezTo>
                  <a:pt x="60549" y="11622"/>
                  <a:pt x="60275" y="12169"/>
                  <a:pt x="60063" y="12686"/>
                </a:cubicBezTo>
                <a:cubicBezTo>
                  <a:pt x="59789" y="13233"/>
                  <a:pt x="59576" y="13750"/>
                  <a:pt x="59303" y="14327"/>
                </a:cubicBezTo>
                <a:cubicBezTo>
                  <a:pt x="57236" y="18765"/>
                  <a:pt x="55108" y="24024"/>
                  <a:pt x="52980" y="29708"/>
                </a:cubicBezTo>
                <a:cubicBezTo>
                  <a:pt x="50853" y="35422"/>
                  <a:pt x="48695" y="41531"/>
                  <a:pt x="46354" y="47732"/>
                </a:cubicBezTo>
                <a:cubicBezTo>
                  <a:pt x="45777" y="49282"/>
                  <a:pt x="45138" y="50802"/>
                  <a:pt x="44530" y="52352"/>
                </a:cubicBezTo>
                <a:cubicBezTo>
                  <a:pt x="44226" y="53112"/>
                  <a:pt x="43862" y="53872"/>
                  <a:pt x="43558" y="54693"/>
                </a:cubicBezTo>
                <a:lnTo>
                  <a:pt x="43163" y="55665"/>
                </a:lnTo>
                <a:lnTo>
                  <a:pt x="43041" y="55969"/>
                </a:lnTo>
                <a:cubicBezTo>
                  <a:pt x="43011" y="56091"/>
                  <a:pt x="42950" y="56213"/>
                  <a:pt x="42859" y="56243"/>
                </a:cubicBezTo>
                <a:cubicBezTo>
                  <a:pt x="42828" y="56258"/>
                  <a:pt x="42798" y="56266"/>
                  <a:pt x="42771" y="56266"/>
                </a:cubicBezTo>
                <a:cubicBezTo>
                  <a:pt x="42745" y="56266"/>
                  <a:pt x="42722" y="56258"/>
                  <a:pt x="42707" y="56243"/>
                </a:cubicBezTo>
                <a:cubicBezTo>
                  <a:pt x="42646" y="56213"/>
                  <a:pt x="42615" y="56152"/>
                  <a:pt x="42615" y="56091"/>
                </a:cubicBezTo>
                <a:lnTo>
                  <a:pt x="42585" y="55757"/>
                </a:lnTo>
                <a:lnTo>
                  <a:pt x="42555" y="55513"/>
                </a:lnTo>
                <a:cubicBezTo>
                  <a:pt x="42494" y="55240"/>
                  <a:pt x="42463" y="54997"/>
                  <a:pt x="42463" y="54723"/>
                </a:cubicBezTo>
                <a:cubicBezTo>
                  <a:pt x="42342" y="53538"/>
                  <a:pt x="42190" y="52413"/>
                  <a:pt x="42099" y="51228"/>
                </a:cubicBezTo>
                <a:cubicBezTo>
                  <a:pt x="41825" y="48918"/>
                  <a:pt x="41582" y="46577"/>
                  <a:pt x="41339" y="44358"/>
                </a:cubicBezTo>
                <a:cubicBezTo>
                  <a:pt x="40792" y="39829"/>
                  <a:pt x="40214" y="35483"/>
                  <a:pt x="39515" y="31440"/>
                </a:cubicBezTo>
                <a:cubicBezTo>
                  <a:pt x="38786" y="27367"/>
                  <a:pt x="37904" y="23598"/>
                  <a:pt x="36931" y="20255"/>
                </a:cubicBezTo>
                <a:cubicBezTo>
                  <a:pt x="36810" y="19829"/>
                  <a:pt x="36688" y="19434"/>
                  <a:pt x="36536" y="19008"/>
                </a:cubicBezTo>
                <a:cubicBezTo>
                  <a:pt x="36263" y="18400"/>
                  <a:pt x="35959" y="17762"/>
                  <a:pt x="35716" y="17154"/>
                </a:cubicBezTo>
                <a:cubicBezTo>
                  <a:pt x="35442" y="16546"/>
                  <a:pt x="35138" y="15938"/>
                  <a:pt x="34864" y="15361"/>
                </a:cubicBezTo>
                <a:cubicBezTo>
                  <a:pt x="34804" y="15209"/>
                  <a:pt x="34713" y="15057"/>
                  <a:pt x="34682" y="14905"/>
                </a:cubicBezTo>
                <a:lnTo>
                  <a:pt x="34561" y="14662"/>
                </a:lnTo>
                <a:cubicBezTo>
                  <a:pt x="34530" y="14631"/>
                  <a:pt x="34500" y="14601"/>
                  <a:pt x="34409" y="14571"/>
                </a:cubicBezTo>
                <a:cubicBezTo>
                  <a:pt x="34226" y="14419"/>
                  <a:pt x="33983" y="14267"/>
                  <a:pt x="33770" y="14115"/>
                </a:cubicBezTo>
                <a:cubicBezTo>
                  <a:pt x="33314" y="13841"/>
                  <a:pt x="32737" y="13659"/>
                  <a:pt x="32220" y="13598"/>
                </a:cubicBezTo>
                <a:cubicBezTo>
                  <a:pt x="32107" y="13592"/>
                  <a:pt x="31992" y="13588"/>
                  <a:pt x="31878" y="13588"/>
                </a:cubicBezTo>
                <a:cubicBezTo>
                  <a:pt x="31439" y="13588"/>
                  <a:pt x="31001" y="13642"/>
                  <a:pt x="30639" y="13811"/>
                </a:cubicBezTo>
                <a:lnTo>
                  <a:pt x="30305" y="13902"/>
                </a:lnTo>
                <a:lnTo>
                  <a:pt x="30153" y="13993"/>
                </a:lnTo>
                <a:lnTo>
                  <a:pt x="30001" y="14054"/>
                </a:lnTo>
                <a:cubicBezTo>
                  <a:pt x="29971" y="14115"/>
                  <a:pt x="29880" y="14115"/>
                  <a:pt x="29849" y="14145"/>
                </a:cubicBezTo>
                <a:lnTo>
                  <a:pt x="29697" y="14267"/>
                </a:lnTo>
                <a:lnTo>
                  <a:pt x="29424" y="14510"/>
                </a:lnTo>
                <a:cubicBezTo>
                  <a:pt x="29089" y="14875"/>
                  <a:pt x="28725" y="15209"/>
                  <a:pt x="28360" y="15543"/>
                </a:cubicBezTo>
                <a:cubicBezTo>
                  <a:pt x="28056" y="16030"/>
                  <a:pt x="27813" y="16546"/>
                  <a:pt x="27509" y="17002"/>
                </a:cubicBezTo>
                <a:cubicBezTo>
                  <a:pt x="27357" y="17215"/>
                  <a:pt x="27235" y="17458"/>
                  <a:pt x="27083" y="17671"/>
                </a:cubicBezTo>
                <a:cubicBezTo>
                  <a:pt x="26992" y="17793"/>
                  <a:pt x="26931" y="17914"/>
                  <a:pt x="26901" y="17975"/>
                </a:cubicBezTo>
                <a:cubicBezTo>
                  <a:pt x="26840" y="18066"/>
                  <a:pt x="26810" y="18127"/>
                  <a:pt x="26779" y="18157"/>
                </a:cubicBezTo>
                <a:cubicBezTo>
                  <a:pt x="26506" y="18674"/>
                  <a:pt x="26293" y="19069"/>
                  <a:pt x="26050" y="19495"/>
                </a:cubicBezTo>
                <a:cubicBezTo>
                  <a:pt x="25898" y="19799"/>
                  <a:pt x="25715" y="20133"/>
                  <a:pt x="25563" y="20437"/>
                </a:cubicBezTo>
                <a:cubicBezTo>
                  <a:pt x="25411" y="20741"/>
                  <a:pt x="25259" y="21106"/>
                  <a:pt x="25107" y="21410"/>
                </a:cubicBezTo>
                <a:cubicBezTo>
                  <a:pt x="24955" y="21744"/>
                  <a:pt x="24773" y="22109"/>
                  <a:pt x="24621" y="22473"/>
                </a:cubicBezTo>
                <a:cubicBezTo>
                  <a:pt x="24469" y="22838"/>
                  <a:pt x="24256" y="23173"/>
                  <a:pt x="24104" y="23568"/>
                </a:cubicBezTo>
                <a:cubicBezTo>
                  <a:pt x="23800" y="24297"/>
                  <a:pt x="23466" y="25057"/>
                  <a:pt x="23162" y="25817"/>
                </a:cubicBezTo>
                <a:cubicBezTo>
                  <a:pt x="22858" y="26577"/>
                  <a:pt x="22585" y="27337"/>
                  <a:pt x="22281" y="28097"/>
                </a:cubicBezTo>
                <a:cubicBezTo>
                  <a:pt x="21977" y="28857"/>
                  <a:pt x="21734" y="29647"/>
                  <a:pt x="21460" y="30407"/>
                </a:cubicBezTo>
                <a:cubicBezTo>
                  <a:pt x="20366" y="33507"/>
                  <a:pt x="19332" y="36668"/>
                  <a:pt x="18268" y="39708"/>
                </a:cubicBezTo>
                <a:cubicBezTo>
                  <a:pt x="17235" y="42747"/>
                  <a:pt x="16141" y="45665"/>
                  <a:pt x="14986" y="48371"/>
                </a:cubicBezTo>
                <a:cubicBezTo>
                  <a:pt x="14834" y="48705"/>
                  <a:pt x="14682" y="49070"/>
                  <a:pt x="14591" y="49374"/>
                </a:cubicBezTo>
                <a:cubicBezTo>
                  <a:pt x="14439" y="49708"/>
                  <a:pt x="14287" y="50012"/>
                  <a:pt x="14135" y="50316"/>
                </a:cubicBezTo>
                <a:cubicBezTo>
                  <a:pt x="13831" y="50954"/>
                  <a:pt x="13527" y="51562"/>
                  <a:pt x="13223" y="52170"/>
                </a:cubicBezTo>
                <a:cubicBezTo>
                  <a:pt x="12919" y="52778"/>
                  <a:pt x="12554" y="53355"/>
                  <a:pt x="12250" y="53933"/>
                </a:cubicBezTo>
                <a:cubicBezTo>
                  <a:pt x="12189" y="54085"/>
                  <a:pt x="12098" y="54237"/>
                  <a:pt x="12037" y="54328"/>
                </a:cubicBezTo>
                <a:cubicBezTo>
                  <a:pt x="11946" y="54480"/>
                  <a:pt x="11885" y="54602"/>
                  <a:pt x="11764" y="54754"/>
                </a:cubicBezTo>
                <a:cubicBezTo>
                  <a:pt x="11703" y="54875"/>
                  <a:pt x="11612" y="55027"/>
                  <a:pt x="11490" y="55149"/>
                </a:cubicBezTo>
                <a:lnTo>
                  <a:pt x="11399" y="55331"/>
                </a:lnTo>
                <a:lnTo>
                  <a:pt x="11308" y="55453"/>
                </a:lnTo>
                <a:lnTo>
                  <a:pt x="11308" y="55483"/>
                </a:lnTo>
                <a:cubicBezTo>
                  <a:pt x="11247" y="55605"/>
                  <a:pt x="11186" y="55757"/>
                  <a:pt x="11125" y="55848"/>
                </a:cubicBezTo>
                <a:cubicBezTo>
                  <a:pt x="11034" y="55969"/>
                  <a:pt x="10882" y="56061"/>
                  <a:pt x="10730" y="56061"/>
                </a:cubicBezTo>
                <a:cubicBezTo>
                  <a:pt x="10578" y="56061"/>
                  <a:pt x="10426" y="56000"/>
                  <a:pt x="10274" y="55939"/>
                </a:cubicBezTo>
                <a:cubicBezTo>
                  <a:pt x="10122" y="55817"/>
                  <a:pt x="10092" y="55665"/>
                  <a:pt x="10062" y="55513"/>
                </a:cubicBezTo>
                <a:lnTo>
                  <a:pt x="10031" y="55392"/>
                </a:lnTo>
                <a:lnTo>
                  <a:pt x="10031" y="55361"/>
                </a:lnTo>
                <a:lnTo>
                  <a:pt x="10031" y="55331"/>
                </a:lnTo>
                <a:lnTo>
                  <a:pt x="10031" y="55301"/>
                </a:lnTo>
                <a:lnTo>
                  <a:pt x="9970" y="55058"/>
                </a:lnTo>
                <a:lnTo>
                  <a:pt x="9758" y="54176"/>
                </a:lnTo>
                <a:cubicBezTo>
                  <a:pt x="9606" y="53629"/>
                  <a:pt x="9454" y="53021"/>
                  <a:pt x="9302" y="52444"/>
                </a:cubicBezTo>
                <a:cubicBezTo>
                  <a:pt x="8998" y="51258"/>
                  <a:pt x="8694" y="50073"/>
                  <a:pt x="8390" y="48948"/>
                </a:cubicBezTo>
                <a:lnTo>
                  <a:pt x="8390" y="48948"/>
                </a:lnTo>
                <a:cubicBezTo>
                  <a:pt x="8755" y="51137"/>
                  <a:pt x="9119" y="53173"/>
                  <a:pt x="9423" y="54936"/>
                </a:cubicBezTo>
                <a:cubicBezTo>
                  <a:pt x="8390" y="50194"/>
                  <a:pt x="7326" y="45453"/>
                  <a:pt x="6840" y="43629"/>
                </a:cubicBezTo>
                <a:cubicBezTo>
                  <a:pt x="5802" y="39490"/>
                  <a:pt x="5361" y="38036"/>
                  <a:pt x="5233" y="38036"/>
                </a:cubicBezTo>
                <a:cubicBezTo>
                  <a:pt x="5050" y="38036"/>
                  <a:pt x="5507" y="41012"/>
                  <a:pt x="5776" y="43355"/>
                </a:cubicBezTo>
                <a:cubicBezTo>
                  <a:pt x="5943" y="44406"/>
                  <a:pt x="5893" y="44565"/>
                  <a:pt x="5802" y="44565"/>
                </a:cubicBezTo>
                <a:cubicBezTo>
                  <a:pt x="5763" y="44565"/>
                  <a:pt x="5715" y="44535"/>
                  <a:pt x="5675" y="44535"/>
                </a:cubicBezTo>
                <a:cubicBezTo>
                  <a:pt x="5555" y="44535"/>
                  <a:pt x="5493" y="44798"/>
                  <a:pt x="5867" y="46881"/>
                </a:cubicBezTo>
                <a:cubicBezTo>
                  <a:pt x="5198" y="43750"/>
                  <a:pt x="4864" y="42139"/>
                  <a:pt x="4134" y="38978"/>
                </a:cubicBezTo>
                <a:cubicBezTo>
                  <a:pt x="4130" y="38973"/>
                  <a:pt x="4126" y="38970"/>
                  <a:pt x="4123" y="38970"/>
                </a:cubicBezTo>
                <a:cubicBezTo>
                  <a:pt x="3960" y="38970"/>
                  <a:pt x="5923" y="46873"/>
                  <a:pt x="5757" y="46873"/>
                </a:cubicBezTo>
                <a:cubicBezTo>
                  <a:pt x="5739" y="46873"/>
                  <a:pt x="5697" y="46781"/>
                  <a:pt x="5624" y="46577"/>
                </a:cubicBezTo>
                <a:cubicBezTo>
                  <a:pt x="5016" y="43507"/>
                  <a:pt x="4134" y="40133"/>
                  <a:pt x="3435" y="36972"/>
                </a:cubicBezTo>
                <a:lnTo>
                  <a:pt x="3435" y="36972"/>
                </a:lnTo>
                <a:cubicBezTo>
                  <a:pt x="3435" y="38101"/>
                  <a:pt x="5700" y="47504"/>
                  <a:pt x="5490" y="47504"/>
                </a:cubicBezTo>
                <a:cubicBezTo>
                  <a:pt x="5486" y="47504"/>
                  <a:pt x="5479" y="47499"/>
                  <a:pt x="5472" y="47489"/>
                </a:cubicBezTo>
                <a:cubicBezTo>
                  <a:pt x="5046" y="45787"/>
                  <a:pt x="3800" y="38522"/>
                  <a:pt x="3375" y="38006"/>
                </a:cubicBezTo>
                <a:cubicBezTo>
                  <a:pt x="3373" y="38003"/>
                  <a:pt x="3371" y="38002"/>
                  <a:pt x="3370" y="38002"/>
                </a:cubicBezTo>
                <a:lnTo>
                  <a:pt x="3370" y="38002"/>
                </a:lnTo>
                <a:cubicBezTo>
                  <a:pt x="3309" y="38002"/>
                  <a:pt x="3989" y="41104"/>
                  <a:pt x="4317" y="42626"/>
                </a:cubicBezTo>
                <a:cubicBezTo>
                  <a:pt x="2873" y="36383"/>
                  <a:pt x="1755" y="31956"/>
                  <a:pt x="1581" y="31956"/>
                </a:cubicBezTo>
                <a:cubicBezTo>
                  <a:pt x="1484" y="31956"/>
                  <a:pt x="1681" y="33335"/>
                  <a:pt x="2280" y="36547"/>
                </a:cubicBezTo>
                <a:cubicBezTo>
                  <a:pt x="1581" y="33477"/>
                  <a:pt x="761" y="29069"/>
                  <a:pt x="1" y="25817"/>
                </a:cubicBezTo>
                <a:lnTo>
                  <a:pt x="1" y="25847"/>
                </a:lnTo>
                <a:cubicBezTo>
                  <a:pt x="335" y="27489"/>
                  <a:pt x="912" y="30285"/>
                  <a:pt x="1247" y="31805"/>
                </a:cubicBezTo>
                <a:cubicBezTo>
                  <a:pt x="821" y="29951"/>
                  <a:pt x="457" y="28097"/>
                  <a:pt x="31" y="26273"/>
                </a:cubicBezTo>
                <a:lnTo>
                  <a:pt x="31" y="26273"/>
                </a:lnTo>
                <a:cubicBezTo>
                  <a:pt x="61" y="26577"/>
                  <a:pt x="92" y="26911"/>
                  <a:pt x="153" y="27246"/>
                </a:cubicBezTo>
                <a:cubicBezTo>
                  <a:pt x="273" y="27937"/>
                  <a:pt x="408" y="28620"/>
                  <a:pt x="550" y="29311"/>
                </a:cubicBezTo>
                <a:lnTo>
                  <a:pt x="550" y="29311"/>
                </a:lnTo>
                <a:cubicBezTo>
                  <a:pt x="439" y="28803"/>
                  <a:pt x="326" y="28295"/>
                  <a:pt x="213" y="27793"/>
                </a:cubicBezTo>
                <a:lnTo>
                  <a:pt x="213" y="27793"/>
                </a:lnTo>
                <a:cubicBezTo>
                  <a:pt x="335" y="28735"/>
                  <a:pt x="487" y="29799"/>
                  <a:pt x="639" y="30984"/>
                </a:cubicBezTo>
                <a:cubicBezTo>
                  <a:pt x="1429" y="35422"/>
                  <a:pt x="2068" y="39677"/>
                  <a:pt x="2615" y="42018"/>
                </a:cubicBezTo>
                <a:cubicBezTo>
                  <a:pt x="3709" y="47155"/>
                  <a:pt x="4803" y="52322"/>
                  <a:pt x="5928" y="57459"/>
                </a:cubicBezTo>
                <a:lnTo>
                  <a:pt x="6110" y="58067"/>
                </a:lnTo>
                <a:cubicBezTo>
                  <a:pt x="6141" y="58188"/>
                  <a:pt x="6171" y="58249"/>
                  <a:pt x="6232" y="58371"/>
                </a:cubicBezTo>
                <a:cubicBezTo>
                  <a:pt x="6262" y="58431"/>
                  <a:pt x="6293" y="58553"/>
                  <a:pt x="6323" y="58644"/>
                </a:cubicBezTo>
                <a:cubicBezTo>
                  <a:pt x="6445" y="58827"/>
                  <a:pt x="6536" y="58979"/>
                  <a:pt x="6627" y="59161"/>
                </a:cubicBezTo>
                <a:cubicBezTo>
                  <a:pt x="6748" y="59313"/>
                  <a:pt x="6870" y="59495"/>
                  <a:pt x="6992" y="59647"/>
                </a:cubicBezTo>
                <a:cubicBezTo>
                  <a:pt x="7478" y="60255"/>
                  <a:pt x="8147" y="60711"/>
                  <a:pt x="8876" y="61015"/>
                </a:cubicBezTo>
                <a:cubicBezTo>
                  <a:pt x="9484" y="61268"/>
                  <a:pt x="10134" y="61395"/>
                  <a:pt x="10791" y="61395"/>
                </a:cubicBezTo>
                <a:cubicBezTo>
                  <a:pt x="10923" y="61395"/>
                  <a:pt x="11055" y="61390"/>
                  <a:pt x="11186" y="61380"/>
                </a:cubicBezTo>
                <a:cubicBezTo>
                  <a:pt x="12007" y="61289"/>
                  <a:pt x="12767" y="61015"/>
                  <a:pt x="13405" y="60559"/>
                </a:cubicBezTo>
                <a:cubicBezTo>
                  <a:pt x="13709" y="60346"/>
                  <a:pt x="14043" y="60103"/>
                  <a:pt x="14317" y="59769"/>
                </a:cubicBezTo>
                <a:cubicBezTo>
                  <a:pt x="14469" y="59617"/>
                  <a:pt x="14591" y="59434"/>
                  <a:pt x="14743" y="59283"/>
                </a:cubicBezTo>
                <a:lnTo>
                  <a:pt x="15107" y="58705"/>
                </a:lnTo>
                <a:lnTo>
                  <a:pt x="16050" y="57216"/>
                </a:lnTo>
                <a:cubicBezTo>
                  <a:pt x="16323" y="56820"/>
                  <a:pt x="16566" y="56395"/>
                  <a:pt x="16809" y="55969"/>
                </a:cubicBezTo>
                <a:lnTo>
                  <a:pt x="17539" y="54723"/>
                </a:lnTo>
                <a:cubicBezTo>
                  <a:pt x="19393" y="51380"/>
                  <a:pt x="20852" y="47884"/>
                  <a:pt x="22129" y="44389"/>
                </a:cubicBezTo>
                <a:cubicBezTo>
                  <a:pt x="24955" y="37489"/>
                  <a:pt x="26962" y="30498"/>
                  <a:pt x="29880" y="24176"/>
                </a:cubicBezTo>
                <a:cubicBezTo>
                  <a:pt x="29877" y="24173"/>
                  <a:pt x="29875" y="24172"/>
                  <a:pt x="29871" y="24172"/>
                </a:cubicBezTo>
                <a:cubicBezTo>
                  <a:pt x="29825" y="24172"/>
                  <a:pt x="29671" y="24372"/>
                  <a:pt x="29615" y="24372"/>
                </a:cubicBezTo>
                <a:cubicBezTo>
                  <a:pt x="29564" y="24372"/>
                  <a:pt x="29597" y="24200"/>
                  <a:pt x="29880" y="23537"/>
                </a:cubicBezTo>
                <a:cubicBezTo>
                  <a:pt x="30214" y="22717"/>
                  <a:pt x="30639" y="22018"/>
                  <a:pt x="31035" y="21288"/>
                </a:cubicBezTo>
                <a:cubicBezTo>
                  <a:pt x="31126" y="21106"/>
                  <a:pt x="31217" y="20954"/>
                  <a:pt x="31339" y="20771"/>
                </a:cubicBezTo>
                <a:lnTo>
                  <a:pt x="31491" y="20498"/>
                </a:lnTo>
                <a:lnTo>
                  <a:pt x="31521" y="20437"/>
                </a:lnTo>
                <a:lnTo>
                  <a:pt x="31582" y="20376"/>
                </a:lnTo>
                <a:cubicBezTo>
                  <a:pt x="31643" y="20346"/>
                  <a:pt x="31673" y="20285"/>
                  <a:pt x="31734" y="20285"/>
                </a:cubicBezTo>
                <a:cubicBezTo>
                  <a:pt x="31825" y="20285"/>
                  <a:pt x="31855" y="20376"/>
                  <a:pt x="31855" y="20407"/>
                </a:cubicBezTo>
                <a:lnTo>
                  <a:pt x="31855" y="20559"/>
                </a:lnTo>
                <a:lnTo>
                  <a:pt x="31855" y="20589"/>
                </a:lnTo>
                <a:lnTo>
                  <a:pt x="31977" y="20954"/>
                </a:lnTo>
                <a:lnTo>
                  <a:pt x="32311" y="22078"/>
                </a:lnTo>
                <a:cubicBezTo>
                  <a:pt x="32402" y="22170"/>
                  <a:pt x="32494" y="22261"/>
                  <a:pt x="32585" y="22382"/>
                </a:cubicBezTo>
                <a:cubicBezTo>
                  <a:pt x="33557" y="26121"/>
                  <a:pt x="34317" y="30072"/>
                  <a:pt x="34895" y="34176"/>
                </a:cubicBezTo>
                <a:cubicBezTo>
                  <a:pt x="35533" y="37914"/>
                  <a:pt x="36050" y="41714"/>
                  <a:pt x="36506" y="45513"/>
                </a:cubicBezTo>
                <a:cubicBezTo>
                  <a:pt x="36719" y="47428"/>
                  <a:pt x="36962" y="49374"/>
                  <a:pt x="37144" y="51258"/>
                </a:cubicBezTo>
                <a:cubicBezTo>
                  <a:pt x="37266" y="52200"/>
                  <a:pt x="37357" y="53173"/>
                  <a:pt x="37479" y="54146"/>
                </a:cubicBezTo>
                <a:lnTo>
                  <a:pt x="37631" y="55605"/>
                </a:lnTo>
                <a:lnTo>
                  <a:pt x="37904" y="57915"/>
                </a:lnTo>
                <a:cubicBezTo>
                  <a:pt x="37904" y="57740"/>
                  <a:pt x="37909" y="57606"/>
                  <a:pt x="37928" y="57606"/>
                </a:cubicBezTo>
                <a:cubicBezTo>
                  <a:pt x="37955" y="57606"/>
                  <a:pt x="38009" y="57881"/>
                  <a:pt x="38117" y="58705"/>
                </a:cubicBezTo>
                <a:cubicBezTo>
                  <a:pt x="38238" y="59556"/>
                  <a:pt x="38360" y="60377"/>
                  <a:pt x="38482" y="61410"/>
                </a:cubicBezTo>
                <a:cubicBezTo>
                  <a:pt x="38846" y="62170"/>
                  <a:pt x="39272" y="62930"/>
                  <a:pt x="39728" y="63811"/>
                </a:cubicBezTo>
                <a:cubicBezTo>
                  <a:pt x="39758" y="63903"/>
                  <a:pt x="39849" y="64024"/>
                  <a:pt x="39880" y="64115"/>
                </a:cubicBezTo>
                <a:lnTo>
                  <a:pt x="39910" y="64176"/>
                </a:lnTo>
                <a:cubicBezTo>
                  <a:pt x="39910" y="64207"/>
                  <a:pt x="39941" y="64207"/>
                  <a:pt x="39941" y="64267"/>
                </a:cubicBezTo>
                <a:cubicBezTo>
                  <a:pt x="40001" y="64298"/>
                  <a:pt x="40032" y="64298"/>
                  <a:pt x="40062" y="64328"/>
                </a:cubicBezTo>
                <a:cubicBezTo>
                  <a:pt x="40214" y="64450"/>
                  <a:pt x="40397" y="64571"/>
                  <a:pt x="40640" y="64663"/>
                </a:cubicBezTo>
                <a:cubicBezTo>
                  <a:pt x="41004" y="64857"/>
                  <a:pt x="41505" y="64993"/>
                  <a:pt x="41971" y="64993"/>
                </a:cubicBezTo>
                <a:cubicBezTo>
                  <a:pt x="42088" y="64993"/>
                  <a:pt x="42202" y="64985"/>
                  <a:pt x="42311" y="64966"/>
                </a:cubicBezTo>
                <a:cubicBezTo>
                  <a:pt x="42828" y="64936"/>
                  <a:pt x="43254" y="64754"/>
                  <a:pt x="43649" y="64571"/>
                </a:cubicBezTo>
                <a:cubicBezTo>
                  <a:pt x="43710" y="64511"/>
                  <a:pt x="43831" y="64450"/>
                  <a:pt x="43892" y="64419"/>
                </a:cubicBezTo>
                <a:cubicBezTo>
                  <a:pt x="43892" y="64419"/>
                  <a:pt x="43953" y="64419"/>
                  <a:pt x="43953" y="64359"/>
                </a:cubicBezTo>
                <a:lnTo>
                  <a:pt x="43983" y="64328"/>
                </a:lnTo>
                <a:lnTo>
                  <a:pt x="44044" y="64207"/>
                </a:lnTo>
                <a:lnTo>
                  <a:pt x="44196" y="63994"/>
                </a:lnTo>
                <a:lnTo>
                  <a:pt x="44773" y="63082"/>
                </a:lnTo>
                <a:cubicBezTo>
                  <a:pt x="45169" y="62474"/>
                  <a:pt x="45564" y="61836"/>
                  <a:pt x="45959" y="61228"/>
                </a:cubicBezTo>
                <a:cubicBezTo>
                  <a:pt x="46141" y="60924"/>
                  <a:pt x="46324" y="60559"/>
                  <a:pt x="46567" y="60255"/>
                </a:cubicBezTo>
                <a:lnTo>
                  <a:pt x="46871" y="59769"/>
                </a:lnTo>
                <a:lnTo>
                  <a:pt x="47023" y="59556"/>
                </a:lnTo>
                <a:lnTo>
                  <a:pt x="47084" y="59434"/>
                </a:lnTo>
                <a:cubicBezTo>
                  <a:pt x="47144" y="59404"/>
                  <a:pt x="47144" y="59343"/>
                  <a:pt x="47175" y="59283"/>
                </a:cubicBezTo>
                <a:cubicBezTo>
                  <a:pt x="47448" y="58705"/>
                  <a:pt x="47661" y="58097"/>
                  <a:pt x="47904" y="57520"/>
                </a:cubicBezTo>
                <a:cubicBezTo>
                  <a:pt x="47995" y="57216"/>
                  <a:pt x="48178" y="56881"/>
                  <a:pt x="48269" y="56577"/>
                </a:cubicBezTo>
                <a:cubicBezTo>
                  <a:pt x="48421" y="56091"/>
                  <a:pt x="48421" y="55939"/>
                  <a:pt x="48421" y="55817"/>
                </a:cubicBezTo>
                <a:cubicBezTo>
                  <a:pt x="48847" y="54875"/>
                  <a:pt x="49242" y="53933"/>
                  <a:pt x="49576" y="53082"/>
                </a:cubicBezTo>
                <a:cubicBezTo>
                  <a:pt x="49910" y="52200"/>
                  <a:pt x="50275" y="51380"/>
                  <a:pt x="50609" y="50589"/>
                </a:cubicBezTo>
                <a:cubicBezTo>
                  <a:pt x="53345" y="43203"/>
                  <a:pt x="55777" y="35756"/>
                  <a:pt x="58543" y="28279"/>
                </a:cubicBezTo>
                <a:cubicBezTo>
                  <a:pt x="59911" y="24510"/>
                  <a:pt x="61430" y="20802"/>
                  <a:pt x="63041" y="17033"/>
                </a:cubicBezTo>
                <a:cubicBezTo>
                  <a:pt x="63467" y="16121"/>
                  <a:pt x="63892" y="15179"/>
                  <a:pt x="64318" y="14206"/>
                </a:cubicBezTo>
                <a:cubicBezTo>
                  <a:pt x="64774" y="13294"/>
                  <a:pt x="65230" y="12352"/>
                  <a:pt x="65686" y="11409"/>
                </a:cubicBezTo>
                <a:cubicBezTo>
                  <a:pt x="66142" y="10467"/>
                  <a:pt x="66628" y="9555"/>
                  <a:pt x="67114" y="8643"/>
                </a:cubicBezTo>
                <a:lnTo>
                  <a:pt x="67509" y="7944"/>
                </a:lnTo>
                <a:lnTo>
                  <a:pt x="67661" y="7640"/>
                </a:lnTo>
                <a:lnTo>
                  <a:pt x="67783" y="7458"/>
                </a:lnTo>
                <a:cubicBezTo>
                  <a:pt x="67874" y="7215"/>
                  <a:pt x="68026" y="7002"/>
                  <a:pt x="68148" y="6729"/>
                </a:cubicBezTo>
                <a:cubicBezTo>
                  <a:pt x="68239" y="6577"/>
                  <a:pt x="68330" y="6394"/>
                  <a:pt x="68421" y="6242"/>
                </a:cubicBezTo>
                <a:cubicBezTo>
                  <a:pt x="68482" y="6090"/>
                  <a:pt x="68604" y="5908"/>
                  <a:pt x="68756" y="5786"/>
                </a:cubicBezTo>
                <a:cubicBezTo>
                  <a:pt x="68882" y="5695"/>
                  <a:pt x="69029" y="5651"/>
                  <a:pt x="69175" y="5651"/>
                </a:cubicBezTo>
                <a:cubicBezTo>
                  <a:pt x="69418" y="5651"/>
                  <a:pt x="69657" y="5772"/>
                  <a:pt x="69789" y="5999"/>
                </a:cubicBezTo>
                <a:cubicBezTo>
                  <a:pt x="69850" y="6212"/>
                  <a:pt x="69880" y="6394"/>
                  <a:pt x="69941" y="6577"/>
                </a:cubicBezTo>
                <a:cubicBezTo>
                  <a:pt x="69972" y="6759"/>
                  <a:pt x="70002" y="7002"/>
                  <a:pt x="70032" y="7184"/>
                </a:cubicBezTo>
                <a:cubicBezTo>
                  <a:pt x="70093" y="7428"/>
                  <a:pt x="70124" y="7610"/>
                  <a:pt x="70154" y="7853"/>
                </a:cubicBezTo>
                <a:lnTo>
                  <a:pt x="70154" y="7914"/>
                </a:lnTo>
                <a:lnTo>
                  <a:pt x="70154" y="8066"/>
                </a:lnTo>
                <a:lnTo>
                  <a:pt x="70184" y="8400"/>
                </a:lnTo>
                <a:cubicBezTo>
                  <a:pt x="70245" y="8643"/>
                  <a:pt x="70245" y="8856"/>
                  <a:pt x="70275" y="9069"/>
                </a:cubicBezTo>
                <a:cubicBezTo>
                  <a:pt x="70701" y="12595"/>
                  <a:pt x="70792" y="16303"/>
                  <a:pt x="70762" y="20072"/>
                </a:cubicBezTo>
                <a:cubicBezTo>
                  <a:pt x="70762" y="25270"/>
                  <a:pt x="70427" y="30498"/>
                  <a:pt x="69850" y="35452"/>
                </a:cubicBezTo>
                <a:cubicBezTo>
                  <a:pt x="69424" y="39191"/>
                  <a:pt x="68847" y="43355"/>
                  <a:pt x="68178" y="47580"/>
                </a:cubicBezTo>
                <a:cubicBezTo>
                  <a:pt x="67570" y="51775"/>
                  <a:pt x="67023" y="55939"/>
                  <a:pt x="66598" y="59586"/>
                </a:cubicBezTo>
                <a:cubicBezTo>
                  <a:pt x="66619" y="59554"/>
                  <a:pt x="66639" y="59538"/>
                  <a:pt x="66656" y="59538"/>
                </a:cubicBezTo>
                <a:cubicBezTo>
                  <a:pt x="66786" y="59538"/>
                  <a:pt x="66807" y="60402"/>
                  <a:pt x="66780" y="61714"/>
                </a:cubicBezTo>
                <a:lnTo>
                  <a:pt x="66780" y="62292"/>
                </a:lnTo>
                <a:lnTo>
                  <a:pt x="66780" y="62444"/>
                </a:lnTo>
                <a:lnTo>
                  <a:pt x="66780" y="62626"/>
                </a:lnTo>
                <a:cubicBezTo>
                  <a:pt x="66780" y="62748"/>
                  <a:pt x="66780" y="62869"/>
                  <a:pt x="66810" y="62960"/>
                </a:cubicBezTo>
                <a:cubicBezTo>
                  <a:pt x="66902" y="63477"/>
                  <a:pt x="67084" y="63963"/>
                  <a:pt x="67388" y="64328"/>
                </a:cubicBezTo>
                <a:cubicBezTo>
                  <a:pt x="67911" y="65001"/>
                  <a:pt x="68782" y="65388"/>
                  <a:pt x="69615" y="65388"/>
                </a:cubicBezTo>
                <a:cubicBezTo>
                  <a:pt x="69798" y="65388"/>
                  <a:pt x="69979" y="65370"/>
                  <a:pt x="70154" y="65331"/>
                </a:cubicBezTo>
                <a:cubicBezTo>
                  <a:pt x="70671" y="65210"/>
                  <a:pt x="71127" y="64936"/>
                  <a:pt x="71431" y="64602"/>
                </a:cubicBezTo>
                <a:cubicBezTo>
                  <a:pt x="71491" y="64541"/>
                  <a:pt x="71583" y="64419"/>
                  <a:pt x="71643" y="64328"/>
                </a:cubicBezTo>
                <a:cubicBezTo>
                  <a:pt x="71734" y="64267"/>
                  <a:pt x="71765" y="64146"/>
                  <a:pt x="71826" y="64024"/>
                </a:cubicBezTo>
                <a:cubicBezTo>
                  <a:pt x="71947" y="63842"/>
                  <a:pt x="72038" y="63659"/>
                  <a:pt x="72099" y="63416"/>
                </a:cubicBezTo>
                <a:cubicBezTo>
                  <a:pt x="72434" y="62626"/>
                  <a:pt x="72738" y="61957"/>
                  <a:pt x="72950" y="61410"/>
                </a:cubicBezTo>
                <a:cubicBezTo>
                  <a:pt x="73193" y="60681"/>
                  <a:pt x="73315" y="60235"/>
                  <a:pt x="73207" y="60235"/>
                </a:cubicBezTo>
                <a:cubicBezTo>
                  <a:pt x="73153" y="60235"/>
                  <a:pt x="73042" y="60346"/>
                  <a:pt x="72859" y="60590"/>
                </a:cubicBezTo>
                <a:cubicBezTo>
                  <a:pt x="74987" y="56243"/>
                  <a:pt x="77722" y="49495"/>
                  <a:pt x="77722" y="49070"/>
                </a:cubicBezTo>
                <a:cubicBezTo>
                  <a:pt x="77692" y="48492"/>
                  <a:pt x="77874" y="47428"/>
                  <a:pt x="78482" y="45331"/>
                </a:cubicBezTo>
                <a:cubicBezTo>
                  <a:pt x="78786" y="44267"/>
                  <a:pt x="79242" y="42960"/>
                  <a:pt x="79850" y="41319"/>
                </a:cubicBezTo>
                <a:cubicBezTo>
                  <a:pt x="80154" y="40468"/>
                  <a:pt x="80549" y="39556"/>
                  <a:pt x="80944" y="38583"/>
                </a:cubicBezTo>
                <a:cubicBezTo>
                  <a:pt x="81066" y="38310"/>
                  <a:pt x="81188" y="38097"/>
                  <a:pt x="81309" y="37823"/>
                </a:cubicBezTo>
                <a:cubicBezTo>
                  <a:pt x="81340" y="37702"/>
                  <a:pt x="81400" y="37550"/>
                  <a:pt x="81461" y="37428"/>
                </a:cubicBezTo>
                <a:lnTo>
                  <a:pt x="81492" y="37337"/>
                </a:lnTo>
                <a:lnTo>
                  <a:pt x="81552" y="37185"/>
                </a:lnTo>
                <a:cubicBezTo>
                  <a:pt x="81613" y="37063"/>
                  <a:pt x="81674" y="36942"/>
                  <a:pt x="81704" y="36820"/>
                </a:cubicBezTo>
                <a:cubicBezTo>
                  <a:pt x="82130" y="35969"/>
                  <a:pt x="82586" y="34996"/>
                  <a:pt x="83072" y="34024"/>
                </a:cubicBezTo>
                <a:cubicBezTo>
                  <a:pt x="83528" y="33537"/>
                  <a:pt x="84075" y="32990"/>
                  <a:pt x="84592" y="32474"/>
                </a:cubicBezTo>
                <a:lnTo>
                  <a:pt x="84805" y="32261"/>
                </a:lnTo>
                <a:lnTo>
                  <a:pt x="85017" y="32170"/>
                </a:lnTo>
                <a:cubicBezTo>
                  <a:pt x="85169" y="32078"/>
                  <a:pt x="85352" y="32018"/>
                  <a:pt x="85565" y="31957"/>
                </a:cubicBezTo>
                <a:cubicBezTo>
                  <a:pt x="85728" y="31932"/>
                  <a:pt x="85902" y="31917"/>
                  <a:pt x="86080" y="31917"/>
                </a:cubicBezTo>
                <a:cubicBezTo>
                  <a:pt x="86332" y="31917"/>
                  <a:pt x="86592" y="31946"/>
                  <a:pt x="86841" y="32018"/>
                </a:cubicBezTo>
                <a:cubicBezTo>
                  <a:pt x="87084" y="32048"/>
                  <a:pt x="87267" y="32109"/>
                  <a:pt x="87419" y="32230"/>
                </a:cubicBezTo>
                <a:lnTo>
                  <a:pt x="87631" y="32352"/>
                </a:lnTo>
                <a:cubicBezTo>
                  <a:pt x="87723" y="32413"/>
                  <a:pt x="87783" y="32474"/>
                  <a:pt x="87875" y="32534"/>
                </a:cubicBezTo>
                <a:cubicBezTo>
                  <a:pt x="88027" y="32656"/>
                  <a:pt x="88179" y="32778"/>
                  <a:pt x="88331" y="32930"/>
                </a:cubicBezTo>
                <a:cubicBezTo>
                  <a:pt x="88361" y="32960"/>
                  <a:pt x="88391" y="32960"/>
                  <a:pt x="88452" y="33021"/>
                </a:cubicBezTo>
                <a:lnTo>
                  <a:pt x="88543" y="33173"/>
                </a:lnTo>
                <a:cubicBezTo>
                  <a:pt x="88634" y="33294"/>
                  <a:pt x="88695" y="33416"/>
                  <a:pt x="88786" y="33477"/>
                </a:cubicBezTo>
                <a:cubicBezTo>
                  <a:pt x="88847" y="33598"/>
                  <a:pt x="88938" y="33720"/>
                  <a:pt x="88999" y="33781"/>
                </a:cubicBezTo>
                <a:lnTo>
                  <a:pt x="89121" y="33933"/>
                </a:lnTo>
                <a:cubicBezTo>
                  <a:pt x="89121" y="33993"/>
                  <a:pt x="89151" y="33993"/>
                  <a:pt x="89151" y="34024"/>
                </a:cubicBezTo>
                <a:lnTo>
                  <a:pt x="89212" y="34145"/>
                </a:lnTo>
                <a:cubicBezTo>
                  <a:pt x="89303" y="34449"/>
                  <a:pt x="89455" y="34692"/>
                  <a:pt x="89577" y="34996"/>
                </a:cubicBezTo>
                <a:cubicBezTo>
                  <a:pt x="89850" y="35574"/>
                  <a:pt x="90063" y="36212"/>
                  <a:pt x="90306" y="36820"/>
                </a:cubicBezTo>
                <a:cubicBezTo>
                  <a:pt x="90428" y="37094"/>
                  <a:pt x="90519" y="37398"/>
                  <a:pt x="90610" y="37671"/>
                </a:cubicBezTo>
                <a:lnTo>
                  <a:pt x="90793" y="38188"/>
                </a:lnTo>
                <a:cubicBezTo>
                  <a:pt x="90914" y="38553"/>
                  <a:pt x="91066" y="38917"/>
                  <a:pt x="91188" y="39252"/>
                </a:cubicBezTo>
                <a:cubicBezTo>
                  <a:pt x="91431" y="39981"/>
                  <a:pt x="91674" y="40680"/>
                  <a:pt x="91856" y="41349"/>
                </a:cubicBezTo>
                <a:cubicBezTo>
                  <a:pt x="92738" y="44085"/>
                  <a:pt x="93315" y="46486"/>
                  <a:pt x="93559" y="47337"/>
                </a:cubicBezTo>
                <a:cubicBezTo>
                  <a:pt x="93685" y="47700"/>
                  <a:pt x="93746" y="47858"/>
                  <a:pt x="93771" y="47858"/>
                </a:cubicBezTo>
                <a:cubicBezTo>
                  <a:pt x="93794" y="47858"/>
                  <a:pt x="93786" y="47723"/>
                  <a:pt x="93771" y="47489"/>
                </a:cubicBezTo>
                <a:cubicBezTo>
                  <a:pt x="93680" y="47033"/>
                  <a:pt x="93528" y="46212"/>
                  <a:pt x="93346" y="45422"/>
                </a:cubicBezTo>
                <a:cubicBezTo>
                  <a:pt x="93098" y="44206"/>
                  <a:pt x="92800" y="42972"/>
                  <a:pt x="92861" y="42972"/>
                </a:cubicBezTo>
                <a:cubicBezTo>
                  <a:pt x="92882" y="42972"/>
                  <a:pt x="92946" y="43123"/>
                  <a:pt x="93072" y="43477"/>
                </a:cubicBezTo>
                <a:cubicBezTo>
                  <a:pt x="92738" y="42291"/>
                  <a:pt x="92343" y="41106"/>
                  <a:pt x="91978" y="39951"/>
                </a:cubicBezTo>
                <a:cubicBezTo>
                  <a:pt x="91796" y="39373"/>
                  <a:pt x="91552" y="38766"/>
                  <a:pt x="91370" y="38188"/>
                </a:cubicBezTo>
                <a:lnTo>
                  <a:pt x="91036" y="37307"/>
                </a:lnTo>
                <a:cubicBezTo>
                  <a:pt x="90823" y="36759"/>
                  <a:pt x="90610" y="36212"/>
                  <a:pt x="90367" y="35635"/>
                </a:cubicBezTo>
                <a:cubicBezTo>
                  <a:pt x="90154" y="35088"/>
                  <a:pt x="89911" y="34541"/>
                  <a:pt x="89698" y="34024"/>
                </a:cubicBezTo>
                <a:cubicBezTo>
                  <a:pt x="89516" y="33416"/>
                  <a:pt x="89151" y="33112"/>
                  <a:pt x="88908" y="32686"/>
                </a:cubicBezTo>
                <a:lnTo>
                  <a:pt x="88665" y="32382"/>
                </a:lnTo>
                <a:lnTo>
                  <a:pt x="88634" y="32322"/>
                </a:lnTo>
                <a:lnTo>
                  <a:pt x="88604" y="32261"/>
                </a:lnTo>
                <a:lnTo>
                  <a:pt x="88483" y="32200"/>
                </a:lnTo>
                <a:lnTo>
                  <a:pt x="88027" y="31896"/>
                </a:lnTo>
                <a:lnTo>
                  <a:pt x="87783" y="31744"/>
                </a:lnTo>
                <a:lnTo>
                  <a:pt x="87571" y="31623"/>
                </a:lnTo>
                <a:cubicBezTo>
                  <a:pt x="87419" y="31562"/>
                  <a:pt x="87236" y="31471"/>
                  <a:pt x="86993" y="31440"/>
                </a:cubicBezTo>
                <a:cubicBezTo>
                  <a:pt x="86692" y="31351"/>
                  <a:pt x="86358" y="31311"/>
                  <a:pt x="86027" y="31311"/>
                </a:cubicBezTo>
                <a:cubicBezTo>
                  <a:pt x="85457" y="31311"/>
                  <a:pt x="84897" y="31430"/>
                  <a:pt x="84531" y="31623"/>
                </a:cubicBezTo>
                <a:cubicBezTo>
                  <a:pt x="83893" y="32170"/>
                  <a:pt x="83285" y="32717"/>
                  <a:pt x="82616" y="33264"/>
                </a:cubicBezTo>
                <a:lnTo>
                  <a:pt x="81248" y="35848"/>
                </a:lnTo>
                <a:lnTo>
                  <a:pt x="80914" y="36486"/>
                </a:lnTo>
                <a:cubicBezTo>
                  <a:pt x="80792" y="36668"/>
                  <a:pt x="80640" y="36942"/>
                  <a:pt x="80640" y="37033"/>
                </a:cubicBezTo>
                <a:lnTo>
                  <a:pt x="80306" y="37732"/>
                </a:lnTo>
                <a:cubicBezTo>
                  <a:pt x="79850" y="38674"/>
                  <a:pt x="79425" y="39586"/>
                  <a:pt x="78969" y="40559"/>
                </a:cubicBezTo>
                <a:cubicBezTo>
                  <a:pt x="78148" y="42443"/>
                  <a:pt x="77297" y="44297"/>
                  <a:pt x="76537" y="46212"/>
                </a:cubicBezTo>
                <a:cubicBezTo>
                  <a:pt x="74987" y="49981"/>
                  <a:pt x="73467" y="53690"/>
                  <a:pt x="71826" y="57276"/>
                </a:cubicBezTo>
                <a:cubicBezTo>
                  <a:pt x="71431" y="58127"/>
                  <a:pt x="71005" y="59070"/>
                  <a:pt x="70579" y="59921"/>
                </a:cubicBezTo>
                <a:cubicBezTo>
                  <a:pt x="70386" y="60334"/>
                  <a:pt x="70193" y="60723"/>
                  <a:pt x="70000" y="61109"/>
                </a:cubicBezTo>
                <a:lnTo>
                  <a:pt x="70000" y="61109"/>
                </a:lnTo>
                <a:lnTo>
                  <a:pt x="70063" y="60498"/>
                </a:lnTo>
                <a:lnTo>
                  <a:pt x="70215" y="59009"/>
                </a:lnTo>
                <a:lnTo>
                  <a:pt x="70397" y="57550"/>
                </a:lnTo>
                <a:cubicBezTo>
                  <a:pt x="70610" y="55574"/>
                  <a:pt x="70883" y="53599"/>
                  <a:pt x="71127" y="51623"/>
                </a:cubicBezTo>
                <a:cubicBezTo>
                  <a:pt x="71643" y="47611"/>
                  <a:pt x="72221" y="43629"/>
                  <a:pt x="72738" y="39586"/>
                </a:cubicBezTo>
                <a:cubicBezTo>
                  <a:pt x="73285" y="35574"/>
                  <a:pt x="73771" y="31501"/>
                  <a:pt x="74105" y="27398"/>
                </a:cubicBezTo>
                <a:cubicBezTo>
                  <a:pt x="74470" y="23294"/>
                  <a:pt x="74652" y="19130"/>
                  <a:pt x="74561" y="14905"/>
                </a:cubicBezTo>
                <a:cubicBezTo>
                  <a:pt x="74531" y="13841"/>
                  <a:pt x="74500" y="12808"/>
                  <a:pt x="74470" y="11744"/>
                </a:cubicBezTo>
                <a:cubicBezTo>
                  <a:pt x="74470" y="11470"/>
                  <a:pt x="74470" y="11227"/>
                  <a:pt x="74409" y="10954"/>
                </a:cubicBezTo>
                <a:lnTo>
                  <a:pt x="74349" y="10163"/>
                </a:lnTo>
                <a:lnTo>
                  <a:pt x="74197" y="8552"/>
                </a:lnTo>
                <a:lnTo>
                  <a:pt x="74105" y="7762"/>
                </a:lnTo>
                <a:lnTo>
                  <a:pt x="74075" y="7336"/>
                </a:lnTo>
                <a:lnTo>
                  <a:pt x="74075" y="7276"/>
                </a:lnTo>
                <a:lnTo>
                  <a:pt x="74075" y="7184"/>
                </a:lnTo>
                <a:lnTo>
                  <a:pt x="74045" y="7033"/>
                </a:lnTo>
                <a:lnTo>
                  <a:pt x="73953" y="6729"/>
                </a:lnTo>
                <a:cubicBezTo>
                  <a:pt x="73741" y="5908"/>
                  <a:pt x="73497" y="5057"/>
                  <a:pt x="73285" y="4175"/>
                </a:cubicBezTo>
                <a:cubicBezTo>
                  <a:pt x="73042" y="3355"/>
                  <a:pt x="72829" y="2504"/>
                  <a:pt x="72586" y="1652"/>
                </a:cubicBezTo>
                <a:lnTo>
                  <a:pt x="72525" y="1349"/>
                </a:lnTo>
                <a:cubicBezTo>
                  <a:pt x="72525" y="1257"/>
                  <a:pt x="72494" y="1257"/>
                  <a:pt x="72434" y="1227"/>
                </a:cubicBezTo>
                <a:lnTo>
                  <a:pt x="72373" y="1136"/>
                </a:lnTo>
                <a:cubicBezTo>
                  <a:pt x="72251" y="1045"/>
                  <a:pt x="72130" y="923"/>
                  <a:pt x="71978" y="832"/>
                </a:cubicBezTo>
                <a:cubicBezTo>
                  <a:pt x="71734" y="619"/>
                  <a:pt x="71370" y="467"/>
                  <a:pt x="71035" y="315"/>
                </a:cubicBezTo>
                <a:cubicBezTo>
                  <a:pt x="70701" y="194"/>
                  <a:pt x="70306" y="42"/>
                  <a:pt x="69850" y="11"/>
                </a:cubicBezTo>
                <a:cubicBezTo>
                  <a:pt x="69742" y="4"/>
                  <a:pt x="69633" y="0"/>
                  <a:pt x="69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6" name="Google Shape;3236;p49"/>
          <p:cNvGrpSpPr/>
          <p:nvPr/>
        </p:nvGrpSpPr>
        <p:grpSpPr>
          <a:xfrm>
            <a:off x="7295597" y="3700669"/>
            <a:ext cx="397646" cy="458063"/>
            <a:chOff x="3150425" y="3024575"/>
            <a:chExt cx="130350" cy="150150"/>
          </a:xfrm>
        </p:grpSpPr>
        <p:sp>
          <p:nvSpPr>
            <p:cNvPr id="3237" name="Google Shape;3237;p49"/>
            <p:cNvSpPr/>
            <p:nvPr/>
          </p:nvSpPr>
          <p:spPr>
            <a:xfrm>
              <a:off x="3259350" y="3087675"/>
              <a:ext cx="21425" cy="20150"/>
            </a:xfrm>
            <a:custGeom>
              <a:avLst/>
              <a:gdLst/>
              <a:ahLst/>
              <a:cxn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9"/>
            <p:cNvSpPr/>
            <p:nvPr/>
          </p:nvSpPr>
          <p:spPr>
            <a:xfrm>
              <a:off x="3226525" y="3128500"/>
              <a:ext cx="22425" cy="29025"/>
            </a:xfrm>
            <a:custGeom>
              <a:avLst/>
              <a:gdLst/>
              <a:ahLst/>
              <a:cxn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9"/>
            <p:cNvSpPr/>
            <p:nvPr/>
          </p:nvSpPr>
          <p:spPr>
            <a:xfrm>
              <a:off x="3237625" y="3024575"/>
              <a:ext cx="14800" cy="14075"/>
            </a:xfrm>
            <a:custGeom>
              <a:avLst/>
              <a:gdLst/>
              <a:ahLst/>
              <a:cxn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9"/>
            <p:cNvSpPr/>
            <p:nvPr/>
          </p:nvSpPr>
          <p:spPr>
            <a:xfrm>
              <a:off x="3209125" y="3062300"/>
              <a:ext cx="22900" cy="22025"/>
            </a:xfrm>
            <a:custGeom>
              <a:avLst/>
              <a:gdLst/>
              <a:ahLst/>
              <a:cxn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9"/>
            <p:cNvSpPr/>
            <p:nvPr/>
          </p:nvSpPr>
          <p:spPr>
            <a:xfrm>
              <a:off x="3205650" y="3094325"/>
              <a:ext cx="22350" cy="22600"/>
            </a:xfrm>
            <a:custGeom>
              <a:avLst/>
              <a:gdLst/>
              <a:ahLst/>
              <a:cxn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9"/>
            <p:cNvSpPr/>
            <p:nvPr/>
          </p:nvSpPr>
          <p:spPr>
            <a:xfrm>
              <a:off x="3182750" y="3155225"/>
              <a:ext cx="18425" cy="19500"/>
            </a:xfrm>
            <a:custGeom>
              <a:avLst/>
              <a:gdLst/>
              <a:ahLst/>
              <a:cxn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9"/>
            <p:cNvSpPr/>
            <p:nvPr/>
          </p:nvSpPr>
          <p:spPr>
            <a:xfrm>
              <a:off x="3165350" y="3033050"/>
              <a:ext cx="26875" cy="29250"/>
            </a:xfrm>
            <a:custGeom>
              <a:avLst/>
              <a:gdLst/>
              <a:ahLst/>
              <a:cxn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9"/>
            <p:cNvSpPr/>
            <p:nvPr/>
          </p:nvSpPr>
          <p:spPr>
            <a:xfrm>
              <a:off x="3150425" y="3082275"/>
              <a:ext cx="25900" cy="26450"/>
            </a:xfrm>
            <a:custGeom>
              <a:avLst/>
              <a:gdLst/>
              <a:ahLst/>
              <a:cxn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5" name="Google Shape;3245;p49"/>
          <p:cNvSpPr/>
          <p:nvPr/>
        </p:nvSpPr>
        <p:spPr>
          <a:xfrm>
            <a:off x="1187500" y="1318650"/>
            <a:ext cx="482042" cy="483049"/>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8" name="Google Shape;2328;p36"/>
          <p:cNvSpPr txBox="1">
            <a:spLocks noGrp="1"/>
          </p:cNvSpPr>
          <p:nvPr>
            <p:ph type="subTitle" idx="6"/>
          </p:nvPr>
        </p:nvSpPr>
        <p:spPr>
          <a:xfrm>
            <a:off x="1791251" y="2812249"/>
            <a:ext cx="21804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Box plot</a:t>
            </a:r>
            <a:endParaRPr dirty="0"/>
          </a:p>
        </p:txBody>
      </p:sp>
      <p:sp>
        <p:nvSpPr>
          <p:cNvPr id="2329" name="Google Shape;2329;p3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endParaRPr dirty="0"/>
          </a:p>
        </p:txBody>
      </p:sp>
      <p:sp>
        <p:nvSpPr>
          <p:cNvPr id="2332" name="Google Shape;2332;p36"/>
          <p:cNvSpPr txBox="1">
            <a:spLocks noGrp="1"/>
          </p:cNvSpPr>
          <p:nvPr>
            <p:ph type="subTitle" idx="4"/>
          </p:nvPr>
        </p:nvSpPr>
        <p:spPr>
          <a:xfrm>
            <a:off x="1551214" y="3207757"/>
            <a:ext cx="2482146" cy="13383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Usually, a box plot is used to get a rough idea of the outliers and the range of the values, however in the case of time series we can’t use it as an accurate indicator for outliers</a:t>
            </a:r>
            <a:endParaRPr dirty="0"/>
          </a:p>
        </p:txBody>
      </p:sp>
      <p:sp>
        <p:nvSpPr>
          <p:cNvPr id="2333" name="Google Shape;2333;p36"/>
          <p:cNvSpPr/>
          <p:nvPr/>
        </p:nvSpPr>
        <p:spPr>
          <a:xfrm>
            <a:off x="576088" y="1381075"/>
            <a:ext cx="610025" cy="611300"/>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descr="A diagram of a box plot&#10;&#10;Description automatically generated">
            <a:extLst>
              <a:ext uri="{FF2B5EF4-FFF2-40B4-BE49-F238E27FC236}">
                <a16:creationId xmlns:a16="http://schemas.microsoft.com/office/drawing/2014/main" id="{6D6A7400-317C-A000-2124-F92B38E37EAB}"/>
              </a:ext>
            </a:extLst>
          </p:cNvPr>
          <p:cNvPicPr>
            <a:picLocks noChangeAspect="1"/>
          </p:cNvPicPr>
          <p:nvPr/>
        </p:nvPicPr>
        <p:blipFill>
          <a:blip r:embed="rId3"/>
          <a:stretch>
            <a:fillRect/>
          </a:stretch>
        </p:blipFill>
        <p:spPr>
          <a:xfrm>
            <a:off x="604665" y="802166"/>
            <a:ext cx="3338409" cy="2010083"/>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3FB5EA3F-B13F-C847-888B-4ABA870053B3}"/>
              </a:ext>
            </a:extLst>
          </p:cNvPr>
          <p:cNvPicPr>
            <a:picLocks noChangeAspect="1"/>
          </p:cNvPicPr>
          <p:nvPr/>
        </p:nvPicPr>
        <p:blipFill>
          <a:blip r:embed="rId4"/>
          <a:stretch>
            <a:fillRect/>
          </a:stretch>
        </p:blipFill>
        <p:spPr>
          <a:xfrm>
            <a:off x="5560754" y="802166"/>
            <a:ext cx="2334110" cy="1936370"/>
          </a:xfrm>
          <a:prstGeom prst="rect">
            <a:avLst/>
          </a:prstGeom>
        </p:spPr>
      </p:pic>
      <p:sp>
        <p:nvSpPr>
          <p:cNvPr id="14" name="Google Shape;2328;p36">
            <a:extLst>
              <a:ext uri="{FF2B5EF4-FFF2-40B4-BE49-F238E27FC236}">
                <a16:creationId xmlns:a16="http://schemas.microsoft.com/office/drawing/2014/main" id="{15C5A567-FE63-C41C-D6B5-191BCD76E0A5}"/>
              </a:ext>
            </a:extLst>
          </p:cNvPr>
          <p:cNvSpPr txBox="1">
            <a:spLocks/>
          </p:cNvSpPr>
          <p:nvPr/>
        </p:nvSpPr>
        <p:spPr>
          <a:xfrm>
            <a:off x="5412386" y="2790120"/>
            <a:ext cx="2180400"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dirty="0"/>
              <a:t>Correlation</a:t>
            </a:r>
          </a:p>
        </p:txBody>
      </p:sp>
      <p:sp>
        <p:nvSpPr>
          <p:cNvPr id="15" name="Google Shape;2332;p36">
            <a:extLst>
              <a:ext uri="{FF2B5EF4-FFF2-40B4-BE49-F238E27FC236}">
                <a16:creationId xmlns:a16="http://schemas.microsoft.com/office/drawing/2014/main" id="{102137EF-6DE7-DD84-607B-602463E7FD7A}"/>
              </a:ext>
            </a:extLst>
          </p:cNvPr>
          <p:cNvSpPr txBox="1">
            <a:spLocks/>
          </p:cNvSpPr>
          <p:nvPr/>
        </p:nvSpPr>
        <p:spPr>
          <a:xfrm>
            <a:off x="5322635" y="3207757"/>
            <a:ext cx="2482146" cy="1338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Varela Round"/>
              <a:buNone/>
              <a:defRPr sz="1200" b="0" i="0" u="none" strike="noStrike" cap="none">
                <a:solidFill>
                  <a:schemeClr val="dk1"/>
                </a:solidFill>
                <a:latin typeface="Varela Round"/>
                <a:ea typeface="Varela Round"/>
                <a:cs typeface="Varela Round"/>
                <a:sym typeface="Varela Round"/>
              </a:defRPr>
            </a:lvl1pPr>
            <a:lvl2pPr marL="914400" marR="0" lvl="1"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2pPr>
            <a:lvl3pPr marL="1371600" marR="0" lvl="2"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3pPr>
            <a:lvl4pPr marL="1828800" marR="0" lvl="3"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4pPr>
            <a:lvl5pPr marL="2286000" marR="0" lvl="4"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5pPr>
            <a:lvl6pPr marL="2743200" marR="0" lvl="5"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6pPr>
            <a:lvl7pPr marL="3200400" marR="0" lvl="6"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7pPr>
            <a:lvl8pPr marL="3657600" marR="0" lvl="7"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8pPr>
            <a:lvl9pPr marL="4114800" marR="0" lvl="8"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9pPr>
          </a:lstStyle>
          <a:p>
            <a:pPr marL="0" indent="0"/>
            <a:r>
              <a:rPr lang="en-US" dirty="0"/>
              <a:t>As we can see from the correlation it looks generally quite good with no features really being highly correlated to one another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4"/>
        <p:cNvGrpSpPr/>
        <p:nvPr/>
      </p:nvGrpSpPr>
      <p:grpSpPr>
        <a:xfrm>
          <a:off x="0" y="0"/>
          <a:ext cx="0" cy="0"/>
          <a:chOff x="0" y="0"/>
          <a:chExt cx="0" cy="0"/>
        </a:xfrm>
      </p:grpSpPr>
      <p:grpSp>
        <p:nvGrpSpPr>
          <p:cNvPr id="2255" name="Google Shape;2255;p34"/>
          <p:cNvGrpSpPr/>
          <p:nvPr/>
        </p:nvGrpSpPr>
        <p:grpSpPr>
          <a:xfrm>
            <a:off x="1021750" y="621450"/>
            <a:ext cx="7086735" cy="3936516"/>
            <a:chOff x="694974" y="1206903"/>
            <a:chExt cx="4370751" cy="2427850"/>
          </a:xfrm>
        </p:grpSpPr>
        <p:sp>
          <p:nvSpPr>
            <p:cNvPr id="2256" name="Google Shape;2256;p34"/>
            <p:cNvSpPr/>
            <p:nvPr/>
          </p:nvSpPr>
          <p:spPr>
            <a:xfrm>
              <a:off x="712274" y="1223570"/>
              <a:ext cx="4351930" cy="2393875"/>
            </a:xfrm>
            <a:custGeom>
              <a:avLst/>
              <a:gdLst/>
              <a:ahLst/>
              <a:cxnLst/>
              <a:rect l="l" t="t" r="r" b="b"/>
              <a:pathLst>
                <a:path w="152192" h="95755" extrusionOk="0">
                  <a:moveTo>
                    <a:pt x="0" y="0"/>
                  </a:moveTo>
                  <a:lnTo>
                    <a:pt x="0" y="95754"/>
                  </a:lnTo>
                  <a:lnTo>
                    <a:pt x="152192" y="95754"/>
                  </a:lnTo>
                  <a:lnTo>
                    <a:pt x="152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257;p34"/>
            <p:cNvSpPr/>
            <p:nvPr/>
          </p:nvSpPr>
          <p:spPr>
            <a:xfrm>
              <a:off x="695608" y="1206903"/>
              <a:ext cx="4369350" cy="2427850"/>
            </a:xfrm>
            <a:custGeom>
              <a:avLst/>
              <a:gdLst/>
              <a:ahLst/>
              <a:cxnLst/>
              <a:rect l="l" t="t" r="r" b="b"/>
              <a:pathLst>
                <a:path w="153526" h="97114" extrusionOk="0">
                  <a:moveTo>
                    <a:pt x="152859" y="667"/>
                  </a:moveTo>
                  <a:lnTo>
                    <a:pt x="152859" y="96447"/>
                  </a:lnTo>
                  <a:lnTo>
                    <a:pt x="667" y="96447"/>
                  </a:lnTo>
                  <a:lnTo>
                    <a:pt x="667" y="667"/>
                  </a:lnTo>
                  <a:close/>
                  <a:moveTo>
                    <a:pt x="667" y="1"/>
                  </a:moveTo>
                  <a:cubicBezTo>
                    <a:pt x="283" y="1"/>
                    <a:pt x="1" y="283"/>
                    <a:pt x="1" y="667"/>
                  </a:cubicBezTo>
                  <a:lnTo>
                    <a:pt x="1" y="96447"/>
                  </a:lnTo>
                  <a:cubicBezTo>
                    <a:pt x="1" y="96831"/>
                    <a:pt x="283" y="97113"/>
                    <a:pt x="667" y="97113"/>
                  </a:cubicBezTo>
                  <a:lnTo>
                    <a:pt x="152859" y="97113"/>
                  </a:lnTo>
                  <a:cubicBezTo>
                    <a:pt x="153243" y="97113"/>
                    <a:pt x="153525" y="96831"/>
                    <a:pt x="153525" y="96447"/>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712274" y="1223570"/>
              <a:ext cx="4351930" cy="296050"/>
            </a:xfrm>
            <a:custGeom>
              <a:avLst/>
              <a:gdLst/>
              <a:ahLst/>
              <a:cxnLst/>
              <a:rect l="l" t="t" r="r" b="b"/>
              <a:pathLst>
                <a:path w="152192" h="11842" extrusionOk="0">
                  <a:moveTo>
                    <a:pt x="0" y="0"/>
                  </a:moveTo>
                  <a:lnTo>
                    <a:pt x="0" y="11841"/>
                  </a:lnTo>
                  <a:lnTo>
                    <a:pt x="152192" y="11841"/>
                  </a:lnTo>
                  <a:lnTo>
                    <a:pt x="152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695608" y="1206903"/>
              <a:ext cx="4370118" cy="329375"/>
            </a:xfrm>
            <a:custGeom>
              <a:avLst/>
              <a:gdLst/>
              <a:ahLst/>
              <a:cxnLst/>
              <a:rect l="l" t="t" r="r" b="b"/>
              <a:pathLst>
                <a:path w="153526" h="13175" extrusionOk="0">
                  <a:moveTo>
                    <a:pt x="152859" y="667"/>
                  </a:moveTo>
                  <a:lnTo>
                    <a:pt x="152859" y="12483"/>
                  </a:lnTo>
                  <a:lnTo>
                    <a:pt x="667" y="12483"/>
                  </a:lnTo>
                  <a:lnTo>
                    <a:pt x="667" y="667"/>
                  </a:lnTo>
                  <a:close/>
                  <a:moveTo>
                    <a:pt x="667" y="1"/>
                  </a:moveTo>
                  <a:cubicBezTo>
                    <a:pt x="283" y="1"/>
                    <a:pt x="1" y="283"/>
                    <a:pt x="1" y="667"/>
                  </a:cubicBezTo>
                  <a:lnTo>
                    <a:pt x="1" y="12508"/>
                  </a:lnTo>
                  <a:cubicBezTo>
                    <a:pt x="1" y="12893"/>
                    <a:pt x="283" y="13175"/>
                    <a:pt x="667" y="13175"/>
                  </a:cubicBezTo>
                  <a:lnTo>
                    <a:pt x="152859" y="13175"/>
                  </a:lnTo>
                  <a:cubicBezTo>
                    <a:pt x="153243" y="13175"/>
                    <a:pt x="153525" y="12893"/>
                    <a:pt x="153525" y="12508"/>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4631633"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4597683"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1254043" y="1223570"/>
              <a:ext cx="831613" cy="147400"/>
            </a:xfrm>
            <a:custGeom>
              <a:avLst/>
              <a:gdLst/>
              <a:ahLst/>
              <a:cxnLst/>
              <a:rect l="l" t="t" r="r" b="b"/>
              <a:pathLst>
                <a:path w="28373" h="5896" extrusionOk="0">
                  <a:moveTo>
                    <a:pt x="1589" y="0"/>
                  </a:moveTo>
                  <a:cubicBezTo>
                    <a:pt x="692" y="0"/>
                    <a:pt x="0" y="718"/>
                    <a:pt x="0" y="1615"/>
                  </a:cubicBezTo>
                  <a:lnTo>
                    <a:pt x="0" y="5895"/>
                  </a:lnTo>
                  <a:lnTo>
                    <a:pt x="28373" y="5895"/>
                  </a:lnTo>
                  <a:lnTo>
                    <a:pt x="28373" y="1615"/>
                  </a:lnTo>
                  <a:cubicBezTo>
                    <a:pt x="28373" y="718"/>
                    <a:pt x="27681" y="0"/>
                    <a:pt x="26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712274" y="1370943"/>
              <a:ext cx="4351930" cy="148040"/>
            </a:xfrm>
            <a:custGeom>
              <a:avLst/>
              <a:gdLst/>
              <a:ahLst/>
              <a:cxnLst/>
              <a:rect l="l" t="t" r="r" b="b"/>
              <a:pathLst>
                <a:path w="152192" h="5921" extrusionOk="0">
                  <a:moveTo>
                    <a:pt x="0" y="0"/>
                  </a:moveTo>
                  <a:lnTo>
                    <a:pt x="0" y="5921"/>
                  </a:lnTo>
                  <a:lnTo>
                    <a:pt x="152192" y="5921"/>
                  </a:lnTo>
                  <a:lnTo>
                    <a:pt x="152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694974" y="1206903"/>
              <a:ext cx="4369322" cy="330025"/>
            </a:xfrm>
            <a:custGeom>
              <a:avLst/>
              <a:gdLst/>
              <a:ahLst/>
              <a:cxnLst/>
              <a:rect l="l" t="t" r="r" b="b"/>
              <a:pathLst>
                <a:path w="153525" h="13201" extrusionOk="0">
                  <a:moveTo>
                    <a:pt x="47032" y="667"/>
                  </a:moveTo>
                  <a:cubicBezTo>
                    <a:pt x="47929" y="667"/>
                    <a:pt x="48621" y="1385"/>
                    <a:pt x="48621" y="2282"/>
                  </a:cubicBezTo>
                  <a:lnTo>
                    <a:pt x="48621" y="6562"/>
                  </a:lnTo>
                  <a:lnTo>
                    <a:pt x="152833" y="6562"/>
                  </a:lnTo>
                  <a:lnTo>
                    <a:pt x="152833" y="12508"/>
                  </a:lnTo>
                  <a:lnTo>
                    <a:pt x="667" y="12508"/>
                  </a:lnTo>
                  <a:lnTo>
                    <a:pt x="667" y="6562"/>
                  </a:lnTo>
                  <a:lnTo>
                    <a:pt x="20248" y="6562"/>
                  </a:lnTo>
                  <a:lnTo>
                    <a:pt x="20248" y="2282"/>
                  </a:lnTo>
                  <a:cubicBezTo>
                    <a:pt x="20248" y="1385"/>
                    <a:pt x="20940" y="667"/>
                    <a:pt x="21837" y="667"/>
                  </a:cubicBezTo>
                  <a:close/>
                  <a:moveTo>
                    <a:pt x="21837" y="1"/>
                  </a:moveTo>
                  <a:cubicBezTo>
                    <a:pt x="20581" y="1"/>
                    <a:pt x="19556" y="1026"/>
                    <a:pt x="19556" y="2282"/>
                  </a:cubicBezTo>
                  <a:lnTo>
                    <a:pt x="19556" y="5922"/>
                  </a:lnTo>
                  <a:lnTo>
                    <a:pt x="667" y="5922"/>
                  </a:lnTo>
                  <a:cubicBezTo>
                    <a:pt x="282" y="5922"/>
                    <a:pt x="0" y="6229"/>
                    <a:pt x="0" y="6614"/>
                  </a:cubicBezTo>
                  <a:lnTo>
                    <a:pt x="0" y="12534"/>
                  </a:lnTo>
                  <a:cubicBezTo>
                    <a:pt x="0" y="12919"/>
                    <a:pt x="282" y="13200"/>
                    <a:pt x="667" y="13200"/>
                  </a:cubicBezTo>
                  <a:lnTo>
                    <a:pt x="152833" y="13200"/>
                  </a:lnTo>
                  <a:cubicBezTo>
                    <a:pt x="153217" y="13200"/>
                    <a:pt x="153525" y="12919"/>
                    <a:pt x="153525" y="12534"/>
                  </a:cubicBezTo>
                  <a:lnTo>
                    <a:pt x="153525" y="6562"/>
                  </a:lnTo>
                  <a:cubicBezTo>
                    <a:pt x="153525" y="6178"/>
                    <a:pt x="153217" y="5896"/>
                    <a:pt x="152833" y="5896"/>
                  </a:cubicBezTo>
                  <a:lnTo>
                    <a:pt x="49287" y="5896"/>
                  </a:lnTo>
                  <a:lnTo>
                    <a:pt x="49287" y="2282"/>
                  </a:lnTo>
                  <a:cubicBezTo>
                    <a:pt x="49287" y="1026"/>
                    <a:pt x="48313" y="1"/>
                    <a:pt x="47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1451729" y="1396569"/>
              <a:ext cx="3563266" cy="98060"/>
            </a:xfrm>
            <a:custGeom>
              <a:avLst/>
              <a:gdLst/>
              <a:ahLst/>
              <a:cxnLst/>
              <a:rect l="l" t="t" r="r" b="b"/>
              <a:pathLst>
                <a:path w="120462" h="3922" extrusionOk="0">
                  <a:moveTo>
                    <a:pt x="1948" y="0"/>
                  </a:moveTo>
                  <a:cubicBezTo>
                    <a:pt x="872" y="0"/>
                    <a:pt x="0" y="872"/>
                    <a:pt x="0" y="1974"/>
                  </a:cubicBezTo>
                  <a:cubicBezTo>
                    <a:pt x="0" y="3050"/>
                    <a:pt x="872" y="3922"/>
                    <a:pt x="1948" y="3922"/>
                  </a:cubicBezTo>
                  <a:lnTo>
                    <a:pt x="118514" y="3922"/>
                  </a:lnTo>
                  <a:cubicBezTo>
                    <a:pt x="119591" y="3922"/>
                    <a:pt x="120462" y="3025"/>
                    <a:pt x="120462" y="1974"/>
                  </a:cubicBezTo>
                  <a:cubicBezTo>
                    <a:pt x="120462" y="872"/>
                    <a:pt x="119591" y="0"/>
                    <a:pt x="118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4928507" y="1411300"/>
              <a:ext cx="68600" cy="68600"/>
            </a:xfrm>
            <a:custGeom>
              <a:avLst/>
              <a:gdLst/>
              <a:ahLst/>
              <a:cxnLst/>
              <a:rect l="l" t="t" r="r" b="b"/>
              <a:pathLst>
                <a:path w="2744" h="2744" extrusionOk="0">
                  <a:moveTo>
                    <a:pt x="1385" y="1"/>
                  </a:moveTo>
                  <a:cubicBezTo>
                    <a:pt x="616" y="1"/>
                    <a:pt x="1" y="590"/>
                    <a:pt x="1" y="1385"/>
                  </a:cubicBezTo>
                  <a:cubicBezTo>
                    <a:pt x="1" y="2128"/>
                    <a:pt x="616" y="2743"/>
                    <a:pt x="1385" y="2743"/>
                  </a:cubicBezTo>
                  <a:cubicBezTo>
                    <a:pt x="2154" y="2743"/>
                    <a:pt x="2743" y="2154"/>
                    <a:pt x="2743" y="1385"/>
                  </a:cubicBezTo>
                  <a:cubicBezTo>
                    <a:pt x="2743" y="590"/>
                    <a:pt x="2154" y="1"/>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4942278" y="1426396"/>
              <a:ext cx="37932" cy="34094"/>
            </a:xfrm>
            <a:custGeom>
              <a:avLst/>
              <a:gdLst/>
              <a:ahLst/>
              <a:cxnLst/>
              <a:rect l="l" t="t" r="r" b="b"/>
              <a:pathLst>
                <a:path w="1769" h="1590" extrusionOk="0">
                  <a:moveTo>
                    <a:pt x="872" y="436"/>
                  </a:moveTo>
                  <a:cubicBezTo>
                    <a:pt x="974" y="436"/>
                    <a:pt x="1051" y="462"/>
                    <a:pt x="1128" y="564"/>
                  </a:cubicBezTo>
                  <a:cubicBezTo>
                    <a:pt x="1282" y="718"/>
                    <a:pt x="1282" y="948"/>
                    <a:pt x="1128" y="1102"/>
                  </a:cubicBezTo>
                  <a:cubicBezTo>
                    <a:pt x="1051" y="1179"/>
                    <a:pt x="955" y="1218"/>
                    <a:pt x="859" y="1218"/>
                  </a:cubicBezTo>
                  <a:cubicBezTo>
                    <a:pt x="763" y="1218"/>
                    <a:pt x="667" y="1179"/>
                    <a:pt x="590" y="1102"/>
                  </a:cubicBezTo>
                  <a:cubicBezTo>
                    <a:pt x="410" y="948"/>
                    <a:pt x="410" y="718"/>
                    <a:pt x="590" y="564"/>
                  </a:cubicBezTo>
                  <a:cubicBezTo>
                    <a:pt x="667" y="462"/>
                    <a:pt x="769" y="436"/>
                    <a:pt x="872" y="436"/>
                  </a:cubicBezTo>
                  <a:close/>
                  <a:moveTo>
                    <a:pt x="885" y="0"/>
                  </a:moveTo>
                  <a:cubicBezTo>
                    <a:pt x="686" y="0"/>
                    <a:pt x="487" y="77"/>
                    <a:pt x="334" y="231"/>
                  </a:cubicBezTo>
                  <a:cubicBezTo>
                    <a:pt x="0" y="564"/>
                    <a:pt x="0" y="1051"/>
                    <a:pt x="334" y="1359"/>
                  </a:cubicBezTo>
                  <a:cubicBezTo>
                    <a:pt x="462" y="1512"/>
                    <a:pt x="667" y="1589"/>
                    <a:pt x="872" y="1589"/>
                  </a:cubicBezTo>
                  <a:cubicBezTo>
                    <a:pt x="1051" y="1589"/>
                    <a:pt x="1282" y="1512"/>
                    <a:pt x="1436" y="1359"/>
                  </a:cubicBezTo>
                  <a:cubicBezTo>
                    <a:pt x="1769" y="1051"/>
                    <a:pt x="1769" y="564"/>
                    <a:pt x="1436" y="231"/>
                  </a:cubicBezTo>
                  <a:cubicBezTo>
                    <a:pt x="1282" y="77"/>
                    <a:pt x="1083"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965349" y="1448225"/>
              <a:ext cx="17604" cy="17197"/>
            </a:xfrm>
            <a:custGeom>
              <a:avLst/>
              <a:gdLst/>
              <a:ahLst/>
              <a:cxnLst/>
              <a:rect l="l" t="t" r="r" b="b"/>
              <a:pathLst>
                <a:path w="821" h="802" extrusionOk="0">
                  <a:moveTo>
                    <a:pt x="219" y="1"/>
                  </a:moveTo>
                  <a:cubicBezTo>
                    <a:pt x="167" y="1"/>
                    <a:pt x="116" y="20"/>
                    <a:pt x="78" y="59"/>
                  </a:cubicBezTo>
                  <a:cubicBezTo>
                    <a:pt x="1" y="161"/>
                    <a:pt x="1" y="289"/>
                    <a:pt x="78" y="341"/>
                  </a:cubicBezTo>
                  <a:lnTo>
                    <a:pt x="462" y="725"/>
                  </a:lnTo>
                  <a:cubicBezTo>
                    <a:pt x="488" y="751"/>
                    <a:pt x="539" y="802"/>
                    <a:pt x="590" y="802"/>
                  </a:cubicBezTo>
                  <a:cubicBezTo>
                    <a:pt x="642" y="802"/>
                    <a:pt x="693" y="802"/>
                    <a:pt x="744" y="725"/>
                  </a:cubicBezTo>
                  <a:cubicBezTo>
                    <a:pt x="821" y="622"/>
                    <a:pt x="821" y="494"/>
                    <a:pt x="744" y="443"/>
                  </a:cubicBezTo>
                  <a:lnTo>
                    <a:pt x="360" y="59"/>
                  </a:lnTo>
                  <a:cubicBezTo>
                    <a:pt x="321" y="20"/>
                    <a:pt x="27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769925" y="1405550"/>
              <a:ext cx="34650" cy="80125"/>
            </a:xfrm>
            <a:custGeom>
              <a:avLst/>
              <a:gdLst/>
              <a:ahLst/>
              <a:cxnLst/>
              <a:rect l="l" t="t" r="r" b="b"/>
              <a:pathLst>
                <a:path w="1386" h="3205" fill="none" extrusionOk="0">
                  <a:moveTo>
                    <a:pt x="1385" y="0"/>
                  </a:moveTo>
                  <a:lnTo>
                    <a:pt x="1" y="1615"/>
                  </a:lnTo>
                  <a:lnTo>
                    <a:pt x="1385"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769925" y="1445900"/>
              <a:ext cx="73075" cy="25"/>
            </a:xfrm>
            <a:custGeom>
              <a:avLst/>
              <a:gdLst/>
              <a:ahLst/>
              <a:cxnLst/>
              <a:rect l="l" t="t" r="r" b="b"/>
              <a:pathLst>
                <a:path w="2923" h="1" fill="none" extrusionOk="0">
                  <a:moveTo>
                    <a:pt x="1" y="1"/>
                  </a:moveTo>
                  <a:lnTo>
                    <a:pt x="2923"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967300" y="1405550"/>
              <a:ext cx="35250" cy="80125"/>
            </a:xfrm>
            <a:custGeom>
              <a:avLst/>
              <a:gdLst/>
              <a:ahLst/>
              <a:cxnLst/>
              <a:rect l="l" t="t" r="r" b="b"/>
              <a:pathLst>
                <a:path w="1410" h="3205" fill="none" extrusionOk="0">
                  <a:moveTo>
                    <a:pt x="0" y="0"/>
                  </a:moveTo>
                  <a:lnTo>
                    <a:pt x="1410" y="1615"/>
                  </a:lnTo>
                  <a:lnTo>
                    <a:pt x="0"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929475" y="1445900"/>
              <a:ext cx="73075" cy="25"/>
            </a:xfrm>
            <a:custGeom>
              <a:avLst/>
              <a:gdLst/>
              <a:ahLst/>
              <a:cxnLst/>
              <a:rect l="l" t="t" r="r" b="b"/>
              <a:pathLst>
                <a:path w="2923" h="1" fill="none" extrusionOk="0">
                  <a:moveTo>
                    <a:pt x="2923" y="1"/>
                  </a:moveTo>
                  <a:lnTo>
                    <a:pt x="1"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1089675" y="1404900"/>
              <a:ext cx="80750" cy="81400"/>
            </a:xfrm>
            <a:custGeom>
              <a:avLst/>
              <a:gdLst/>
              <a:ahLst/>
              <a:cxnLst/>
              <a:rect l="l" t="t" r="r" b="b"/>
              <a:pathLst>
                <a:path w="3230" h="3256" fill="none" extrusionOk="0">
                  <a:moveTo>
                    <a:pt x="3230" y="2025"/>
                  </a:moveTo>
                  <a:cubicBezTo>
                    <a:pt x="3076" y="2743"/>
                    <a:pt x="2410" y="3256"/>
                    <a:pt x="1641" y="3256"/>
                  </a:cubicBezTo>
                  <a:cubicBezTo>
                    <a:pt x="744" y="3256"/>
                    <a:pt x="0" y="2538"/>
                    <a:pt x="0" y="1641"/>
                  </a:cubicBezTo>
                  <a:cubicBezTo>
                    <a:pt x="0" y="744"/>
                    <a:pt x="744" y="1"/>
                    <a:pt x="1641" y="1"/>
                  </a:cubicBezTo>
                  <a:cubicBezTo>
                    <a:pt x="2205" y="1"/>
                    <a:pt x="2692" y="283"/>
                    <a:pt x="2999" y="744"/>
                  </a:cubicBez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1143500" y="1405550"/>
              <a:ext cx="29500" cy="23075"/>
            </a:xfrm>
            <a:custGeom>
              <a:avLst/>
              <a:gdLst/>
              <a:ahLst/>
              <a:cxnLst/>
              <a:rect l="l" t="t" r="r" b="b"/>
              <a:pathLst>
                <a:path w="1180" h="923" fill="none" extrusionOk="0">
                  <a:moveTo>
                    <a:pt x="1179" y="0"/>
                  </a:moveTo>
                  <a:lnTo>
                    <a:pt x="949" y="923"/>
                  </a:lnTo>
                  <a:lnTo>
                    <a:pt x="0" y="82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1278700" y="1428600"/>
              <a:ext cx="65375" cy="57075"/>
            </a:xfrm>
            <a:custGeom>
              <a:avLst/>
              <a:gdLst/>
              <a:ahLst/>
              <a:cxnLst/>
              <a:rect l="l" t="t" r="r" b="b"/>
              <a:pathLst>
                <a:path w="2615" h="2283" fill="none" extrusionOk="0">
                  <a:moveTo>
                    <a:pt x="2615" y="1"/>
                  </a:moveTo>
                  <a:lnTo>
                    <a:pt x="2615" y="2282"/>
                  </a:lnTo>
                  <a:lnTo>
                    <a:pt x="0" y="2282"/>
                  </a:lnTo>
                  <a:lnTo>
                    <a:pt x="0"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1260125" y="1405550"/>
              <a:ext cx="102525" cy="32050"/>
            </a:xfrm>
            <a:custGeom>
              <a:avLst/>
              <a:gdLst/>
              <a:ahLst/>
              <a:cxnLst/>
              <a:rect l="l" t="t" r="r" b="b"/>
              <a:pathLst>
                <a:path w="4101" h="1282" fill="none" extrusionOk="0">
                  <a:moveTo>
                    <a:pt x="4101" y="1282"/>
                  </a:moveTo>
                  <a:lnTo>
                    <a:pt x="2050" y="0"/>
                  </a:lnTo>
                  <a:lnTo>
                    <a:pt x="0" y="1282"/>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8" name="Google Shape;2278;p34"/>
          <p:cNvSpPr txBox="1">
            <a:spLocks noGrp="1"/>
          </p:cNvSpPr>
          <p:nvPr>
            <p:ph type="title"/>
          </p:nvPr>
        </p:nvSpPr>
        <p:spPr>
          <a:xfrm>
            <a:off x="2391898" y="2547724"/>
            <a:ext cx="4553173" cy="16668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a:softEdge rad="0"/>
          </a:effectLst>
        </p:spPr>
        <p:txBody>
          <a:bodyPr spcFirstLastPara="1" wrap="square" lIns="91425" tIns="91425" rIns="91425" bIns="91425" anchor="b" anchorCtr="0">
            <a:noAutofit/>
          </a:bodyPr>
          <a:lstStyle/>
          <a:p>
            <a:pPr marL="0" lvl="0" indent="0" algn="ctr" rtl="0">
              <a:spcBef>
                <a:spcPts val="0"/>
              </a:spcBef>
              <a:spcAft>
                <a:spcPts val="0"/>
              </a:spcAft>
              <a:buNone/>
            </a:pPr>
            <a:r>
              <a:rPr lang="en-SG" dirty="0"/>
              <a:t>Time Series Analysis </a:t>
            </a:r>
            <a:endParaRPr dirty="0"/>
          </a:p>
        </p:txBody>
      </p:sp>
      <p:sp>
        <p:nvSpPr>
          <p:cNvPr id="2279" name="Google Shape;2279;p34"/>
          <p:cNvSpPr txBox="1">
            <a:spLocks noGrp="1"/>
          </p:cNvSpPr>
          <p:nvPr>
            <p:ph type="title" idx="2"/>
          </p:nvPr>
        </p:nvSpPr>
        <p:spPr>
          <a:xfrm>
            <a:off x="4033609" y="1332401"/>
            <a:ext cx="1240519" cy="118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grpSp>
        <p:nvGrpSpPr>
          <p:cNvPr id="2280" name="Google Shape;2280;p34"/>
          <p:cNvGrpSpPr/>
          <p:nvPr/>
        </p:nvGrpSpPr>
        <p:grpSpPr>
          <a:xfrm>
            <a:off x="6671380" y="3657650"/>
            <a:ext cx="382886" cy="379837"/>
            <a:chOff x="5623650" y="1723350"/>
            <a:chExt cx="396650" cy="393450"/>
          </a:xfrm>
        </p:grpSpPr>
        <p:sp>
          <p:nvSpPr>
            <p:cNvPr id="2281" name="Google Shape;2281;p34"/>
            <p:cNvSpPr/>
            <p:nvPr/>
          </p:nvSpPr>
          <p:spPr>
            <a:xfrm>
              <a:off x="5642225" y="1741300"/>
              <a:ext cx="358850" cy="359475"/>
            </a:xfrm>
            <a:custGeom>
              <a:avLst/>
              <a:gdLst/>
              <a:ahLst/>
              <a:cxnLst/>
              <a:rect l="l" t="t" r="r" b="b"/>
              <a:pathLst>
                <a:path w="14354" h="14379" extrusionOk="0">
                  <a:moveTo>
                    <a:pt x="0" y="0"/>
                  </a:moveTo>
                  <a:lnTo>
                    <a:pt x="4716" y="14379"/>
                  </a:lnTo>
                  <a:lnTo>
                    <a:pt x="8484" y="10560"/>
                  </a:lnTo>
                  <a:lnTo>
                    <a:pt x="11944" y="14020"/>
                  </a:lnTo>
                  <a:lnTo>
                    <a:pt x="14020" y="11944"/>
                  </a:lnTo>
                  <a:lnTo>
                    <a:pt x="10560" y="8484"/>
                  </a:lnTo>
                  <a:lnTo>
                    <a:pt x="14353" y="47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5623650" y="1723350"/>
              <a:ext cx="396650" cy="393450"/>
            </a:xfrm>
            <a:custGeom>
              <a:avLst/>
              <a:gdLst/>
              <a:ahLst/>
              <a:cxnLst/>
              <a:rect l="l" t="t" r="r" b="b"/>
              <a:pathLst>
                <a:path w="15866" h="15738" extrusionOk="0">
                  <a:moveTo>
                    <a:pt x="743" y="718"/>
                  </a:moveTo>
                  <a:lnTo>
                    <a:pt x="15096" y="5434"/>
                  </a:lnTo>
                  <a:lnTo>
                    <a:pt x="11303" y="9202"/>
                  </a:lnTo>
                  <a:lnTo>
                    <a:pt x="14763" y="12662"/>
                  </a:lnTo>
                  <a:lnTo>
                    <a:pt x="12687" y="14738"/>
                  </a:lnTo>
                  <a:lnTo>
                    <a:pt x="9227" y="11278"/>
                  </a:lnTo>
                  <a:lnTo>
                    <a:pt x="5459" y="15071"/>
                  </a:lnTo>
                  <a:lnTo>
                    <a:pt x="743" y="718"/>
                  </a:lnTo>
                  <a:close/>
                  <a:moveTo>
                    <a:pt x="1025" y="1"/>
                  </a:moveTo>
                  <a:cubicBezTo>
                    <a:pt x="933" y="47"/>
                    <a:pt x="868" y="56"/>
                    <a:pt x="820" y="56"/>
                  </a:cubicBezTo>
                  <a:cubicBezTo>
                    <a:pt x="788" y="56"/>
                    <a:pt x="764" y="52"/>
                    <a:pt x="743" y="52"/>
                  </a:cubicBezTo>
                  <a:cubicBezTo>
                    <a:pt x="590" y="52"/>
                    <a:pt x="384" y="103"/>
                    <a:pt x="256" y="231"/>
                  </a:cubicBezTo>
                  <a:cubicBezTo>
                    <a:pt x="77" y="411"/>
                    <a:pt x="0" y="693"/>
                    <a:pt x="103" y="898"/>
                  </a:cubicBezTo>
                  <a:lnTo>
                    <a:pt x="4818" y="15251"/>
                  </a:lnTo>
                  <a:cubicBezTo>
                    <a:pt x="4870" y="15481"/>
                    <a:pt x="5075" y="15635"/>
                    <a:pt x="5280" y="15712"/>
                  </a:cubicBezTo>
                  <a:cubicBezTo>
                    <a:pt x="5357" y="15712"/>
                    <a:pt x="5382" y="15738"/>
                    <a:pt x="5459" y="15738"/>
                  </a:cubicBezTo>
                  <a:cubicBezTo>
                    <a:pt x="5613" y="15738"/>
                    <a:pt x="5792" y="15686"/>
                    <a:pt x="5921" y="15533"/>
                  </a:cubicBezTo>
                  <a:lnTo>
                    <a:pt x="9252" y="12201"/>
                  </a:lnTo>
                  <a:lnTo>
                    <a:pt x="12251" y="15199"/>
                  </a:lnTo>
                  <a:cubicBezTo>
                    <a:pt x="12379" y="15328"/>
                    <a:pt x="12533" y="15379"/>
                    <a:pt x="12713" y="15379"/>
                  </a:cubicBezTo>
                  <a:cubicBezTo>
                    <a:pt x="12892" y="15379"/>
                    <a:pt x="13071" y="15328"/>
                    <a:pt x="13200" y="15199"/>
                  </a:cubicBezTo>
                  <a:lnTo>
                    <a:pt x="15276" y="13123"/>
                  </a:lnTo>
                  <a:cubicBezTo>
                    <a:pt x="15404" y="12970"/>
                    <a:pt x="15481" y="12816"/>
                    <a:pt x="15481" y="12636"/>
                  </a:cubicBezTo>
                  <a:cubicBezTo>
                    <a:pt x="15481" y="12431"/>
                    <a:pt x="15404" y="12278"/>
                    <a:pt x="15276" y="12149"/>
                  </a:cubicBezTo>
                  <a:lnTo>
                    <a:pt x="12302" y="9176"/>
                  </a:lnTo>
                  <a:lnTo>
                    <a:pt x="15634" y="5844"/>
                  </a:lnTo>
                  <a:cubicBezTo>
                    <a:pt x="15788" y="5665"/>
                    <a:pt x="15865" y="5409"/>
                    <a:pt x="15839" y="5204"/>
                  </a:cubicBezTo>
                  <a:cubicBezTo>
                    <a:pt x="15763" y="4973"/>
                    <a:pt x="15609" y="4768"/>
                    <a:pt x="15378" y="4717"/>
                  </a:cubicBezTo>
                  <a:lnTo>
                    <a:pt x="1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3" name="Google Shape;2283;p34"/>
          <p:cNvGrpSpPr/>
          <p:nvPr/>
        </p:nvGrpSpPr>
        <p:grpSpPr>
          <a:xfrm>
            <a:off x="1300313" y="3282960"/>
            <a:ext cx="655866" cy="864364"/>
            <a:chOff x="6271241" y="1006524"/>
            <a:chExt cx="623684" cy="821951"/>
          </a:xfrm>
        </p:grpSpPr>
        <p:sp>
          <p:nvSpPr>
            <p:cNvPr id="2284" name="Google Shape;2284;p34"/>
            <p:cNvSpPr/>
            <p:nvPr/>
          </p:nvSpPr>
          <p:spPr>
            <a:xfrm>
              <a:off x="6271241" y="1006524"/>
              <a:ext cx="493400" cy="493400"/>
            </a:xfrm>
            <a:custGeom>
              <a:avLst/>
              <a:gdLst/>
              <a:ahLst/>
              <a:cxnLst/>
              <a:rect l="l" t="t" r="r" b="b"/>
              <a:pathLst>
                <a:path w="19736" h="19736" extrusionOk="0">
                  <a:moveTo>
                    <a:pt x="10021" y="1"/>
                  </a:moveTo>
                  <a:lnTo>
                    <a:pt x="9483" y="8766"/>
                  </a:lnTo>
                  <a:lnTo>
                    <a:pt x="6305" y="6203"/>
                  </a:lnTo>
                  <a:lnTo>
                    <a:pt x="8791" y="9458"/>
                  </a:lnTo>
                  <a:lnTo>
                    <a:pt x="0" y="9715"/>
                  </a:lnTo>
                  <a:lnTo>
                    <a:pt x="8740" y="10253"/>
                  </a:lnTo>
                  <a:lnTo>
                    <a:pt x="6177" y="13431"/>
                  </a:lnTo>
                  <a:lnTo>
                    <a:pt x="9432" y="10970"/>
                  </a:lnTo>
                  <a:lnTo>
                    <a:pt x="9688" y="19736"/>
                  </a:lnTo>
                  <a:lnTo>
                    <a:pt x="10252" y="10996"/>
                  </a:lnTo>
                  <a:lnTo>
                    <a:pt x="13430" y="13559"/>
                  </a:lnTo>
                  <a:lnTo>
                    <a:pt x="10970" y="10304"/>
                  </a:lnTo>
                  <a:lnTo>
                    <a:pt x="19735" y="10048"/>
                  </a:lnTo>
                  <a:lnTo>
                    <a:pt x="10970" y="9484"/>
                  </a:lnTo>
                  <a:lnTo>
                    <a:pt x="13558" y="6331"/>
                  </a:lnTo>
                  <a:lnTo>
                    <a:pt x="10278" y="8792"/>
                  </a:lnTo>
                  <a:lnTo>
                    <a:pt x="10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6608475" y="1573000"/>
              <a:ext cx="270425" cy="239450"/>
            </a:xfrm>
            <a:custGeom>
              <a:avLst/>
              <a:gdLst/>
              <a:ahLst/>
              <a:cxnLst/>
              <a:rect l="l" t="t" r="r" b="b"/>
              <a:pathLst>
                <a:path w="10817" h="9578" extrusionOk="0">
                  <a:moveTo>
                    <a:pt x="2861" y="0"/>
                  </a:moveTo>
                  <a:cubicBezTo>
                    <a:pt x="1365" y="0"/>
                    <a:pt x="74" y="1173"/>
                    <a:pt x="52" y="2683"/>
                  </a:cubicBezTo>
                  <a:cubicBezTo>
                    <a:pt x="0" y="4400"/>
                    <a:pt x="1000" y="6322"/>
                    <a:pt x="5408" y="9577"/>
                  </a:cubicBezTo>
                  <a:cubicBezTo>
                    <a:pt x="9817" y="6271"/>
                    <a:pt x="10816" y="4400"/>
                    <a:pt x="10739" y="2683"/>
                  </a:cubicBezTo>
                  <a:cubicBezTo>
                    <a:pt x="10717" y="1193"/>
                    <a:pt x="9402" y="1"/>
                    <a:pt x="7932" y="1"/>
                  </a:cubicBezTo>
                  <a:cubicBezTo>
                    <a:pt x="7734" y="1"/>
                    <a:pt x="7532" y="23"/>
                    <a:pt x="7331" y="69"/>
                  </a:cubicBezTo>
                  <a:cubicBezTo>
                    <a:pt x="5716" y="402"/>
                    <a:pt x="5408" y="1965"/>
                    <a:pt x="5408" y="1965"/>
                  </a:cubicBezTo>
                  <a:cubicBezTo>
                    <a:pt x="5408" y="1965"/>
                    <a:pt x="5101" y="453"/>
                    <a:pt x="3486" y="69"/>
                  </a:cubicBezTo>
                  <a:cubicBezTo>
                    <a:pt x="3276" y="22"/>
                    <a:pt x="3066" y="0"/>
                    <a:pt x="2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6591825" y="1556125"/>
              <a:ext cx="303100" cy="272350"/>
            </a:xfrm>
            <a:custGeom>
              <a:avLst/>
              <a:gdLst/>
              <a:ahLst/>
              <a:cxnLst/>
              <a:rect l="l" t="t" r="r" b="b"/>
              <a:pathLst>
                <a:path w="12124" h="10894" extrusionOk="0">
                  <a:moveTo>
                    <a:pt x="8637" y="667"/>
                  </a:moveTo>
                  <a:cubicBezTo>
                    <a:pt x="10098" y="667"/>
                    <a:pt x="11405" y="1871"/>
                    <a:pt x="11457" y="3358"/>
                  </a:cubicBezTo>
                  <a:cubicBezTo>
                    <a:pt x="11482" y="5075"/>
                    <a:pt x="10483" y="6997"/>
                    <a:pt x="6100" y="10252"/>
                  </a:cubicBezTo>
                  <a:cubicBezTo>
                    <a:pt x="1692" y="6997"/>
                    <a:pt x="718" y="5075"/>
                    <a:pt x="743" y="3358"/>
                  </a:cubicBezTo>
                  <a:cubicBezTo>
                    <a:pt x="769" y="1871"/>
                    <a:pt x="2102" y="667"/>
                    <a:pt x="3563" y="667"/>
                  </a:cubicBezTo>
                  <a:cubicBezTo>
                    <a:pt x="3742" y="667"/>
                    <a:pt x="3973" y="718"/>
                    <a:pt x="4178" y="744"/>
                  </a:cubicBezTo>
                  <a:cubicBezTo>
                    <a:pt x="5767" y="1102"/>
                    <a:pt x="6100" y="2640"/>
                    <a:pt x="6100" y="2640"/>
                  </a:cubicBezTo>
                  <a:cubicBezTo>
                    <a:pt x="6100" y="2640"/>
                    <a:pt x="6382" y="1128"/>
                    <a:pt x="8022" y="744"/>
                  </a:cubicBezTo>
                  <a:cubicBezTo>
                    <a:pt x="8202" y="667"/>
                    <a:pt x="8407" y="667"/>
                    <a:pt x="8637" y="667"/>
                  </a:cubicBezTo>
                  <a:close/>
                  <a:moveTo>
                    <a:pt x="3563" y="0"/>
                  </a:moveTo>
                  <a:cubicBezTo>
                    <a:pt x="1666" y="0"/>
                    <a:pt x="128" y="1513"/>
                    <a:pt x="77" y="3332"/>
                  </a:cubicBezTo>
                  <a:cubicBezTo>
                    <a:pt x="0" y="5613"/>
                    <a:pt x="1640" y="7766"/>
                    <a:pt x="5690" y="10765"/>
                  </a:cubicBezTo>
                  <a:cubicBezTo>
                    <a:pt x="5818" y="10868"/>
                    <a:pt x="5946" y="10893"/>
                    <a:pt x="6074" y="10893"/>
                  </a:cubicBezTo>
                  <a:cubicBezTo>
                    <a:pt x="6203" y="10893"/>
                    <a:pt x="6356" y="10868"/>
                    <a:pt x="6459" y="10765"/>
                  </a:cubicBezTo>
                  <a:cubicBezTo>
                    <a:pt x="10483" y="7766"/>
                    <a:pt x="12123" y="5588"/>
                    <a:pt x="12046" y="3332"/>
                  </a:cubicBezTo>
                  <a:cubicBezTo>
                    <a:pt x="12046" y="1513"/>
                    <a:pt x="10483" y="0"/>
                    <a:pt x="8637" y="0"/>
                  </a:cubicBezTo>
                  <a:cubicBezTo>
                    <a:pt x="8381" y="0"/>
                    <a:pt x="8125" y="26"/>
                    <a:pt x="7869" y="103"/>
                  </a:cubicBezTo>
                  <a:cubicBezTo>
                    <a:pt x="7023" y="282"/>
                    <a:pt x="6459" y="744"/>
                    <a:pt x="6100" y="1179"/>
                  </a:cubicBezTo>
                  <a:cubicBezTo>
                    <a:pt x="5741" y="744"/>
                    <a:pt x="5177" y="282"/>
                    <a:pt x="4332" y="103"/>
                  </a:cubicBezTo>
                  <a:cubicBezTo>
                    <a:pt x="4075" y="26"/>
                    <a:pt x="3819" y="0"/>
                    <a:pt x="3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6608475" y="1223775"/>
              <a:ext cx="270425" cy="239475"/>
            </a:xfrm>
            <a:custGeom>
              <a:avLst/>
              <a:gdLst/>
              <a:ahLst/>
              <a:cxnLst/>
              <a:rect l="l" t="t" r="r" b="b"/>
              <a:pathLst>
                <a:path w="10817" h="9579" extrusionOk="0">
                  <a:moveTo>
                    <a:pt x="2861" y="1"/>
                  </a:moveTo>
                  <a:cubicBezTo>
                    <a:pt x="1365" y="1"/>
                    <a:pt x="74" y="1174"/>
                    <a:pt x="52" y="2684"/>
                  </a:cubicBezTo>
                  <a:cubicBezTo>
                    <a:pt x="0" y="4401"/>
                    <a:pt x="1000" y="6323"/>
                    <a:pt x="5408" y="9578"/>
                  </a:cubicBezTo>
                  <a:cubicBezTo>
                    <a:pt x="9817" y="6323"/>
                    <a:pt x="10816" y="4401"/>
                    <a:pt x="10739" y="2684"/>
                  </a:cubicBezTo>
                  <a:cubicBezTo>
                    <a:pt x="10717" y="1193"/>
                    <a:pt x="9402" y="2"/>
                    <a:pt x="7932" y="2"/>
                  </a:cubicBezTo>
                  <a:cubicBezTo>
                    <a:pt x="7734" y="2"/>
                    <a:pt x="7532" y="23"/>
                    <a:pt x="7331" y="69"/>
                  </a:cubicBezTo>
                  <a:cubicBezTo>
                    <a:pt x="5716" y="428"/>
                    <a:pt x="5408" y="1966"/>
                    <a:pt x="5408" y="1966"/>
                  </a:cubicBezTo>
                  <a:cubicBezTo>
                    <a:pt x="5408" y="1966"/>
                    <a:pt x="5101" y="454"/>
                    <a:pt x="3486" y="69"/>
                  </a:cubicBezTo>
                  <a:cubicBezTo>
                    <a:pt x="3276" y="23"/>
                    <a:pt x="3066"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6591825" y="1206900"/>
              <a:ext cx="303100" cy="272350"/>
            </a:xfrm>
            <a:custGeom>
              <a:avLst/>
              <a:gdLst/>
              <a:ahLst/>
              <a:cxnLst/>
              <a:rect l="l" t="t" r="r" b="b"/>
              <a:pathLst>
                <a:path w="12124" h="10894" extrusionOk="0">
                  <a:moveTo>
                    <a:pt x="8637" y="667"/>
                  </a:moveTo>
                  <a:cubicBezTo>
                    <a:pt x="10098" y="667"/>
                    <a:pt x="11405" y="1872"/>
                    <a:pt x="11457" y="3359"/>
                  </a:cubicBezTo>
                  <a:cubicBezTo>
                    <a:pt x="11482" y="5050"/>
                    <a:pt x="10483" y="6998"/>
                    <a:pt x="6100" y="10253"/>
                  </a:cubicBezTo>
                  <a:cubicBezTo>
                    <a:pt x="1717" y="6998"/>
                    <a:pt x="692" y="5076"/>
                    <a:pt x="743" y="3359"/>
                  </a:cubicBezTo>
                  <a:cubicBezTo>
                    <a:pt x="769" y="1872"/>
                    <a:pt x="2102" y="667"/>
                    <a:pt x="3563" y="667"/>
                  </a:cubicBezTo>
                  <a:cubicBezTo>
                    <a:pt x="3768" y="667"/>
                    <a:pt x="3973" y="719"/>
                    <a:pt x="4178" y="744"/>
                  </a:cubicBezTo>
                  <a:cubicBezTo>
                    <a:pt x="5767" y="1103"/>
                    <a:pt x="6100" y="2641"/>
                    <a:pt x="6100" y="2641"/>
                  </a:cubicBezTo>
                  <a:cubicBezTo>
                    <a:pt x="6100" y="2641"/>
                    <a:pt x="6382" y="1129"/>
                    <a:pt x="8022" y="744"/>
                  </a:cubicBezTo>
                  <a:cubicBezTo>
                    <a:pt x="8202" y="719"/>
                    <a:pt x="8407" y="667"/>
                    <a:pt x="8637" y="667"/>
                  </a:cubicBezTo>
                  <a:close/>
                  <a:moveTo>
                    <a:pt x="3563" y="1"/>
                  </a:moveTo>
                  <a:cubicBezTo>
                    <a:pt x="1666" y="1"/>
                    <a:pt x="128" y="1513"/>
                    <a:pt x="77" y="3333"/>
                  </a:cubicBezTo>
                  <a:cubicBezTo>
                    <a:pt x="0" y="5614"/>
                    <a:pt x="1640" y="7767"/>
                    <a:pt x="5690" y="10766"/>
                  </a:cubicBezTo>
                  <a:cubicBezTo>
                    <a:pt x="5818" y="10868"/>
                    <a:pt x="5946" y="10894"/>
                    <a:pt x="6074" y="10894"/>
                  </a:cubicBezTo>
                  <a:cubicBezTo>
                    <a:pt x="6203" y="10894"/>
                    <a:pt x="6356" y="10868"/>
                    <a:pt x="6459" y="10766"/>
                  </a:cubicBezTo>
                  <a:cubicBezTo>
                    <a:pt x="10483" y="7741"/>
                    <a:pt x="12123" y="5563"/>
                    <a:pt x="12046" y="3333"/>
                  </a:cubicBezTo>
                  <a:cubicBezTo>
                    <a:pt x="12046" y="1513"/>
                    <a:pt x="10483" y="1"/>
                    <a:pt x="8637" y="1"/>
                  </a:cubicBezTo>
                  <a:cubicBezTo>
                    <a:pt x="8381" y="1"/>
                    <a:pt x="8125" y="27"/>
                    <a:pt x="7869" y="104"/>
                  </a:cubicBezTo>
                  <a:cubicBezTo>
                    <a:pt x="7023" y="283"/>
                    <a:pt x="6459" y="744"/>
                    <a:pt x="6100" y="1180"/>
                  </a:cubicBezTo>
                  <a:cubicBezTo>
                    <a:pt x="5741" y="744"/>
                    <a:pt x="5177" y="283"/>
                    <a:pt x="4332" y="104"/>
                  </a:cubicBezTo>
                  <a:cubicBezTo>
                    <a:pt x="4075" y="27"/>
                    <a:pt x="3819" y="1"/>
                    <a:pt x="3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a:off x="6945071" y="1656245"/>
            <a:ext cx="1002045" cy="864447"/>
            <a:chOff x="507875" y="512275"/>
            <a:chExt cx="2066925" cy="1783100"/>
          </a:xfrm>
        </p:grpSpPr>
        <p:sp>
          <p:nvSpPr>
            <p:cNvPr id="2290" name="Google Shape;2290;p34"/>
            <p:cNvSpPr/>
            <p:nvPr/>
          </p:nvSpPr>
          <p:spPr>
            <a:xfrm>
              <a:off x="1222925" y="1196300"/>
              <a:ext cx="308550" cy="327175"/>
            </a:xfrm>
            <a:custGeom>
              <a:avLst/>
              <a:gdLst/>
              <a:ahLst/>
              <a:cxnLst/>
              <a:rect l="l" t="t" r="r" b="b"/>
              <a:pathLst>
                <a:path w="12342" h="13087" extrusionOk="0">
                  <a:moveTo>
                    <a:pt x="9040" y="0"/>
                  </a:moveTo>
                  <a:cubicBezTo>
                    <a:pt x="8322" y="0"/>
                    <a:pt x="7618" y="249"/>
                    <a:pt x="7144" y="823"/>
                  </a:cubicBezTo>
                  <a:cubicBezTo>
                    <a:pt x="5168" y="3316"/>
                    <a:pt x="3162" y="5748"/>
                    <a:pt x="1186" y="8210"/>
                  </a:cubicBezTo>
                  <a:cubicBezTo>
                    <a:pt x="244" y="9395"/>
                    <a:pt x="1" y="11067"/>
                    <a:pt x="1186" y="12252"/>
                  </a:cubicBezTo>
                  <a:cubicBezTo>
                    <a:pt x="1728" y="12778"/>
                    <a:pt x="2544" y="13086"/>
                    <a:pt x="3339" y="13086"/>
                  </a:cubicBezTo>
                  <a:cubicBezTo>
                    <a:pt x="4061" y="13086"/>
                    <a:pt x="4766" y="12831"/>
                    <a:pt x="5229" y="12252"/>
                  </a:cubicBezTo>
                  <a:cubicBezTo>
                    <a:pt x="7205" y="9760"/>
                    <a:pt x="9211" y="7328"/>
                    <a:pt x="11186" y="4866"/>
                  </a:cubicBezTo>
                  <a:cubicBezTo>
                    <a:pt x="12129" y="3681"/>
                    <a:pt x="12341" y="2009"/>
                    <a:pt x="11186" y="823"/>
                  </a:cubicBezTo>
                  <a:cubicBezTo>
                    <a:pt x="10657" y="310"/>
                    <a:pt x="9841" y="0"/>
                    <a:pt x="90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1528875" y="1213000"/>
              <a:ext cx="345150" cy="372200"/>
            </a:xfrm>
            <a:custGeom>
              <a:avLst/>
              <a:gdLst/>
              <a:ahLst/>
              <a:cxnLst/>
              <a:rect l="l" t="t" r="r" b="b"/>
              <a:pathLst>
                <a:path w="13806" h="14888" extrusionOk="0">
                  <a:moveTo>
                    <a:pt x="9808" y="0"/>
                  </a:moveTo>
                  <a:cubicBezTo>
                    <a:pt x="8939" y="0"/>
                    <a:pt x="8065" y="384"/>
                    <a:pt x="7459" y="1310"/>
                  </a:cubicBezTo>
                  <a:cubicBezTo>
                    <a:pt x="5423" y="4441"/>
                    <a:pt x="3386" y="7572"/>
                    <a:pt x="1380" y="10703"/>
                  </a:cubicBezTo>
                  <a:cubicBezTo>
                    <a:pt x="0" y="12847"/>
                    <a:pt x="1986" y="14887"/>
                    <a:pt x="3983" y="14887"/>
                  </a:cubicBezTo>
                  <a:cubicBezTo>
                    <a:pt x="4844" y="14887"/>
                    <a:pt x="5708" y="14507"/>
                    <a:pt x="6304" y="13590"/>
                  </a:cubicBezTo>
                  <a:cubicBezTo>
                    <a:pt x="8341" y="10460"/>
                    <a:pt x="10377" y="7329"/>
                    <a:pt x="12383" y="4198"/>
                  </a:cubicBezTo>
                  <a:cubicBezTo>
                    <a:pt x="13805" y="2055"/>
                    <a:pt x="11819" y="0"/>
                    <a:pt x="9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1885525" y="1114475"/>
              <a:ext cx="332575" cy="370350"/>
            </a:xfrm>
            <a:custGeom>
              <a:avLst/>
              <a:gdLst/>
              <a:ahLst/>
              <a:cxnLst/>
              <a:rect l="l" t="t" r="r" b="b"/>
              <a:pathLst>
                <a:path w="13303" h="14814" extrusionOk="0">
                  <a:moveTo>
                    <a:pt x="9340" y="1"/>
                  </a:moveTo>
                  <a:cubicBezTo>
                    <a:pt x="8477" y="1"/>
                    <a:pt x="7613" y="390"/>
                    <a:pt x="7023" y="1330"/>
                  </a:cubicBezTo>
                  <a:lnTo>
                    <a:pt x="1309" y="10571"/>
                  </a:lnTo>
                  <a:cubicBezTo>
                    <a:pt x="1" y="12765"/>
                    <a:pt x="1959" y="14813"/>
                    <a:pt x="3930" y="14813"/>
                  </a:cubicBezTo>
                  <a:cubicBezTo>
                    <a:pt x="4798" y="14813"/>
                    <a:pt x="5669" y="14416"/>
                    <a:pt x="6263" y="13458"/>
                  </a:cubicBezTo>
                  <a:lnTo>
                    <a:pt x="11947" y="4218"/>
                  </a:lnTo>
                  <a:cubicBezTo>
                    <a:pt x="13303" y="2058"/>
                    <a:pt x="11323" y="1"/>
                    <a:pt x="9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1758650" y="1501600"/>
              <a:ext cx="224200" cy="266100"/>
            </a:xfrm>
            <a:custGeom>
              <a:avLst/>
              <a:gdLst/>
              <a:ahLst/>
              <a:cxnLst/>
              <a:rect l="l" t="t" r="r" b="b"/>
              <a:pathLst>
                <a:path w="8968" h="10644" extrusionOk="0">
                  <a:moveTo>
                    <a:pt x="5807" y="1"/>
                  </a:moveTo>
                  <a:cubicBezTo>
                    <a:pt x="4805" y="1"/>
                    <a:pt x="3801" y="494"/>
                    <a:pt x="3314" y="1408"/>
                  </a:cubicBezTo>
                  <a:cubicBezTo>
                    <a:pt x="2432" y="3080"/>
                    <a:pt x="1612" y="4691"/>
                    <a:pt x="730" y="6362"/>
                  </a:cubicBezTo>
                  <a:cubicBezTo>
                    <a:pt x="1" y="7730"/>
                    <a:pt x="396" y="9463"/>
                    <a:pt x="1764" y="10284"/>
                  </a:cubicBezTo>
                  <a:cubicBezTo>
                    <a:pt x="2187" y="10526"/>
                    <a:pt x="2681" y="10644"/>
                    <a:pt x="3179" y="10644"/>
                  </a:cubicBezTo>
                  <a:cubicBezTo>
                    <a:pt x="4180" y="10644"/>
                    <a:pt x="5197" y="10164"/>
                    <a:pt x="5685" y="9250"/>
                  </a:cubicBezTo>
                  <a:cubicBezTo>
                    <a:pt x="6536" y="7578"/>
                    <a:pt x="7387" y="5967"/>
                    <a:pt x="8268" y="4296"/>
                  </a:cubicBezTo>
                  <a:cubicBezTo>
                    <a:pt x="8968" y="2928"/>
                    <a:pt x="8603" y="1195"/>
                    <a:pt x="7235" y="375"/>
                  </a:cubicBezTo>
                  <a:cubicBezTo>
                    <a:pt x="6801" y="122"/>
                    <a:pt x="6304" y="1"/>
                    <a:pt x="5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a:off x="1388050" y="1635350"/>
              <a:ext cx="289625" cy="340900"/>
            </a:xfrm>
            <a:custGeom>
              <a:avLst/>
              <a:gdLst/>
              <a:ahLst/>
              <a:cxnLst/>
              <a:rect l="l" t="t" r="r" b="b"/>
              <a:pathLst>
                <a:path w="11585" h="13636" extrusionOk="0">
                  <a:moveTo>
                    <a:pt x="7680" y="1"/>
                  </a:moveTo>
                  <a:cubicBezTo>
                    <a:pt x="6822" y="1"/>
                    <a:pt x="5977" y="413"/>
                    <a:pt x="5433" y="1408"/>
                  </a:cubicBezTo>
                  <a:cubicBezTo>
                    <a:pt x="4034" y="4052"/>
                    <a:pt x="2636" y="6696"/>
                    <a:pt x="1177" y="9341"/>
                  </a:cubicBezTo>
                  <a:cubicBezTo>
                    <a:pt x="0" y="11568"/>
                    <a:pt x="2005" y="13636"/>
                    <a:pt x="3917" y="13636"/>
                  </a:cubicBezTo>
                  <a:cubicBezTo>
                    <a:pt x="4771" y="13636"/>
                    <a:pt x="5606" y="13223"/>
                    <a:pt x="6132" y="12228"/>
                  </a:cubicBezTo>
                  <a:cubicBezTo>
                    <a:pt x="7530" y="9584"/>
                    <a:pt x="8958" y="6940"/>
                    <a:pt x="10387" y="4295"/>
                  </a:cubicBezTo>
                  <a:cubicBezTo>
                    <a:pt x="11585" y="2068"/>
                    <a:pt x="9601" y="1"/>
                    <a:pt x="7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a:off x="1115800" y="1572450"/>
              <a:ext cx="316125" cy="340350"/>
            </a:xfrm>
            <a:custGeom>
              <a:avLst/>
              <a:gdLst/>
              <a:ahLst/>
              <a:cxnLst/>
              <a:rect l="l" t="t" r="r" b="b"/>
              <a:pathLst>
                <a:path w="12645" h="13614" extrusionOk="0">
                  <a:moveTo>
                    <a:pt x="9319" y="0"/>
                  </a:moveTo>
                  <a:cubicBezTo>
                    <a:pt x="8595" y="0"/>
                    <a:pt x="7892" y="249"/>
                    <a:pt x="7447" y="823"/>
                  </a:cubicBezTo>
                  <a:cubicBezTo>
                    <a:pt x="5350" y="3468"/>
                    <a:pt x="3283" y="6112"/>
                    <a:pt x="1185" y="8757"/>
                  </a:cubicBezTo>
                  <a:cubicBezTo>
                    <a:pt x="243" y="9942"/>
                    <a:pt x="0" y="11583"/>
                    <a:pt x="1185" y="12769"/>
                  </a:cubicBezTo>
                  <a:cubicBezTo>
                    <a:pt x="1691" y="13306"/>
                    <a:pt x="2502" y="13614"/>
                    <a:pt x="3295" y="13614"/>
                  </a:cubicBezTo>
                  <a:cubicBezTo>
                    <a:pt x="4028" y="13614"/>
                    <a:pt x="4746" y="13352"/>
                    <a:pt x="5198" y="12769"/>
                  </a:cubicBezTo>
                  <a:cubicBezTo>
                    <a:pt x="7295" y="10155"/>
                    <a:pt x="9392" y="7480"/>
                    <a:pt x="11490" y="4866"/>
                  </a:cubicBezTo>
                  <a:cubicBezTo>
                    <a:pt x="12432" y="3650"/>
                    <a:pt x="12645" y="2009"/>
                    <a:pt x="11490" y="823"/>
                  </a:cubicBezTo>
                  <a:cubicBezTo>
                    <a:pt x="10960" y="310"/>
                    <a:pt x="10127" y="0"/>
                    <a:pt x="9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827550" y="1209650"/>
              <a:ext cx="270050" cy="300525"/>
            </a:xfrm>
            <a:custGeom>
              <a:avLst/>
              <a:gdLst/>
              <a:ahLst/>
              <a:cxnLst/>
              <a:rect l="l" t="t" r="r" b="b"/>
              <a:pathLst>
                <a:path w="10802" h="12021" extrusionOk="0">
                  <a:moveTo>
                    <a:pt x="6931" y="1"/>
                  </a:moveTo>
                  <a:cubicBezTo>
                    <a:pt x="6070" y="1"/>
                    <a:pt x="5216" y="416"/>
                    <a:pt x="4661" y="1414"/>
                  </a:cubicBezTo>
                  <a:cubicBezTo>
                    <a:pt x="3506" y="3511"/>
                    <a:pt x="2381" y="5639"/>
                    <a:pt x="1195" y="7706"/>
                  </a:cubicBezTo>
                  <a:cubicBezTo>
                    <a:pt x="0" y="9950"/>
                    <a:pt x="1973" y="12020"/>
                    <a:pt x="3891" y="12020"/>
                  </a:cubicBezTo>
                  <a:cubicBezTo>
                    <a:pt x="4753" y="12020"/>
                    <a:pt x="5603" y="11602"/>
                    <a:pt x="6150" y="10594"/>
                  </a:cubicBezTo>
                  <a:cubicBezTo>
                    <a:pt x="7275" y="8527"/>
                    <a:pt x="8430" y="6399"/>
                    <a:pt x="9585" y="4302"/>
                  </a:cubicBezTo>
                  <a:cubicBezTo>
                    <a:pt x="10801" y="2057"/>
                    <a:pt x="8848" y="1"/>
                    <a:pt x="6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1562525" y="744325"/>
              <a:ext cx="328975" cy="403650"/>
            </a:xfrm>
            <a:custGeom>
              <a:avLst/>
              <a:gdLst/>
              <a:ahLst/>
              <a:cxnLst/>
              <a:rect l="l" t="t" r="r" b="b"/>
              <a:pathLst>
                <a:path w="13159" h="16146" extrusionOk="0">
                  <a:moveTo>
                    <a:pt x="9236" y="1"/>
                  </a:moveTo>
                  <a:cubicBezTo>
                    <a:pt x="8372" y="1"/>
                    <a:pt x="7518" y="410"/>
                    <a:pt x="6964" y="1395"/>
                  </a:cubicBezTo>
                  <a:cubicBezTo>
                    <a:pt x="5049" y="4890"/>
                    <a:pt x="3104" y="8386"/>
                    <a:pt x="1220" y="11851"/>
                  </a:cubicBezTo>
                  <a:cubicBezTo>
                    <a:pt x="1" y="14078"/>
                    <a:pt x="1963" y="16145"/>
                    <a:pt x="3883" y="16145"/>
                  </a:cubicBezTo>
                  <a:cubicBezTo>
                    <a:pt x="4741" y="16145"/>
                    <a:pt x="5590" y="15733"/>
                    <a:pt x="6144" y="14738"/>
                  </a:cubicBezTo>
                  <a:cubicBezTo>
                    <a:pt x="8089" y="11243"/>
                    <a:pt x="10034" y="7747"/>
                    <a:pt x="11919" y="4282"/>
                  </a:cubicBezTo>
                  <a:cubicBezTo>
                    <a:pt x="13159" y="2054"/>
                    <a:pt x="11173" y="1"/>
                    <a:pt x="9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1351625" y="801525"/>
              <a:ext cx="208950" cy="333575"/>
            </a:xfrm>
            <a:custGeom>
              <a:avLst/>
              <a:gdLst/>
              <a:ahLst/>
              <a:cxnLst/>
              <a:rect l="l" t="t" r="r" b="b"/>
              <a:pathLst>
                <a:path w="8358" h="13343" extrusionOk="0">
                  <a:moveTo>
                    <a:pt x="4876" y="1"/>
                  </a:moveTo>
                  <a:cubicBezTo>
                    <a:pt x="3765" y="1"/>
                    <a:pt x="2698" y="613"/>
                    <a:pt x="2361" y="2025"/>
                  </a:cubicBezTo>
                  <a:cubicBezTo>
                    <a:pt x="1753" y="4608"/>
                    <a:pt x="1145" y="7222"/>
                    <a:pt x="476" y="9775"/>
                  </a:cubicBezTo>
                  <a:cubicBezTo>
                    <a:pt x="1" y="11933"/>
                    <a:pt x="1791" y="13343"/>
                    <a:pt x="3479" y="13343"/>
                  </a:cubicBezTo>
                  <a:cubicBezTo>
                    <a:pt x="4596" y="13343"/>
                    <a:pt x="5669" y="12724"/>
                    <a:pt x="6008" y="11295"/>
                  </a:cubicBezTo>
                  <a:cubicBezTo>
                    <a:pt x="6616" y="8742"/>
                    <a:pt x="7193" y="6128"/>
                    <a:pt x="7862" y="3575"/>
                  </a:cubicBezTo>
                  <a:cubicBezTo>
                    <a:pt x="8357" y="1412"/>
                    <a:pt x="6564" y="1"/>
                    <a:pt x="4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1083875" y="929925"/>
              <a:ext cx="227225" cy="307625"/>
            </a:xfrm>
            <a:custGeom>
              <a:avLst/>
              <a:gdLst/>
              <a:ahLst/>
              <a:cxnLst/>
              <a:rect l="l" t="t" r="r" b="b"/>
              <a:pathLst>
                <a:path w="9089" h="12305" extrusionOk="0">
                  <a:moveTo>
                    <a:pt x="6048" y="0"/>
                  </a:moveTo>
                  <a:cubicBezTo>
                    <a:pt x="5032" y="0"/>
                    <a:pt x="3980" y="460"/>
                    <a:pt x="3557" y="1387"/>
                  </a:cubicBezTo>
                  <a:cubicBezTo>
                    <a:pt x="2584" y="3606"/>
                    <a:pt x="1581" y="5794"/>
                    <a:pt x="608" y="8044"/>
                  </a:cubicBezTo>
                  <a:cubicBezTo>
                    <a:pt x="0" y="9442"/>
                    <a:pt x="183" y="11114"/>
                    <a:pt x="1611" y="11965"/>
                  </a:cubicBezTo>
                  <a:cubicBezTo>
                    <a:pt x="2041" y="12190"/>
                    <a:pt x="2557" y="12305"/>
                    <a:pt x="3076" y="12305"/>
                  </a:cubicBezTo>
                  <a:cubicBezTo>
                    <a:pt x="4097" y="12305"/>
                    <a:pt x="5129" y="11859"/>
                    <a:pt x="5532" y="10931"/>
                  </a:cubicBezTo>
                  <a:cubicBezTo>
                    <a:pt x="6505" y="8712"/>
                    <a:pt x="7508" y="6524"/>
                    <a:pt x="8511" y="4275"/>
                  </a:cubicBezTo>
                  <a:cubicBezTo>
                    <a:pt x="9089" y="2877"/>
                    <a:pt x="8906" y="1205"/>
                    <a:pt x="7478" y="354"/>
                  </a:cubicBezTo>
                  <a:cubicBezTo>
                    <a:pt x="7069" y="118"/>
                    <a:pt x="6563" y="0"/>
                    <a:pt x="60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1874925" y="800200"/>
              <a:ext cx="288775" cy="309050"/>
            </a:xfrm>
            <a:custGeom>
              <a:avLst/>
              <a:gdLst/>
              <a:ahLst/>
              <a:cxnLst/>
              <a:rect l="l" t="t" r="r" b="b"/>
              <a:pathLst>
                <a:path w="11551" h="12362" extrusionOk="0">
                  <a:moveTo>
                    <a:pt x="8237" y="0"/>
                  </a:moveTo>
                  <a:cubicBezTo>
                    <a:pt x="7248" y="0"/>
                    <a:pt x="6309" y="555"/>
                    <a:pt x="5684" y="1409"/>
                  </a:cubicBezTo>
                  <a:cubicBezTo>
                    <a:pt x="4104" y="3628"/>
                    <a:pt x="2493" y="5816"/>
                    <a:pt x="912" y="8066"/>
                  </a:cubicBezTo>
                  <a:cubicBezTo>
                    <a:pt x="0" y="9312"/>
                    <a:pt x="669" y="11257"/>
                    <a:pt x="1915" y="11987"/>
                  </a:cubicBezTo>
                  <a:cubicBezTo>
                    <a:pt x="2374" y="12245"/>
                    <a:pt x="2842" y="12362"/>
                    <a:pt x="3297" y="12362"/>
                  </a:cubicBezTo>
                  <a:cubicBezTo>
                    <a:pt x="4286" y="12362"/>
                    <a:pt x="5211" y="11807"/>
                    <a:pt x="5836" y="10953"/>
                  </a:cubicBezTo>
                  <a:cubicBezTo>
                    <a:pt x="7447" y="8734"/>
                    <a:pt x="9028" y="6546"/>
                    <a:pt x="10639" y="4296"/>
                  </a:cubicBezTo>
                  <a:cubicBezTo>
                    <a:pt x="11551" y="3050"/>
                    <a:pt x="10852" y="1105"/>
                    <a:pt x="9605" y="375"/>
                  </a:cubicBezTo>
                  <a:cubicBezTo>
                    <a:pt x="9156" y="117"/>
                    <a:pt x="8691" y="0"/>
                    <a:pt x="82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852100" y="1688525"/>
              <a:ext cx="224200" cy="279800"/>
            </a:xfrm>
            <a:custGeom>
              <a:avLst/>
              <a:gdLst/>
              <a:ahLst/>
              <a:cxnLst/>
              <a:rect l="l" t="t" r="r" b="b"/>
              <a:pathLst>
                <a:path w="8968" h="11192" extrusionOk="0">
                  <a:moveTo>
                    <a:pt x="5785" y="1"/>
                  </a:moveTo>
                  <a:cubicBezTo>
                    <a:pt x="4793" y="1"/>
                    <a:pt x="3785" y="467"/>
                    <a:pt x="3344" y="1408"/>
                  </a:cubicBezTo>
                  <a:cubicBezTo>
                    <a:pt x="2463" y="3232"/>
                    <a:pt x="1551" y="5056"/>
                    <a:pt x="669" y="6910"/>
                  </a:cubicBezTo>
                  <a:cubicBezTo>
                    <a:pt x="1" y="8278"/>
                    <a:pt x="305" y="9980"/>
                    <a:pt x="1703" y="10831"/>
                  </a:cubicBezTo>
                  <a:cubicBezTo>
                    <a:pt x="2116" y="11073"/>
                    <a:pt x="2610" y="11191"/>
                    <a:pt x="3111" y="11191"/>
                  </a:cubicBezTo>
                  <a:cubicBezTo>
                    <a:pt x="4120" y="11191"/>
                    <a:pt x="5157" y="10712"/>
                    <a:pt x="5624" y="9797"/>
                  </a:cubicBezTo>
                  <a:cubicBezTo>
                    <a:pt x="6475" y="7974"/>
                    <a:pt x="7387" y="6150"/>
                    <a:pt x="8268" y="4296"/>
                  </a:cubicBezTo>
                  <a:cubicBezTo>
                    <a:pt x="8967" y="2928"/>
                    <a:pt x="8664" y="1226"/>
                    <a:pt x="7235" y="375"/>
                  </a:cubicBezTo>
                  <a:cubicBezTo>
                    <a:pt x="6810" y="126"/>
                    <a:pt x="6300" y="1"/>
                    <a:pt x="5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1963825" y="1628925"/>
              <a:ext cx="242425" cy="348625"/>
            </a:xfrm>
            <a:custGeom>
              <a:avLst/>
              <a:gdLst/>
              <a:ahLst/>
              <a:cxnLst/>
              <a:rect l="l" t="t" r="r" b="b"/>
              <a:pathLst>
                <a:path w="9697" h="13945" extrusionOk="0">
                  <a:moveTo>
                    <a:pt x="6724" y="0"/>
                  </a:moveTo>
                  <a:cubicBezTo>
                    <a:pt x="5501" y="0"/>
                    <a:pt x="4176" y="760"/>
                    <a:pt x="3952" y="2029"/>
                  </a:cubicBezTo>
                  <a:cubicBezTo>
                    <a:pt x="3496" y="4856"/>
                    <a:pt x="2554" y="7288"/>
                    <a:pt x="882" y="9628"/>
                  </a:cubicBezTo>
                  <a:cubicBezTo>
                    <a:pt x="1" y="10905"/>
                    <a:pt x="669" y="12789"/>
                    <a:pt x="1916" y="13549"/>
                  </a:cubicBezTo>
                  <a:cubicBezTo>
                    <a:pt x="2362" y="13821"/>
                    <a:pt x="2830" y="13944"/>
                    <a:pt x="3290" y="13944"/>
                  </a:cubicBezTo>
                  <a:cubicBezTo>
                    <a:pt x="4271" y="13944"/>
                    <a:pt x="5216" y="13385"/>
                    <a:pt x="5837" y="12516"/>
                  </a:cubicBezTo>
                  <a:cubicBezTo>
                    <a:pt x="7691" y="9871"/>
                    <a:pt x="8937" y="6801"/>
                    <a:pt x="9484" y="3610"/>
                  </a:cubicBezTo>
                  <a:cubicBezTo>
                    <a:pt x="9697" y="2090"/>
                    <a:pt x="9089" y="510"/>
                    <a:pt x="7508" y="114"/>
                  </a:cubicBezTo>
                  <a:cubicBezTo>
                    <a:pt x="7261" y="37"/>
                    <a:pt x="6995" y="0"/>
                    <a:pt x="6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1643925" y="1934525"/>
              <a:ext cx="255350" cy="268150"/>
            </a:xfrm>
            <a:custGeom>
              <a:avLst/>
              <a:gdLst/>
              <a:ahLst/>
              <a:cxnLst/>
              <a:rect l="l" t="t" r="r" b="b"/>
              <a:pathLst>
                <a:path w="10214" h="10726" extrusionOk="0">
                  <a:moveTo>
                    <a:pt x="7110" y="0"/>
                  </a:moveTo>
                  <a:cubicBezTo>
                    <a:pt x="6115" y="0"/>
                    <a:pt x="5085" y="466"/>
                    <a:pt x="4620" y="1416"/>
                  </a:cubicBezTo>
                  <a:cubicBezTo>
                    <a:pt x="3708" y="3271"/>
                    <a:pt x="2736" y="4547"/>
                    <a:pt x="1185" y="5885"/>
                  </a:cubicBezTo>
                  <a:cubicBezTo>
                    <a:pt x="0" y="6918"/>
                    <a:pt x="152" y="8894"/>
                    <a:pt x="1185" y="9927"/>
                  </a:cubicBezTo>
                  <a:cubicBezTo>
                    <a:pt x="1732" y="10474"/>
                    <a:pt x="2422" y="10726"/>
                    <a:pt x="3119" y="10726"/>
                  </a:cubicBezTo>
                  <a:cubicBezTo>
                    <a:pt x="3857" y="10726"/>
                    <a:pt x="4604" y="10443"/>
                    <a:pt x="5198" y="9927"/>
                  </a:cubicBezTo>
                  <a:cubicBezTo>
                    <a:pt x="7021" y="8347"/>
                    <a:pt x="8511" y="6432"/>
                    <a:pt x="9544" y="4243"/>
                  </a:cubicBezTo>
                  <a:cubicBezTo>
                    <a:pt x="10213" y="2875"/>
                    <a:pt x="9909" y="1173"/>
                    <a:pt x="8511" y="353"/>
                  </a:cubicBezTo>
                  <a:cubicBezTo>
                    <a:pt x="8104" y="118"/>
                    <a:pt x="7611" y="0"/>
                    <a:pt x="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1087675" y="2041225"/>
              <a:ext cx="265225" cy="254150"/>
            </a:xfrm>
            <a:custGeom>
              <a:avLst/>
              <a:gdLst/>
              <a:ahLst/>
              <a:cxnLst/>
              <a:rect l="l" t="t" r="r" b="b"/>
              <a:pathLst>
                <a:path w="10609" h="10166" extrusionOk="0">
                  <a:moveTo>
                    <a:pt x="7334" y="0"/>
                  </a:moveTo>
                  <a:cubicBezTo>
                    <a:pt x="6360" y="0"/>
                    <a:pt x="5468" y="510"/>
                    <a:pt x="4803" y="1404"/>
                  </a:cubicBezTo>
                  <a:cubicBezTo>
                    <a:pt x="3891" y="2680"/>
                    <a:pt x="2493" y="4170"/>
                    <a:pt x="1125" y="5355"/>
                  </a:cubicBezTo>
                  <a:cubicBezTo>
                    <a:pt x="0" y="6328"/>
                    <a:pt x="61" y="8395"/>
                    <a:pt x="1125" y="9367"/>
                  </a:cubicBezTo>
                  <a:cubicBezTo>
                    <a:pt x="1724" y="9907"/>
                    <a:pt x="2419" y="10166"/>
                    <a:pt x="3112" y="10166"/>
                  </a:cubicBezTo>
                  <a:cubicBezTo>
                    <a:pt x="3825" y="10166"/>
                    <a:pt x="4536" y="9892"/>
                    <a:pt x="5137" y="9367"/>
                  </a:cubicBezTo>
                  <a:cubicBezTo>
                    <a:pt x="6900" y="7848"/>
                    <a:pt x="8390" y="6146"/>
                    <a:pt x="9757" y="4231"/>
                  </a:cubicBezTo>
                  <a:cubicBezTo>
                    <a:pt x="10608" y="3015"/>
                    <a:pt x="10001" y="1009"/>
                    <a:pt x="8724" y="340"/>
                  </a:cubicBezTo>
                  <a:cubicBezTo>
                    <a:pt x="8253" y="109"/>
                    <a:pt x="7785" y="0"/>
                    <a:pt x="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781425" y="776800"/>
              <a:ext cx="245475" cy="237675"/>
            </a:xfrm>
            <a:custGeom>
              <a:avLst/>
              <a:gdLst/>
              <a:ahLst/>
              <a:cxnLst/>
              <a:rect l="l" t="t" r="r" b="b"/>
              <a:pathLst>
                <a:path w="9819" h="9507" extrusionOk="0">
                  <a:moveTo>
                    <a:pt x="6426" y="0"/>
                  </a:moveTo>
                  <a:cubicBezTo>
                    <a:pt x="5719" y="0"/>
                    <a:pt x="5027" y="245"/>
                    <a:pt x="4560" y="825"/>
                  </a:cubicBezTo>
                  <a:cubicBezTo>
                    <a:pt x="3496" y="2193"/>
                    <a:pt x="2372" y="3500"/>
                    <a:pt x="1095" y="4655"/>
                  </a:cubicBezTo>
                  <a:cubicBezTo>
                    <a:pt x="31" y="5688"/>
                    <a:pt x="1" y="7664"/>
                    <a:pt x="1095" y="8698"/>
                  </a:cubicBezTo>
                  <a:cubicBezTo>
                    <a:pt x="1692" y="9233"/>
                    <a:pt x="2420" y="9507"/>
                    <a:pt x="3143" y="9507"/>
                  </a:cubicBezTo>
                  <a:cubicBezTo>
                    <a:pt x="3856" y="9507"/>
                    <a:pt x="4564" y="9241"/>
                    <a:pt x="5138" y="8698"/>
                  </a:cubicBezTo>
                  <a:cubicBezTo>
                    <a:pt x="6384" y="7512"/>
                    <a:pt x="7569" y="6236"/>
                    <a:pt x="8603" y="4868"/>
                  </a:cubicBezTo>
                  <a:cubicBezTo>
                    <a:pt x="9515" y="3682"/>
                    <a:pt x="9819" y="1980"/>
                    <a:pt x="8603" y="825"/>
                  </a:cubicBezTo>
                  <a:cubicBezTo>
                    <a:pt x="8067" y="322"/>
                    <a:pt x="7236" y="0"/>
                    <a:pt x="6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2324775" y="1196750"/>
              <a:ext cx="250025" cy="243750"/>
            </a:xfrm>
            <a:custGeom>
              <a:avLst/>
              <a:gdLst/>
              <a:ahLst/>
              <a:cxnLst/>
              <a:rect l="l" t="t" r="r" b="b"/>
              <a:pathLst>
                <a:path w="10001" h="9750" extrusionOk="0">
                  <a:moveTo>
                    <a:pt x="6779" y="0"/>
                  </a:moveTo>
                  <a:cubicBezTo>
                    <a:pt x="5792" y="0"/>
                    <a:pt x="4855" y="474"/>
                    <a:pt x="4256" y="1383"/>
                  </a:cubicBezTo>
                  <a:cubicBezTo>
                    <a:pt x="4043" y="1778"/>
                    <a:pt x="3770" y="2112"/>
                    <a:pt x="3557" y="2447"/>
                  </a:cubicBezTo>
                  <a:cubicBezTo>
                    <a:pt x="3482" y="2544"/>
                    <a:pt x="3457" y="2577"/>
                    <a:pt x="3457" y="2577"/>
                  </a:cubicBezTo>
                  <a:cubicBezTo>
                    <a:pt x="3458" y="2577"/>
                    <a:pt x="3565" y="2438"/>
                    <a:pt x="3565" y="2438"/>
                  </a:cubicBezTo>
                  <a:lnTo>
                    <a:pt x="3565" y="2438"/>
                  </a:lnTo>
                  <a:cubicBezTo>
                    <a:pt x="3566" y="2438"/>
                    <a:pt x="3541" y="2471"/>
                    <a:pt x="3466" y="2568"/>
                  </a:cubicBezTo>
                  <a:cubicBezTo>
                    <a:pt x="3314" y="2751"/>
                    <a:pt x="3162" y="2933"/>
                    <a:pt x="3010" y="3116"/>
                  </a:cubicBezTo>
                  <a:cubicBezTo>
                    <a:pt x="2432" y="3754"/>
                    <a:pt x="1794" y="4362"/>
                    <a:pt x="1156" y="4939"/>
                  </a:cubicBezTo>
                  <a:cubicBezTo>
                    <a:pt x="1" y="5912"/>
                    <a:pt x="92" y="7979"/>
                    <a:pt x="1156" y="8951"/>
                  </a:cubicBezTo>
                  <a:cubicBezTo>
                    <a:pt x="1755" y="9491"/>
                    <a:pt x="2443" y="9750"/>
                    <a:pt x="3132" y="9750"/>
                  </a:cubicBezTo>
                  <a:cubicBezTo>
                    <a:pt x="3841" y="9750"/>
                    <a:pt x="4551" y="9476"/>
                    <a:pt x="5168" y="8951"/>
                  </a:cubicBezTo>
                  <a:cubicBezTo>
                    <a:pt x="6748" y="7584"/>
                    <a:pt x="8116" y="5973"/>
                    <a:pt x="9211" y="4240"/>
                  </a:cubicBezTo>
                  <a:cubicBezTo>
                    <a:pt x="10001" y="2994"/>
                    <a:pt x="9514" y="1049"/>
                    <a:pt x="8177" y="319"/>
                  </a:cubicBezTo>
                  <a:cubicBezTo>
                    <a:pt x="7720" y="105"/>
                    <a:pt x="7244" y="0"/>
                    <a:pt x="6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1499525" y="512275"/>
              <a:ext cx="224200" cy="262775"/>
            </a:xfrm>
            <a:custGeom>
              <a:avLst/>
              <a:gdLst/>
              <a:ahLst/>
              <a:cxnLst/>
              <a:rect l="l" t="t" r="r" b="b"/>
              <a:pathLst>
                <a:path w="8968" h="10511" extrusionOk="0">
                  <a:moveTo>
                    <a:pt x="5657" y="0"/>
                  </a:moveTo>
                  <a:cubicBezTo>
                    <a:pt x="4410" y="0"/>
                    <a:pt x="3378" y="854"/>
                    <a:pt x="2980" y="2075"/>
                  </a:cubicBezTo>
                  <a:cubicBezTo>
                    <a:pt x="2524" y="3442"/>
                    <a:pt x="1794" y="4841"/>
                    <a:pt x="882" y="6208"/>
                  </a:cubicBezTo>
                  <a:cubicBezTo>
                    <a:pt x="1" y="7485"/>
                    <a:pt x="609" y="9370"/>
                    <a:pt x="1885" y="10129"/>
                  </a:cubicBezTo>
                  <a:cubicBezTo>
                    <a:pt x="2341" y="10391"/>
                    <a:pt x="2815" y="10511"/>
                    <a:pt x="3278" y="10511"/>
                  </a:cubicBezTo>
                  <a:cubicBezTo>
                    <a:pt x="4267" y="10511"/>
                    <a:pt x="5206" y="9966"/>
                    <a:pt x="5806" y="9096"/>
                  </a:cubicBezTo>
                  <a:cubicBezTo>
                    <a:pt x="6961" y="7394"/>
                    <a:pt x="7843" y="5509"/>
                    <a:pt x="8481" y="3625"/>
                  </a:cubicBezTo>
                  <a:cubicBezTo>
                    <a:pt x="8968" y="2166"/>
                    <a:pt x="7904" y="494"/>
                    <a:pt x="6506" y="129"/>
                  </a:cubicBezTo>
                  <a:cubicBezTo>
                    <a:pt x="6215" y="42"/>
                    <a:pt x="5931" y="0"/>
                    <a:pt x="5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507875" y="1268375"/>
              <a:ext cx="224200" cy="262775"/>
            </a:xfrm>
            <a:custGeom>
              <a:avLst/>
              <a:gdLst/>
              <a:ahLst/>
              <a:cxnLst/>
              <a:rect l="l" t="t" r="r" b="b"/>
              <a:pathLst>
                <a:path w="8968" h="10511" extrusionOk="0">
                  <a:moveTo>
                    <a:pt x="5656" y="0"/>
                  </a:moveTo>
                  <a:cubicBezTo>
                    <a:pt x="4410" y="0"/>
                    <a:pt x="3378" y="853"/>
                    <a:pt x="2979" y="2074"/>
                  </a:cubicBezTo>
                  <a:cubicBezTo>
                    <a:pt x="2523" y="3442"/>
                    <a:pt x="1794" y="4840"/>
                    <a:pt x="882" y="6208"/>
                  </a:cubicBezTo>
                  <a:cubicBezTo>
                    <a:pt x="0" y="7485"/>
                    <a:pt x="608" y="9369"/>
                    <a:pt x="1915" y="10129"/>
                  </a:cubicBezTo>
                  <a:cubicBezTo>
                    <a:pt x="2361" y="10391"/>
                    <a:pt x="2832" y="10510"/>
                    <a:pt x="3294" y="10510"/>
                  </a:cubicBezTo>
                  <a:cubicBezTo>
                    <a:pt x="4280" y="10510"/>
                    <a:pt x="5226" y="9965"/>
                    <a:pt x="5806" y="9096"/>
                  </a:cubicBezTo>
                  <a:cubicBezTo>
                    <a:pt x="6961" y="7393"/>
                    <a:pt x="7843" y="5509"/>
                    <a:pt x="8481" y="3624"/>
                  </a:cubicBezTo>
                  <a:cubicBezTo>
                    <a:pt x="8967" y="2165"/>
                    <a:pt x="7903" y="494"/>
                    <a:pt x="6505" y="129"/>
                  </a:cubicBezTo>
                  <a:cubicBezTo>
                    <a:pt x="6215" y="41"/>
                    <a:pt x="5930" y="0"/>
                    <a:pt x="5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34"/>
          <p:cNvGrpSpPr/>
          <p:nvPr/>
        </p:nvGrpSpPr>
        <p:grpSpPr>
          <a:xfrm rot="995190">
            <a:off x="1290356" y="1175224"/>
            <a:ext cx="1451256" cy="1055410"/>
            <a:chOff x="1106103" y="1289809"/>
            <a:chExt cx="2099742" cy="1527014"/>
          </a:xfrm>
        </p:grpSpPr>
        <p:sp>
          <p:nvSpPr>
            <p:cNvPr id="2310" name="Google Shape;2310;p34"/>
            <p:cNvSpPr/>
            <p:nvPr/>
          </p:nvSpPr>
          <p:spPr>
            <a:xfrm rot="-1494576">
              <a:off x="1110773" y="1680285"/>
              <a:ext cx="1954407" cy="453838"/>
            </a:xfrm>
            <a:custGeom>
              <a:avLst/>
              <a:gdLst/>
              <a:ahLst/>
              <a:cxnLst/>
              <a:rect l="l" t="t" r="r" b="b"/>
              <a:pathLst>
                <a:path w="78174" h="18153" extrusionOk="0">
                  <a:moveTo>
                    <a:pt x="67973" y="0"/>
                  </a:moveTo>
                  <a:cubicBezTo>
                    <a:pt x="67765" y="0"/>
                    <a:pt x="67558" y="19"/>
                    <a:pt x="67357" y="59"/>
                  </a:cubicBezTo>
                  <a:cubicBezTo>
                    <a:pt x="67175" y="90"/>
                    <a:pt x="66993" y="120"/>
                    <a:pt x="66780" y="211"/>
                  </a:cubicBezTo>
                  <a:cubicBezTo>
                    <a:pt x="66598" y="272"/>
                    <a:pt x="66415" y="363"/>
                    <a:pt x="66263" y="424"/>
                  </a:cubicBezTo>
                  <a:cubicBezTo>
                    <a:pt x="66111" y="515"/>
                    <a:pt x="65959" y="637"/>
                    <a:pt x="65807" y="698"/>
                  </a:cubicBezTo>
                  <a:cubicBezTo>
                    <a:pt x="65655" y="789"/>
                    <a:pt x="65564" y="850"/>
                    <a:pt x="65503" y="941"/>
                  </a:cubicBezTo>
                  <a:cubicBezTo>
                    <a:pt x="63953" y="2066"/>
                    <a:pt x="62828" y="3312"/>
                    <a:pt x="61765" y="4436"/>
                  </a:cubicBezTo>
                  <a:lnTo>
                    <a:pt x="61005" y="5196"/>
                  </a:lnTo>
                  <a:lnTo>
                    <a:pt x="60184" y="5987"/>
                  </a:lnTo>
                  <a:lnTo>
                    <a:pt x="58421" y="7567"/>
                  </a:lnTo>
                  <a:cubicBezTo>
                    <a:pt x="57266" y="8631"/>
                    <a:pt x="56111" y="9695"/>
                    <a:pt x="54926" y="10819"/>
                  </a:cubicBezTo>
                  <a:cubicBezTo>
                    <a:pt x="54409" y="11306"/>
                    <a:pt x="53862" y="11731"/>
                    <a:pt x="53497" y="11914"/>
                  </a:cubicBezTo>
                  <a:cubicBezTo>
                    <a:pt x="53315" y="11975"/>
                    <a:pt x="53193" y="12035"/>
                    <a:pt x="53102" y="12035"/>
                  </a:cubicBezTo>
                  <a:cubicBezTo>
                    <a:pt x="53041" y="12035"/>
                    <a:pt x="52950" y="12035"/>
                    <a:pt x="52859" y="11975"/>
                  </a:cubicBezTo>
                  <a:cubicBezTo>
                    <a:pt x="52616" y="11914"/>
                    <a:pt x="52190" y="11519"/>
                    <a:pt x="51825" y="10971"/>
                  </a:cubicBezTo>
                  <a:cubicBezTo>
                    <a:pt x="51400" y="10394"/>
                    <a:pt x="50974" y="9756"/>
                    <a:pt x="50609" y="9057"/>
                  </a:cubicBezTo>
                  <a:cubicBezTo>
                    <a:pt x="50305" y="8601"/>
                    <a:pt x="49819" y="7841"/>
                    <a:pt x="49120" y="6746"/>
                  </a:cubicBezTo>
                  <a:cubicBezTo>
                    <a:pt x="48786" y="6199"/>
                    <a:pt x="48360" y="5591"/>
                    <a:pt x="47904" y="4923"/>
                  </a:cubicBezTo>
                  <a:cubicBezTo>
                    <a:pt x="47783" y="4771"/>
                    <a:pt x="47631" y="4588"/>
                    <a:pt x="47539" y="4376"/>
                  </a:cubicBezTo>
                  <a:cubicBezTo>
                    <a:pt x="47418" y="4224"/>
                    <a:pt x="47296" y="4072"/>
                    <a:pt x="47144" y="3980"/>
                  </a:cubicBezTo>
                  <a:cubicBezTo>
                    <a:pt x="46992" y="3859"/>
                    <a:pt x="46871" y="3707"/>
                    <a:pt x="46719" y="3555"/>
                  </a:cubicBezTo>
                  <a:cubicBezTo>
                    <a:pt x="46145" y="3096"/>
                    <a:pt x="45408" y="2853"/>
                    <a:pt x="44637" y="2853"/>
                  </a:cubicBezTo>
                  <a:cubicBezTo>
                    <a:pt x="44591" y="2853"/>
                    <a:pt x="44546" y="2854"/>
                    <a:pt x="44500" y="2856"/>
                  </a:cubicBezTo>
                  <a:cubicBezTo>
                    <a:pt x="44074" y="2917"/>
                    <a:pt x="43649" y="2977"/>
                    <a:pt x="43284" y="3129"/>
                  </a:cubicBezTo>
                  <a:cubicBezTo>
                    <a:pt x="43071" y="3160"/>
                    <a:pt x="42980" y="3251"/>
                    <a:pt x="42828" y="3312"/>
                  </a:cubicBezTo>
                  <a:cubicBezTo>
                    <a:pt x="42676" y="3403"/>
                    <a:pt x="42524" y="3433"/>
                    <a:pt x="42403" y="3525"/>
                  </a:cubicBezTo>
                  <a:cubicBezTo>
                    <a:pt x="41855" y="3828"/>
                    <a:pt x="41399" y="4132"/>
                    <a:pt x="40944" y="4467"/>
                  </a:cubicBezTo>
                  <a:cubicBezTo>
                    <a:pt x="40092" y="5135"/>
                    <a:pt x="39272" y="5895"/>
                    <a:pt x="38573" y="6716"/>
                  </a:cubicBezTo>
                  <a:cubicBezTo>
                    <a:pt x="37053" y="8297"/>
                    <a:pt x="35624" y="10060"/>
                    <a:pt x="34257" y="11823"/>
                  </a:cubicBezTo>
                  <a:cubicBezTo>
                    <a:pt x="33922" y="12248"/>
                    <a:pt x="33588" y="12704"/>
                    <a:pt x="33284" y="13099"/>
                  </a:cubicBezTo>
                  <a:cubicBezTo>
                    <a:pt x="32980" y="13464"/>
                    <a:pt x="32585" y="13798"/>
                    <a:pt x="32281" y="14072"/>
                  </a:cubicBezTo>
                  <a:cubicBezTo>
                    <a:pt x="31977" y="14345"/>
                    <a:pt x="31673" y="14497"/>
                    <a:pt x="31521" y="14528"/>
                  </a:cubicBezTo>
                  <a:cubicBezTo>
                    <a:pt x="31458" y="14540"/>
                    <a:pt x="31416" y="14548"/>
                    <a:pt x="31377" y="14548"/>
                  </a:cubicBezTo>
                  <a:cubicBezTo>
                    <a:pt x="31323" y="14548"/>
                    <a:pt x="31276" y="14533"/>
                    <a:pt x="31187" y="14497"/>
                  </a:cubicBezTo>
                  <a:cubicBezTo>
                    <a:pt x="30883" y="14376"/>
                    <a:pt x="30214" y="13464"/>
                    <a:pt x="29758" y="12674"/>
                  </a:cubicBezTo>
                  <a:cubicBezTo>
                    <a:pt x="29211" y="11792"/>
                    <a:pt x="28724" y="10880"/>
                    <a:pt x="28177" y="9999"/>
                  </a:cubicBezTo>
                  <a:cubicBezTo>
                    <a:pt x="27661" y="9148"/>
                    <a:pt x="27083" y="8297"/>
                    <a:pt x="26445" y="7537"/>
                  </a:cubicBezTo>
                  <a:cubicBezTo>
                    <a:pt x="26141" y="7172"/>
                    <a:pt x="25807" y="6777"/>
                    <a:pt x="25411" y="6443"/>
                  </a:cubicBezTo>
                  <a:cubicBezTo>
                    <a:pt x="25290" y="6351"/>
                    <a:pt x="25229" y="6260"/>
                    <a:pt x="25107" y="6169"/>
                  </a:cubicBezTo>
                  <a:cubicBezTo>
                    <a:pt x="24986" y="6108"/>
                    <a:pt x="24895" y="5987"/>
                    <a:pt x="24773" y="5895"/>
                  </a:cubicBezTo>
                  <a:cubicBezTo>
                    <a:pt x="24469" y="5683"/>
                    <a:pt x="24165" y="5500"/>
                    <a:pt x="23831" y="5379"/>
                  </a:cubicBezTo>
                  <a:cubicBezTo>
                    <a:pt x="23361" y="5186"/>
                    <a:pt x="22876" y="5069"/>
                    <a:pt x="22419" y="5069"/>
                  </a:cubicBezTo>
                  <a:cubicBezTo>
                    <a:pt x="22225" y="5069"/>
                    <a:pt x="22036" y="5090"/>
                    <a:pt x="21855" y="5135"/>
                  </a:cubicBezTo>
                  <a:cubicBezTo>
                    <a:pt x="21703" y="5196"/>
                    <a:pt x="21551" y="5227"/>
                    <a:pt x="21399" y="5287"/>
                  </a:cubicBezTo>
                  <a:cubicBezTo>
                    <a:pt x="21247" y="5379"/>
                    <a:pt x="21126" y="5409"/>
                    <a:pt x="20974" y="5500"/>
                  </a:cubicBezTo>
                  <a:cubicBezTo>
                    <a:pt x="20700" y="5652"/>
                    <a:pt x="20487" y="5835"/>
                    <a:pt x="20244" y="6017"/>
                  </a:cubicBezTo>
                  <a:cubicBezTo>
                    <a:pt x="19758" y="6503"/>
                    <a:pt x="19302" y="6929"/>
                    <a:pt x="18907" y="7263"/>
                  </a:cubicBezTo>
                  <a:lnTo>
                    <a:pt x="18420" y="7780"/>
                  </a:lnTo>
                  <a:cubicBezTo>
                    <a:pt x="16931" y="9209"/>
                    <a:pt x="15350" y="10759"/>
                    <a:pt x="13709" y="12035"/>
                  </a:cubicBezTo>
                  <a:cubicBezTo>
                    <a:pt x="12888" y="12643"/>
                    <a:pt x="12068" y="13190"/>
                    <a:pt x="11247" y="13616"/>
                  </a:cubicBezTo>
                  <a:cubicBezTo>
                    <a:pt x="10457" y="14072"/>
                    <a:pt x="9575" y="14467"/>
                    <a:pt x="8967" y="14649"/>
                  </a:cubicBezTo>
                  <a:cubicBezTo>
                    <a:pt x="8694" y="14771"/>
                    <a:pt x="8420" y="14801"/>
                    <a:pt x="8177" y="14801"/>
                  </a:cubicBezTo>
                  <a:cubicBezTo>
                    <a:pt x="8097" y="14810"/>
                    <a:pt x="8014" y="14814"/>
                    <a:pt x="7930" y="14814"/>
                  </a:cubicBezTo>
                  <a:cubicBezTo>
                    <a:pt x="7725" y="14814"/>
                    <a:pt x="7510" y="14792"/>
                    <a:pt x="7296" y="14771"/>
                  </a:cubicBezTo>
                  <a:cubicBezTo>
                    <a:pt x="6688" y="14649"/>
                    <a:pt x="6080" y="14376"/>
                    <a:pt x="5502" y="14011"/>
                  </a:cubicBezTo>
                  <a:lnTo>
                    <a:pt x="5502" y="14011"/>
                  </a:lnTo>
                  <a:cubicBezTo>
                    <a:pt x="5958" y="14467"/>
                    <a:pt x="6414" y="14801"/>
                    <a:pt x="6870" y="15014"/>
                  </a:cubicBezTo>
                  <a:cubicBezTo>
                    <a:pt x="6232" y="14801"/>
                    <a:pt x="5624" y="14376"/>
                    <a:pt x="5168" y="14011"/>
                  </a:cubicBezTo>
                  <a:cubicBezTo>
                    <a:pt x="4712" y="13616"/>
                    <a:pt x="4378" y="13251"/>
                    <a:pt x="4165" y="13008"/>
                  </a:cubicBezTo>
                  <a:cubicBezTo>
                    <a:pt x="3678" y="12400"/>
                    <a:pt x="3405" y="11944"/>
                    <a:pt x="3222" y="11762"/>
                  </a:cubicBezTo>
                  <a:cubicBezTo>
                    <a:pt x="3133" y="11619"/>
                    <a:pt x="3076" y="11560"/>
                    <a:pt x="3043" y="11560"/>
                  </a:cubicBezTo>
                  <a:cubicBezTo>
                    <a:pt x="3020" y="11560"/>
                    <a:pt x="3010" y="11590"/>
                    <a:pt x="3010" y="11640"/>
                  </a:cubicBezTo>
                  <a:cubicBezTo>
                    <a:pt x="3010" y="11914"/>
                    <a:pt x="3222" y="12674"/>
                    <a:pt x="3496" y="13282"/>
                  </a:cubicBezTo>
                  <a:cubicBezTo>
                    <a:pt x="3709" y="13707"/>
                    <a:pt x="3587" y="13707"/>
                    <a:pt x="3526" y="13737"/>
                  </a:cubicBezTo>
                  <a:cubicBezTo>
                    <a:pt x="3466" y="13768"/>
                    <a:pt x="3405" y="13889"/>
                    <a:pt x="3861" y="14497"/>
                  </a:cubicBezTo>
                  <a:cubicBezTo>
                    <a:pt x="3496" y="14072"/>
                    <a:pt x="3222" y="13737"/>
                    <a:pt x="3010" y="13403"/>
                  </a:cubicBezTo>
                  <a:cubicBezTo>
                    <a:pt x="2767" y="13038"/>
                    <a:pt x="2554" y="12674"/>
                    <a:pt x="2311" y="12187"/>
                  </a:cubicBezTo>
                  <a:cubicBezTo>
                    <a:pt x="2308" y="12185"/>
                    <a:pt x="2307" y="12184"/>
                    <a:pt x="2306" y="12184"/>
                  </a:cubicBezTo>
                  <a:lnTo>
                    <a:pt x="2306" y="12184"/>
                  </a:lnTo>
                  <a:cubicBezTo>
                    <a:pt x="2276" y="12184"/>
                    <a:pt x="2631" y="12970"/>
                    <a:pt x="3071" y="13585"/>
                  </a:cubicBezTo>
                  <a:cubicBezTo>
                    <a:pt x="3461" y="14132"/>
                    <a:pt x="3917" y="14566"/>
                    <a:pt x="3813" y="14566"/>
                  </a:cubicBezTo>
                  <a:cubicBezTo>
                    <a:pt x="3795" y="14566"/>
                    <a:pt x="3762" y="14554"/>
                    <a:pt x="3709" y="14528"/>
                  </a:cubicBezTo>
                  <a:cubicBezTo>
                    <a:pt x="3010" y="13707"/>
                    <a:pt x="2311" y="12643"/>
                    <a:pt x="1855" y="11610"/>
                  </a:cubicBezTo>
                  <a:lnTo>
                    <a:pt x="1855" y="11610"/>
                  </a:lnTo>
                  <a:cubicBezTo>
                    <a:pt x="1855" y="11823"/>
                    <a:pt x="2250" y="12734"/>
                    <a:pt x="2736" y="13555"/>
                  </a:cubicBezTo>
                  <a:cubicBezTo>
                    <a:pt x="3222" y="14345"/>
                    <a:pt x="3861" y="14953"/>
                    <a:pt x="3770" y="14953"/>
                  </a:cubicBezTo>
                  <a:cubicBezTo>
                    <a:pt x="3526" y="14771"/>
                    <a:pt x="2949" y="14072"/>
                    <a:pt x="2615" y="13403"/>
                  </a:cubicBezTo>
                  <a:cubicBezTo>
                    <a:pt x="2250" y="12704"/>
                    <a:pt x="1976" y="12066"/>
                    <a:pt x="1824" y="12035"/>
                  </a:cubicBezTo>
                  <a:cubicBezTo>
                    <a:pt x="1822" y="12034"/>
                    <a:pt x="1820" y="12033"/>
                    <a:pt x="1818" y="12033"/>
                  </a:cubicBezTo>
                  <a:lnTo>
                    <a:pt x="1818" y="12033"/>
                  </a:lnTo>
                  <a:cubicBezTo>
                    <a:pt x="1763" y="12033"/>
                    <a:pt x="2231" y="12995"/>
                    <a:pt x="2556" y="13510"/>
                  </a:cubicBezTo>
                  <a:lnTo>
                    <a:pt x="2556" y="13510"/>
                  </a:lnTo>
                  <a:cubicBezTo>
                    <a:pt x="2082" y="12767"/>
                    <a:pt x="1697" y="12054"/>
                    <a:pt x="1429" y="11488"/>
                  </a:cubicBezTo>
                  <a:cubicBezTo>
                    <a:pt x="1186" y="10911"/>
                    <a:pt x="973" y="10455"/>
                    <a:pt x="882" y="10242"/>
                  </a:cubicBezTo>
                  <a:cubicBezTo>
                    <a:pt x="817" y="10113"/>
                    <a:pt x="761" y="10044"/>
                    <a:pt x="732" y="10044"/>
                  </a:cubicBezTo>
                  <a:cubicBezTo>
                    <a:pt x="706" y="10044"/>
                    <a:pt x="702" y="10098"/>
                    <a:pt x="730" y="10212"/>
                  </a:cubicBezTo>
                  <a:cubicBezTo>
                    <a:pt x="760" y="10424"/>
                    <a:pt x="821" y="10880"/>
                    <a:pt x="1095" y="11671"/>
                  </a:cubicBezTo>
                  <a:cubicBezTo>
                    <a:pt x="639" y="10607"/>
                    <a:pt x="305" y="9057"/>
                    <a:pt x="1" y="7962"/>
                  </a:cubicBezTo>
                  <a:lnTo>
                    <a:pt x="1" y="7962"/>
                  </a:lnTo>
                  <a:cubicBezTo>
                    <a:pt x="141" y="8496"/>
                    <a:pt x="334" y="9343"/>
                    <a:pt x="482" y="9876"/>
                  </a:cubicBezTo>
                  <a:lnTo>
                    <a:pt x="482" y="9876"/>
                  </a:lnTo>
                  <a:cubicBezTo>
                    <a:pt x="312" y="9278"/>
                    <a:pt x="143" y="8683"/>
                    <a:pt x="1" y="8114"/>
                  </a:cubicBezTo>
                  <a:lnTo>
                    <a:pt x="1" y="8449"/>
                  </a:lnTo>
                  <a:cubicBezTo>
                    <a:pt x="50" y="8647"/>
                    <a:pt x="95" y="8841"/>
                    <a:pt x="140" y="9037"/>
                  </a:cubicBezTo>
                  <a:lnTo>
                    <a:pt x="140" y="9037"/>
                  </a:lnTo>
                  <a:cubicBezTo>
                    <a:pt x="105" y="8904"/>
                    <a:pt x="68" y="8769"/>
                    <a:pt x="31" y="8631"/>
                  </a:cubicBezTo>
                  <a:lnTo>
                    <a:pt x="31" y="8631"/>
                  </a:lnTo>
                  <a:cubicBezTo>
                    <a:pt x="61" y="8996"/>
                    <a:pt x="122" y="9360"/>
                    <a:pt x="153" y="9786"/>
                  </a:cubicBezTo>
                  <a:cubicBezTo>
                    <a:pt x="305" y="10576"/>
                    <a:pt x="487" y="11367"/>
                    <a:pt x="730" y="12066"/>
                  </a:cubicBezTo>
                  <a:cubicBezTo>
                    <a:pt x="943" y="12795"/>
                    <a:pt x="1216" y="13403"/>
                    <a:pt x="1490" y="13798"/>
                  </a:cubicBezTo>
                  <a:cubicBezTo>
                    <a:pt x="2463" y="15531"/>
                    <a:pt x="4074" y="17081"/>
                    <a:pt x="6201" y="17810"/>
                  </a:cubicBezTo>
                  <a:cubicBezTo>
                    <a:pt x="6718" y="17993"/>
                    <a:pt x="7296" y="18114"/>
                    <a:pt x="7903" y="18145"/>
                  </a:cubicBezTo>
                  <a:cubicBezTo>
                    <a:pt x="8003" y="18150"/>
                    <a:pt x="8103" y="18153"/>
                    <a:pt x="8205" y="18153"/>
                  </a:cubicBezTo>
                  <a:cubicBezTo>
                    <a:pt x="8696" y="18153"/>
                    <a:pt x="9208" y="18094"/>
                    <a:pt x="9636" y="17993"/>
                  </a:cubicBezTo>
                  <a:cubicBezTo>
                    <a:pt x="10183" y="17871"/>
                    <a:pt x="10669" y="17689"/>
                    <a:pt x="11125" y="17537"/>
                  </a:cubicBezTo>
                  <a:cubicBezTo>
                    <a:pt x="11551" y="17385"/>
                    <a:pt x="12007" y="17203"/>
                    <a:pt x="12432" y="16990"/>
                  </a:cubicBezTo>
                  <a:cubicBezTo>
                    <a:pt x="13253" y="16625"/>
                    <a:pt x="14043" y="16169"/>
                    <a:pt x="14864" y="15683"/>
                  </a:cubicBezTo>
                  <a:cubicBezTo>
                    <a:pt x="15624" y="15166"/>
                    <a:pt x="16323" y="14649"/>
                    <a:pt x="17053" y="14072"/>
                  </a:cubicBezTo>
                  <a:cubicBezTo>
                    <a:pt x="18512" y="12826"/>
                    <a:pt x="19758" y="11610"/>
                    <a:pt x="20943" y="10424"/>
                  </a:cubicBezTo>
                  <a:cubicBezTo>
                    <a:pt x="20929" y="10404"/>
                    <a:pt x="20903" y="10399"/>
                    <a:pt x="20875" y="10399"/>
                  </a:cubicBezTo>
                  <a:cubicBezTo>
                    <a:pt x="20848" y="10399"/>
                    <a:pt x="20821" y="10403"/>
                    <a:pt x="20800" y="10403"/>
                  </a:cubicBezTo>
                  <a:cubicBezTo>
                    <a:pt x="20744" y="10403"/>
                    <a:pt x="20738" y="10373"/>
                    <a:pt x="20943" y="10151"/>
                  </a:cubicBezTo>
                  <a:lnTo>
                    <a:pt x="21794" y="9269"/>
                  </a:lnTo>
                  <a:cubicBezTo>
                    <a:pt x="21946" y="9117"/>
                    <a:pt x="22098" y="9026"/>
                    <a:pt x="22250" y="8905"/>
                  </a:cubicBezTo>
                  <a:lnTo>
                    <a:pt x="22493" y="8722"/>
                  </a:lnTo>
                  <a:lnTo>
                    <a:pt x="22524" y="8661"/>
                  </a:lnTo>
                  <a:cubicBezTo>
                    <a:pt x="22615" y="8661"/>
                    <a:pt x="22645" y="8722"/>
                    <a:pt x="22676" y="8722"/>
                  </a:cubicBezTo>
                  <a:cubicBezTo>
                    <a:pt x="22706" y="8661"/>
                    <a:pt x="22706" y="8631"/>
                    <a:pt x="22767" y="8601"/>
                  </a:cubicBezTo>
                  <a:cubicBezTo>
                    <a:pt x="23071" y="8813"/>
                    <a:pt x="23436" y="9269"/>
                    <a:pt x="23770" y="9786"/>
                  </a:cubicBezTo>
                  <a:cubicBezTo>
                    <a:pt x="24135" y="10272"/>
                    <a:pt x="24499" y="10850"/>
                    <a:pt x="24834" y="11397"/>
                  </a:cubicBezTo>
                  <a:cubicBezTo>
                    <a:pt x="25199" y="11944"/>
                    <a:pt x="25533" y="12491"/>
                    <a:pt x="25837" y="13008"/>
                  </a:cubicBezTo>
                  <a:cubicBezTo>
                    <a:pt x="26171" y="13585"/>
                    <a:pt x="26475" y="14102"/>
                    <a:pt x="26870" y="14710"/>
                  </a:cubicBezTo>
                  <a:cubicBezTo>
                    <a:pt x="26962" y="14862"/>
                    <a:pt x="27053" y="15014"/>
                    <a:pt x="27174" y="15227"/>
                  </a:cubicBezTo>
                  <a:lnTo>
                    <a:pt x="27478" y="15683"/>
                  </a:lnTo>
                  <a:cubicBezTo>
                    <a:pt x="27691" y="15987"/>
                    <a:pt x="27965" y="16321"/>
                    <a:pt x="28269" y="16625"/>
                  </a:cubicBezTo>
                  <a:cubicBezTo>
                    <a:pt x="28603" y="16959"/>
                    <a:pt x="28998" y="17294"/>
                    <a:pt x="29515" y="17567"/>
                  </a:cubicBezTo>
                  <a:cubicBezTo>
                    <a:pt x="30062" y="17841"/>
                    <a:pt x="30670" y="17993"/>
                    <a:pt x="31278" y="17993"/>
                  </a:cubicBezTo>
                  <a:cubicBezTo>
                    <a:pt x="31156" y="17962"/>
                    <a:pt x="31065" y="17902"/>
                    <a:pt x="31582" y="17871"/>
                  </a:cubicBezTo>
                  <a:cubicBezTo>
                    <a:pt x="32068" y="17841"/>
                    <a:pt x="32554" y="17719"/>
                    <a:pt x="33010" y="17476"/>
                  </a:cubicBezTo>
                  <a:cubicBezTo>
                    <a:pt x="33466" y="17294"/>
                    <a:pt x="33892" y="17020"/>
                    <a:pt x="34226" y="16777"/>
                  </a:cubicBezTo>
                  <a:cubicBezTo>
                    <a:pt x="34621" y="16503"/>
                    <a:pt x="34895" y="16199"/>
                    <a:pt x="35260" y="15896"/>
                  </a:cubicBezTo>
                  <a:lnTo>
                    <a:pt x="35716" y="15440"/>
                  </a:lnTo>
                  <a:lnTo>
                    <a:pt x="35928" y="15166"/>
                  </a:lnTo>
                  <a:lnTo>
                    <a:pt x="36141" y="14953"/>
                  </a:lnTo>
                  <a:cubicBezTo>
                    <a:pt x="36293" y="14771"/>
                    <a:pt x="36445" y="14558"/>
                    <a:pt x="36536" y="14376"/>
                  </a:cubicBezTo>
                  <a:cubicBezTo>
                    <a:pt x="36627" y="14224"/>
                    <a:pt x="36627" y="14163"/>
                    <a:pt x="36627" y="14102"/>
                  </a:cubicBezTo>
                  <a:cubicBezTo>
                    <a:pt x="37083" y="13555"/>
                    <a:pt x="37448" y="13099"/>
                    <a:pt x="37843" y="12643"/>
                  </a:cubicBezTo>
                  <a:cubicBezTo>
                    <a:pt x="38968" y="11123"/>
                    <a:pt x="40123" y="9634"/>
                    <a:pt x="41399" y="8297"/>
                  </a:cubicBezTo>
                  <a:cubicBezTo>
                    <a:pt x="42068" y="7658"/>
                    <a:pt x="42707" y="7020"/>
                    <a:pt x="43375" y="6503"/>
                  </a:cubicBezTo>
                  <a:cubicBezTo>
                    <a:pt x="43527" y="6412"/>
                    <a:pt x="43740" y="6291"/>
                    <a:pt x="43892" y="6199"/>
                  </a:cubicBezTo>
                  <a:lnTo>
                    <a:pt x="44105" y="6108"/>
                  </a:lnTo>
                  <a:cubicBezTo>
                    <a:pt x="44135" y="6047"/>
                    <a:pt x="44196" y="6047"/>
                    <a:pt x="44226" y="6047"/>
                  </a:cubicBezTo>
                  <a:cubicBezTo>
                    <a:pt x="44257" y="6047"/>
                    <a:pt x="44287" y="6017"/>
                    <a:pt x="44287" y="6017"/>
                  </a:cubicBezTo>
                  <a:cubicBezTo>
                    <a:pt x="44376" y="5981"/>
                    <a:pt x="44486" y="5967"/>
                    <a:pt x="44592" y="5967"/>
                  </a:cubicBezTo>
                  <a:cubicBezTo>
                    <a:pt x="44667" y="5967"/>
                    <a:pt x="44741" y="5974"/>
                    <a:pt x="44804" y="5987"/>
                  </a:cubicBezTo>
                  <a:cubicBezTo>
                    <a:pt x="44865" y="6017"/>
                    <a:pt x="44956" y="6047"/>
                    <a:pt x="45017" y="6139"/>
                  </a:cubicBezTo>
                  <a:lnTo>
                    <a:pt x="45047" y="6169"/>
                  </a:lnTo>
                  <a:lnTo>
                    <a:pt x="45169" y="6321"/>
                  </a:lnTo>
                  <a:lnTo>
                    <a:pt x="45412" y="6594"/>
                  </a:lnTo>
                  <a:cubicBezTo>
                    <a:pt x="45716" y="6959"/>
                    <a:pt x="45959" y="7354"/>
                    <a:pt x="46232" y="7780"/>
                  </a:cubicBezTo>
                  <a:cubicBezTo>
                    <a:pt x="46810" y="8570"/>
                    <a:pt x="47327" y="9452"/>
                    <a:pt x="47904" y="10272"/>
                  </a:cubicBezTo>
                  <a:cubicBezTo>
                    <a:pt x="48178" y="10698"/>
                    <a:pt x="48482" y="11154"/>
                    <a:pt x="48786" y="11579"/>
                  </a:cubicBezTo>
                  <a:cubicBezTo>
                    <a:pt x="49090" y="11975"/>
                    <a:pt x="49394" y="12430"/>
                    <a:pt x="49758" y="12886"/>
                  </a:cubicBezTo>
                  <a:cubicBezTo>
                    <a:pt x="50153" y="13342"/>
                    <a:pt x="50579" y="13768"/>
                    <a:pt x="51126" y="14163"/>
                  </a:cubicBezTo>
                  <a:cubicBezTo>
                    <a:pt x="51400" y="14345"/>
                    <a:pt x="51734" y="14497"/>
                    <a:pt x="52099" y="14619"/>
                  </a:cubicBezTo>
                  <a:cubicBezTo>
                    <a:pt x="52433" y="14710"/>
                    <a:pt x="52798" y="14771"/>
                    <a:pt x="53163" y="14771"/>
                  </a:cubicBezTo>
                  <a:cubicBezTo>
                    <a:pt x="53771" y="14710"/>
                    <a:pt x="54318" y="14528"/>
                    <a:pt x="54774" y="14254"/>
                  </a:cubicBezTo>
                  <a:cubicBezTo>
                    <a:pt x="55230" y="14011"/>
                    <a:pt x="55625" y="13707"/>
                    <a:pt x="55989" y="13403"/>
                  </a:cubicBezTo>
                  <a:cubicBezTo>
                    <a:pt x="56719" y="12734"/>
                    <a:pt x="57296" y="12126"/>
                    <a:pt x="57904" y="11519"/>
                  </a:cubicBezTo>
                  <a:cubicBezTo>
                    <a:pt x="58816" y="10667"/>
                    <a:pt x="59910" y="9664"/>
                    <a:pt x="60974" y="8722"/>
                  </a:cubicBezTo>
                  <a:cubicBezTo>
                    <a:pt x="61521" y="8236"/>
                    <a:pt x="62038" y="7780"/>
                    <a:pt x="62585" y="7324"/>
                  </a:cubicBezTo>
                  <a:cubicBezTo>
                    <a:pt x="63102" y="6807"/>
                    <a:pt x="63588" y="6351"/>
                    <a:pt x="64014" y="5895"/>
                  </a:cubicBezTo>
                  <a:cubicBezTo>
                    <a:pt x="63740" y="5895"/>
                    <a:pt x="64591" y="4710"/>
                    <a:pt x="65412" y="3737"/>
                  </a:cubicBezTo>
                  <a:cubicBezTo>
                    <a:pt x="65838" y="3251"/>
                    <a:pt x="66294" y="2795"/>
                    <a:pt x="66567" y="2491"/>
                  </a:cubicBezTo>
                  <a:cubicBezTo>
                    <a:pt x="66787" y="2247"/>
                    <a:pt x="66929" y="2061"/>
                    <a:pt x="66770" y="2061"/>
                  </a:cubicBezTo>
                  <a:lnTo>
                    <a:pt x="66770" y="2061"/>
                  </a:lnTo>
                  <a:cubicBezTo>
                    <a:pt x="66731" y="2061"/>
                    <a:pt x="66675" y="2072"/>
                    <a:pt x="66598" y="2096"/>
                  </a:cubicBezTo>
                  <a:cubicBezTo>
                    <a:pt x="66993" y="1822"/>
                    <a:pt x="67540" y="1579"/>
                    <a:pt x="68117" y="1579"/>
                  </a:cubicBezTo>
                  <a:cubicBezTo>
                    <a:pt x="68695" y="1579"/>
                    <a:pt x="69212" y="1883"/>
                    <a:pt x="69637" y="2218"/>
                  </a:cubicBezTo>
                  <a:cubicBezTo>
                    <a:pt x="70032" y="2552"/>
                    <a:pt x="70245" y="2856"/>
                    <a:pt x="70427" y="3099"/>
                  </a:cubicBezTo>
                  <a:cubicBezTo>
                    <a:pt x="70640" y="3312"/>
                    <a:pt x="70731" y="3464"/>
                    <a:pt x="70792" y="3464"/>
                  </a:cubicBezTo>
                  <a:cubicBezTo>
                    <a:pt x="71035" y="3555"/>
                    <a:pt x="71461" y="3798"/>
                    <a:pt x="72069" y="4497"/>
                  </a:cubicBezTo>
                  <a:cubicBezTo>
                    <a:pt x="72221" y="4649"/>
                    <a:pt x="72373" y="4832"/>
                    <a:pt x="72555" y="5044"/>
                  </a:cubicBezTo>
                  <a:cubicBezTo>
                    <a:pt x="72707" y="5196"/>
                    <a:pt x="72981" y="5439"/>
                    <a:pt x="73224" y="5713"/>
                  </a:cubicBezTo>
                  <a:cubicBezTo>
                    <a:pt x="73710" y="6291"/>
                    <a:pt x="74318" y="6959"/>
                    <a:pt x="74987" y="7810"/>
                  </a:cubicBezTo>
                  <a:cubicBezTo>
                    <a:pt x="76051" y="9178"/>
                    <a:pt x="77510" y="11367"/>
                    <a:pt x="77935" y="11823"/>
                  </a:cubicBezTo>
                  <a:cubicBezTo>
                    <a:pt x="78011" y="11905"/>
                    <a:pt x="78053" y="11941"/>
                    <a:pt x="78069" y="11941"/>
                  </a:cubicBezTo>
                  <a:cubicBezTo>
                    <a:pt x="78173" y="11941"/>
                    <a:pt x="77214" y="10458"/>
                    <a:pt x="77336" y="10458"/>
                  </a:cubicBezTo>
                  <a:lnTo>
                    <a:pt x="77336" y="10458"/>
                  </a:lnTo>
                  <a:cubicBezTo>
                    <a:pt x="77355" y="10458"/>
                    <a:pt x="77400" y="10493"/>
                    <a:pt x="77479" y="10576"/>
                  </a:cubicBezTo>
                  <a:cubicBezTo>
                    <a:pt x="76507" y="9300"/>
                    <a:pt x="75595" y="7993"/>
                    <a:pt x="74652" y="6716"/>
                  </a:cubicBezTo>
                  <a:cubicBezTo>
                    <a:pt x="74196" y="6047"/>
                    <a:pt x="73710" y="5409"/>
                    <a:pt x="73254" y="4771"/>
                  </a:cubicBezTo>
                  <a:cubicBezTo>
                    <a:pt x="72950" y="4345"/>
                    <a:pt x="72555" y="3585"/>
                    <a:pt x="72069" y="2856"/>
                  </a:cubicBezTo>
                  <a:cubicBezTo>
                    <a:pt x="71856" y="2491"/>
                    <a:pt x="71582" y="2096"/>
                    <a:pt x="71187" y="1670"/>
                  </a:cubicBezTo>
                  <a:cubicBezTo>
                    <a:pt x="71127" y="1579"/>
                    <a:pt x="71035" y="1488"/>
                    <a:pt x="70944" y="1366"/>
                  </a:cubicBezTo>
                  <a:lnTo>
                    <a:pt x="70579" y="1032"/>
                  </a:lnTo>
                  <a:cubicBezTo>
                    <a:pt x="70488" y="941"/>
                    <a:pt x="70275" y="819"/>
                    <a:pt x="70123" y="698"/>
                  </a:cubicBezTo>
                  <a:cubicBezTo>
                    <a:pt x="69971" y="576"/>
                    <a:pt x="69789" y="455"/>
                    <a:pt x="69637" y="394"/>
                  </a:cubicBezTo>
                  <a:cubicBezTo>
                    <a:pt x="69145" y="148"/>
                    <a:pt x="68554" y="0"/>
                    <a:pt x="67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rot="-1494576">
              <a:off x="1248718" y="1975069"/>
              <a:ext cx="1952882" cy="451488"/>
            </a:xfrm>
            <a:custGeom>
              <a:avLst/>
              <a:gdLst/>
              <a:ahLst/>
              <a:cxnLst/>
              <a:rect l="l" t="t" r="r" b="b"/>
              <a:pathLst>
                <a:path w="78113" h="18059" extrusionOk="0">
                  <a:moveTo>
                    <a:pt x="152" y="8950"/>
                  </a:moveTo>
                  <a:cubicBezTo>
                    <a:pt x="227" y="9234"/>
                    <a:pt x="306" y="9524"/>
                    <a:pt x="395" y="9846"/>
                  </a:cubicBezTo>
                  <a:cubicBezTo>
                    <a:pt x="311" y="9551"/>
                    <a:pt x="227" y="9255"/>
                    <a:pt x="152" y="8950"/>
                  </a:cubicBezTo>
                  <a:close/>
                  <a:moveTo>
                    <a:pt x="2645" y="13281"/>
                  </a:moveTo>
                  <a:lnTo>
                    <a:pt x="2645" y="13281"/>
                  </a:lnTo>
                  <a:cubicBezTo>
                    <a:pt x="2675" y="13332"/>
                    <a:pt x="2705" y="13383"/>
                    <a:pt x="2736" y="13433"/>
                  </a:cubicBezTo>
                  <a:cubicBezTo>
                    <a:pt x="3253" y="14253"/>
                    <a:pt x="3891" y="14861"/>
                    <a:pt x="3769" y="14861"/>
                  </a:cubicBezTo>
                  <a:cubicBezTo>
                    <a:pt x="3557" y="14649"/>
                    <a:pt x="2979" y="13980"/>
                    <a:pt x="2645" y="13281"/>
                  </a:cubicBezTo>
                  <a:close/>
                  <a:moveTo>
                    <a:pt x="67903" y="0"/>
                  </a:moveTo>
                  <a:cubicBezTo>
                    <a:pt x="67698" y="0"/>
                    <a:pt x="67494" y="19"/>
                    <a:pt x="67296" y="59"/>
                  </a:cubicBezTo>
                  <a:cubicBezTo>
                    <a:pt x="67114" y="120"/>
                    <a:pt x="66932" y="150"/>
                    <a:pt x="66719" y="211"/>
                  </a:cubicBezTo>
                  <a:cubicBezTo>
                    <a:pt x="66537" y="302"/>
                    <a:pt x="66354" y="363"/>
                    <a:pt x="66202" y="454"/>
                  </a:cubicBezTo>
                  <a:cubicBezTo>
                    <a:pt x="66050" y="515"/>
                    <a:pt x="65898" y="636"/>
                    <a:pt x="65746" y="727"/>
                  </a:cubicBezTo>
                  <a:cubicBezTo>
                    <a:pt x="65594" y="788"/>
                    <a:pt x="65503" y="879"/>
                    <a:pt x="65442" y="940"/>
                  </a:cubicBezTo>
                  <a:cubicBezTo>
                    <a:pt x="63892" y="2095"/>
                    <a:pt x="62767" y="3341"/>
                    <a:pt x="61704" y="4436"/>
                  </a:cubicBezTo>
                  <a:lnTo>
                    <a:pt x="60944" y="5196"/>
                  </a:lnTo>
                  <a:lnTo>
                    <a:pt x="60123" y="5986"/>
                  </a:lnTo>
                  <a:lnTo>
                    <a:pt x="58360" y="7597"/>
                  </a:lnTo>
                  <a:cubicBezTo>
                    <a:pt x="57205" y="8661"/>
                    <a:pt x="56050" y="9725"/>
                    <a:pt x="54865" y="10819"/>
                  </a:cubicBezTo>
                  <a:cubicBezTo>
                    <a:pt x="54348" y="11336"/>
                    <a:pt x="53801" y="11731"/>
                    <a:pt x="53436" y="11943"/>
                  </a:cubicBezTo>
                  <a:cubicBezTo>
                    <a:pt x="53254" y="12004"/>
                    <a:pt x="53132" y="12035"/>
                    <a:pt x="53041" y="12035"/>
                  </a:cubicBezTo>
                  <a:cubicBezTo>
                    <a:pt x="52980" y="12035"/>
                    <a:pt x="52889" y="12035"/>
                    <a:pt x="52798" y="12004"/>
                  </a:cubicBezTo>
                  <a:cubicBezTo>
                    <a:pt x="52555" y="11943"/>
                    <a:pt x="52129" y="11548"/>
                    <a:pt x="51764" y="10971"/>
                  </a:cubicBezTo>
                  <a:cubicBezTo>
                    <a:pt x="51339" y="10393"/>
                    <a:pt x="50913" y="9755"/>
                    <a:pt x="50548" y="9086"/>
                  </a:cubicBezTo>
                  <a:cubicBezTo>
                    <a:pt x="50244" y="8630"/>
                    <a:pt x="49758" y="7870"/>
                    <a:pt x="49059" y="6746"/>
                  </a:cubicBezTo>
                  <a:cubicBezTo>
                    <a:pt x="48725" y="6229"/>
                    <a:pt x="48299" y="5621"/>
                    <a:pt x="47843" y="4922"/>
                  </a:cubicBezTo>
                  <a:cubicBezTo>
                    <a:pt x="47722" y="4770"/>
                    <a:pt x="47570" y="4588"/>
                    <a:pt x="47478" y="4405"/>
                  </a:cubicBezTo>
                  <a:cubicBezTo>
                    <a:pt x="47357" y="4253"/>
                    <a:pt x="47235" y="4101"/>
                    <a:pt x="47083" y="3980"/>
                  </a:cubicBezTo>
                  <a:cubicBezTo>
                    <a:pt x="46931" y="3889"/>
                    <a:pt x="46810" y="3706"/>
                    <a:pt x="46658" y="3585"/>
                  </a:cubicBezTo>
                  <a:cubicBezTo>
                    <a:pt x="46088" y="3100"/>
                    <a:pt x="45357" y="2883"/>
                    <a:pt x="44591" y="2883"/>
                  </a:cubicBezTo>
                  <a:cubicBezTo>
                    <a:pt x="44541" y="2883"/>
                    <a:pt x="44490" y="2884"/>
                    <a:pt x="44439" y="2886"/>
                  </a:cubicBezTo>
                  <a:cubicBezTo>
                    <a:pt x="44013" y="2916"/>
                    <a:pt x="43588" y="3007"/>
                    <a:pt x="43223" y="3159"/>
                  </a:cubicBezTo>
                  <a:cubicBezTo>
                    <a:pt x="43010" y="3189"/>
                    <a:pt x="42919" y="3250"/>
                    <a:pt x="42767" y="3341"/>
                  </a:cubicBezTo>
                  <a:cubicBezTo>
                    <a:pt x="42615" y="3402"/>
                    <a:pt x="42463" y="3463"/>
                    <a:pt x="42342" y="3524"/>
                  </a:cubicBezTo>
                  <a:cubicBezTo>
                    <a:pt x="41794" y="3828"/>
                    <a:pt x="41338" y="4132"/>
                    <a:pt x="40883" y="4466"/>
                  </a:cubicBezTo>
                  <a:cubicBezTo>
                    <a:pt x="40031" y="5165"/>
                    <a:pt x="39211" y="5925"/>
                    <a:pt x="38512" y="6715"/>
                  </a:cubicBezTo>
                  <a:cubicBezTo>
                    <a:pt x="36992" y="8326"/>
                    <a:pt x="35563" y="10059"/>
                    <a:pt x="34196" y="11852"/>
                  </a:cubicBezTo>
                  <a:cubicBezTo>
                    <a:pt x="33861" y="12278"/>
                    <a:pt x="33527" y="12734"/>
                    <a:pt x="33223" y="13098"/>
                  </a:cubicBezTo>
                  <a:cubicBezTo>
                    <a:pt x="32919" y="13494"/>
                    <a:pt x="32524" y="13828"/>
                    <a:pt x="32220" y="14101"/>
                  </a:cubicBezTo>
                  <a:cubicBezTo>
                    <a:pt x="31916" y="14375"/>
                    <a:pt x="31612" y="14527"/>
                    <a:pt x="31460" y="14557"/>
                  </a:cubicBezTo>
                  <a:cubicBezTo>
                    <a:pt x="31397" y="14570"/>
                    <a:pt x="31355" y="14577"/>
                    <a:pt x="31316" y="14577"/>
                  </a:cubicBezTo>
                  <a:cubicBezTo>
                    <a:pt x="31262" y="14577"/>
                    <a:pt x="31215" y="14563"/>
                    <a:pt x="31126" y="14527"/>
                  </a:cubicBezTo>
                  <a:cubicBezTo>
                    <a:pt x="30822" y="14405"/>
                    <a:pt x="30153" y="13494"/>
                    <a:pt x="29697" y="12703"/>
                  </a:cubicBezTo>
                  <a:cubicBezTo>
                    <a:pt x="29150" y="11822"/>
                    <a:pt x="28663" y="10910"/>
                    <a:pt x="28116" y="10028"/>
                  </a:cubicBezTo>
                  <a:cubicBezTo>
                    <a:pt x="27600" y="9147"/>
                    <a:pt x="27022" y="8326"/>
                    <a:pt x="26384" y="7566"/>
                  </a:cubicBezTo>
                  <a:cubicBezTo>
                    <a:pt x="26080" y="7171"/>
                    <a:pt x="25746" y="6807"/>
                    <a:pt x="25350" y="6442"/>
                  </a:cubicBezTo>
                  <a:cubicBezTo>
                    <a:pt x="25229" y="6381"/>
                    <a:pt x="25168" y="6259"/>
                    <a:pt x="25046" y="6199"/>
                  </a:cubicBezTo>
                  <a:cubicBezTo>
                    <a:pt x="24925" y="6107"/>
                    <a:pt x="24834" y="5986"/>
                    <a:pt x="24712" y="5925"/>
                  </a:cubicBezTo>
                  <a:cubicBezTo>
                    <a:pt x="24408" y="5682"/>
                    <a:pt x="24104" y="5500"/>
                    <a:pt x="23770" y="5378"/>
                  </a:cubicBezTo>
                  <a:cubicBezTo>
                    <a:pt x="23304" y="5209"/>
                    <a:pt x="22823" y="5098"/>
                    <a:pt x="22369" y="5098"/>
                  </a:cubicBezTo>
                  <a:cubicBezTo>
                    <a:pt x="22171" y="5098"/>
                    <a:pt x="21978" y="5119"/>
                    <a:pt x="21794" y="5165"/>
                  </a:cubicBezTo>
                  <a:cubicBezTo>
                    <a:pt x="21642" y="5196"/>
                    <a:pt x="21490" y="5226"/>
                    <a:pt x="21338" y="5317"/>
                  </a:cubicBezTo>
                  <a:cubicBezTo>
                    <a:pt x="21186" y="5378"/>
                    <a:pt x="21065" y="5439"/>
                    <a:pt x="20913" y="5500"/>
                  </a:cubicBezTo>
                  <a:cubicBezTo>
                    <a:pt x="20639" y="5652"/>
                    <a:pt x="20426" y="5834"/>
                    <a:pt x="20183" y="6047"/>
                  </a:cubicBezTo>
                  <a:cubicBezTo>
                    <a:pt x="19697" y="6533"/>
                    <a:pt x="19241" y="6959"/>
                    <a:pt x="18846" y="7293"/>
                  </a:cubicBezTo>
                  <a:lnTo>
                    <a:pt x="18451" y="7688"/>
                  </a:lnTo>
                  <a:cubicBezTo>
                    <a:pt x="16961" y="9117"/>
                    <a:pt x="15350" y="10667"/>
                    <a:pt x="13739" y="11943"/>
                  </a:cubicBezTo>
                  <a:cubicBezTo>
                    <a:pt x="12888" y="12551"/>
                    <a:pt x="12098" y="13098"/>
                    <a:pt x="11247" y="13524"/>
                  </a:cubicBezTo>
                  <a:cubicBezTo>
                    <a:pt x="10456" y="13980"/>
                    <a:pt x="9575" y="14375"/>
                    <a:pt x="8967" y="14557"/>
                  </a:cubicBezTo>
                  <a:cubicBezTo>
                    <a:pt x="8724" y="14679"/>
                    <a:pt x="8450" y="14709"/>
                    <a:pt x="8177" y="14709"/>
                  </a:cubicBezTo>
                  <a:cubicBezTo>
                    <a:pt x="8103" y="14718"/>
                    <a:pt x="8028" y="14721"/>
                    <a:pt x="7951" y="14721"/>
                  </a:cubicBezTo>
                  <a:cubicBezTo>
                    <a:pt x="7740" y="14721"/>
                    <a:pt x="7518" y="14693"/>
                    <a:pt x="7295" y="14649"/>
                  </a:cubicBezTo>
                  <a:cubicBezTo>
                    <a:pt x="6687" y="14557"/>
                    <a:pt x="6079" y="14284"/>
                    <a:pt x="5532" y="13889"/>
                  </a:cubicBezTo>
                  <a:lnTo>
                    <a:pt x="5532" y="13889"/>
                  </a:lnTo>
                  <a:cubicBezTo>
                    <a:pt x="5988" y="14345"/>
                    <a:pt x="6444" y="14709"/>
                    <a:pt x="6900" y="14922"/>
                  </a:cubicBezTo>
                  <a:cubicBezTo>
                    <a:pt x="6231" y="14709"/>
                    <a:pt x="5624" y="14284"/>
                    <a:pt x="5168" y="13889"/>
                  </a:cubicBezTo>
                  <a:cubicBezTo>
                    <a:pt x="4712" y="13524"/>
                    <a:pt x="4377" y="13129"/>
                    <a:pt x="4195" y="12916"/>
                  </a:cubicBezTo>
                  <a:cubicBezTo>
                    <a:pt x="3709" y="12308"/>
                    <a:pt x="3435" y="11852"/>
                    <a:pt x="3253" y="11670"/>
                  </a:cubicBezTo>
                  <a:cubicBezTo>
                    <a:pt x="3164" y="11527"/>
                    <a:pt x="3095" y="11468"/>
                    <a:pt x="3054" y="11468"/>
                  </a:cubicBezTo>
                  <a:cubicBezTo>
                    <a:pt x="3025" y="11468"/>
                    <a:pt x="3010" y="11498"/>
                    <a:pt x="3010" y="11548"/>
                  </a:cubicBezTo>
                  <a:cubicBezTo>
                    <a:pt x="3010" y="11822"/>
                    <a:pt x="3253" y="12582"/>
                    <a:pt x="3496" y="13190"/>
                  </a:cubicBezTo>
                  <a:cubicBezTo>
                    <a:pt x="3739" y="13585"/>
                    <a:pt x="3617" y="13585"/>
                    <a:pt x="3526" y="13646"/>
                  </a:cubicBezTo>
                  <a:cubicBezTo>
                    <a:pt x="3465" y="13676"/>
                    <a:pt x="3435" y="13798"/>
                    <a:pt x="3891" y="14405"/>
                  </a:cubicBezTo>
                  <a:cubicBezTo>
                    <a:pt x="3496" y="13980"/>
                    <a:pt x="3222" y="13646"/>
                    <a:pt x="3010" y="13281"/>
                  </a:cubicBezTo>
                  <a:cubicBezTo>
                    <a:pt x="2766" y="12946"/>
                    <a:pt x="2554" y="12582"/>
                    <a:pt x="2341" y="12065"/>
                  </a:cubicBezTo>
                  <a:cubicBezTo>
                    <a:pt x="2339" y="12064"/>
                    <a:pt x="2338" y="12064"/>
                    <a:pt x="2336" y="12064"/>
                  </a:cubicBezTo>
                  <a:lnTo>
                    <a:pt x="2336" y="12064"/>
                  </a:lnTo>
                  <a:cubicBezTo>
                    <a:pt x="2264" y="12064"/>
                    <a:pt x="2653" y="12837"/>
                    <a:pt x="3101" y="13494"/>
                  </a:cubicBezTo>
                  <a:cubicBezTo>
                    <a:pt x="3491" y="14040"/>
                    <a:pt x="3925" y="14475"/>
                    <a:pt x="3833" y="14475"/>
                  </a:cubicBezTo>
                  <a:cubicBezTo>
                    <a:pt x="3818" y="14475"/>
                    <a:pt x="3787" y="14462"/>
                    <a:pt x="3739" y="14436"/>
                  </a:cubicBezTo>
                  <a:cubicBezTo>
                    <a:pt x="3010" y="13585"/>
                    <a:pt x="2341" y="12521"/>
                    <a:pt x="1885" y="11518"/>
                  </a:cubicBezTo>
                  <a:lnTo>
                    <a:pt x="1885" y="11518"/>
                  </a:lnTo>
                  <a:cubicBezTo>
                    <a:pt x="1885" y="11717"/>
                    <a:pt x="2203" y="12526"/>
                    <a:pt x="2642" y="13276"/>
                  </a:cubicBezTo>
                  <a:lnTo>
                    <a:pt x="2642" y="13276"/>
                  </a:lnTo>
                  <a:cubicBezTo>
                    <a:pt x="2248" y="12609"/>
                    <a:pt x="1976" y="11974"/>
                    <a:pt x="1824" y="11913"/>
                  </a:cubicBezTo>
                  <a:cubicBezTo>
                    <a:pt x="1823" y="11913"/>
                    <a:pt x="1822" y="11912"/>
                    <a:pt x="1822" y="11912"/>
                  </a:cubicBezTo>
                  <a:lnTo>
                    <a:pt x="1822" y="11912"/>
                  </a:lnTo>
                  <a:cubicBezTo>
                    <a:pt x="1784" y="11912"/>
                    <a:pt x="2122" y="12662"/>
                    <a:pt x="2427" y="13182"/>
                  </a:cubicBezTo>
                  <a:lnTo>
                    <a:pt x="2427" y="13182"/>
                  </a:lnTo>
                  <a:cubicBezTo>
                    <a:pt x="2018" y="12519"/>
                    <a:pt x="1703" y="11910"/>
                    <a:pt x="1459" y="11396"/>
                  </a:cubicBezTo>
                  <a:cubicBezTo>
                    <a:pt x="1186" y="10819"/>
                    <a:pt x="1003" y="10363"/>
                    <a:pt x="882" y="10150"/>
                  </a:cubicBezTo>
                  <a:cubicBezTo>
                    <a:pt x="815" y="10016"/>
                    <a:pt x="766" y="9947"/>
                    <a:pt x="741" y="9947"/>
                  </a:cubicBezTo>
                  <a:cubicBezTo>
                    <a:pt x="721" y="9947"/>
                    <a:pt x="716" y="9994"/>
                    <a:pt x="730" y="10089"/>
                  </a:cubicBezTo>
                  <a:cubicBezTo>
                    <a:pt x="760" y="10332"/>
                    <a:pt x="851" y="10788"/>
                    <a:pt x="1125" y="11579"/>
                  </a:cubicBezTo>
                  <a:cubicBezTo>
                    <a:pt x="669" y="10515"/>
                    <a:pt x="305" y="8966"/>
                    <a:pt x="1" y="7872"/>
                  </a:cubicBezTo>
                  <a:lnTo>
                    <a:pt x="1" y="7872"/>
                  </a:lnTo>
                  <a:cubicBezTo>
                    <a:pt x="141" y="8378"/>
                    <a:pt x="360" y="9249"/>
                    <a:pt x="512" y="9785"/>
                  </a:cubicBezTo>
                  <a:lnTo>
                    <a:pt x="512" y="9785"/>
                  </a:lnTo>
                  <a:cubicBezTo>
                    <a:pt x="338" y="9187"/>
                    <a:pt x="143" y="8592"/>
                    <a:pt x="0" y="8022"/>
                  </a:cubicBezTo>
                  <a:lnTo>
                    <a:pt x="0" y="8357"/>
                  </a:lnTo>
                  <a:cubicBezTo>
                    <a:pt x="23" y="8448"/>
                    <a:pt x="46" y="8539"/>
                    <a:pt x="69" y="8629"/>
                  </a:cubicBezTo>
                  <a:lnTo>
                    <a:pt x="69" y="8629"/>
                  </a:lnTo>
                  <a:cubicBezTo>
                    <a:pt x="97" y="8943"/>
                    <a:pt x="125" y="9306"/>
                    <a:pt x="152" y="9694"/>
                  </a:cubicBezTo>
                  <a:cubicBezTo>
                    <a:pt x="304" y="10484"/>
                    <a:pt x="517" y="11275"/>
                    <a:pt x="730" y="11974"/>
                  </a:cubicBezTo>
                  <a:cubicBezTo>
                    <a:pt x="973" y="12673"/>
                    <a:pt x="1216" y="13281"/>
                    <a:pt x="1490" y="13706"/>
                  </a:cubicBezTo>
                  <a:cubicBezTo>
                    <a:pt x="2493" y="15439"/>
                    <a:pt x="4073" y="16989"/>
                    <a:pt x="6201" y="17719"/>
                  </a:cubicBezTo>
                  <a:cubicBezTo>
                    <a:pt x="6748" y="17901"/>
                    <a:pt x="7295" y="18023"/>
                    <a:pt x="7903" y="18053"/>
                  </a:cubicBezTo>
                  <a:cubicBezTo>
                    <a:pt x="7981" y="18057"/>
                    <a:pt x="8059" y="18059"/>
                    <a:pt x="8138" y="18059"/>
                  </a:cubicBezTo>
                  <a:cubicBezTo>
                    <a:pt x="8650" y="18059"/>
                    <a:pt x="9192" y="17980"/>
                    <a:pt x="9666" y="17901"/>
                  </a:cubicBezTo>
                  <a:cubicBezTo>
                    <a:pt x="10183" y="17779"/>
                    <a:pt x="10700" y="17597"/>
                    <a:pt x="11156" y="17445"/>
                  </a:cubicBezTo>
                  <a:cubicBezTo>
                    <a:pt x="11551" y="17293"/>
                    <a:pt x="12007" y="17111"/>
                    <a:pt x="12432" y="16898"/>
                  </a:cubicBezTo>
                  <a:cubicBezTo>
                    <a:pt x="13283" y="16533"/>
                    <a:pt x="14074" y="16077"/>
                    <a:pt x="14864" y="15591"/>
                  </a:cubicBezTo>
                  <a:cubicBezTo>
                    <a:pt x="15624" y="15074"/>
                    <a:pt x="16353" y="14557"/>
                    <a:pt x="17083" y="13980"/>
                  </a:cubicBezTo>
                  <a:cubicBezTo>
                    <a:pt x="18451" y="12855"/>
                    <a:pt x="19697" y="11639"/>
                    <a:pt x="20882" y="10454"/>
                  </a:cubicBezTo>
                  <a:cubicBezTo>
                    <a:pt x="20868" y="10433"/>
                    <a:pt x="20842" y="10428"/>
                    <a:pt x="20814" y="10428"/>
                  </a:cubicBezTo>
                  <a:cubicBezTo>
                    <a:pt x="20787" y="10428"/>
                    <a:pt x="20760" y="10433"/>
                    <a:pt x="20739" y="10433"/>
                  </a:cubicBezTo>
                  <a:cubicBezTo>
                    <a:pt x="20683" y="10433"/>
                    <a:pt x="20677" y="10402"/>
                    <a:pt x="20882" y="10180"/>
                  </a:cubicBezTo>
                  <a:lnTo>
                    <a:pt x="21733" y="9299"/>
                  </a:lnTo>
                  <a:cubicBezTo>
                    <a:pt x="21885" y="9147"/>
                    <a:pt x="22037" y="9056"/>
                    <a:pt x="22189" y="8934"/>
                  </a:cubicBezTo>
                  <a:lnTo>
                    <a:pt x="22432" y="8752"/>
                  </a:lnTo>
                  <a:lnTo>
                    <a:pt x="22463" y="8691"/>
                  </a:lnTo>
                  <a:cubicBezTo>
                    <a:pt x="22554" y="8691"/>
                    <a:pt x="22584" y="8752"/>
                    <a:pt x="22615" y="8752"/>
                  </a:cubicBezTo>
                  <a:cubicBezTo>
                    <a:pt x="22645" y="8691"/>
                    <a:pt x="22645" y="8661"/>
                    <a:pt x="22706" y="8630"/>
                  </a:cubicBezTo>
                  <a:cubicBezTo>
                    <a:pt x="23010" y="8843"/>
                    <a:pt x="23375" y="9299"/>
                    <a:pt x="23709" y="9816"/>
                  </a:cubicBezTo>
                  <a:cubicBezTo>
                    <a:pt x="24074" y="10302"/>
                    <a:pt x="24438" y="10880"/>
                    <a:pt x="24773" y="11427"/>
                  </a:cubicBezTo>
                  <a:cubicBezTo>
                    <a:pt x="25138" y="11974"/>
                    <a:pt x="25472" y="12491"/>
                    <a:pt x="25776" y="13038"/>
                  </a:cubicBezTo>
                  <a:cubicBezTo>
                    <a:pt x="26110" y="13615"/>
                    <a:pt x="26414" y="14132"/>
                    <a:pt x="26809" y="14740"/>
                  </a:cubicBezTo>
                  <a:cubicBezTo>
                    <a:pt x="26901" y="14892"/>
                    <a:pt x="26992" y="15044"/>
                    <a:pt x="27113" y="15226"/>
                  </a:cubicBezTo>
                  <a:lnTo>
                    <a:pt x="27417" y="15682"/>
                  </a:lnTo>
                  <a:cubicBezTo>
                    <a:pt x="27630" y="15986"/>
                    <a:pt x="27904" y="16351"/>
                    <a:pt x="28208" y="16655"/>
                  </a:cubicBezTo>
                  <a:cubicBezTo>
                    <a:pt x="28542" y="16989"/>
                    <a:pt x="28937" y="17323"/>
                    <a:pt x="29454" y="17597"/>
                  </a:cubicBezTo>
                  <a:cubicBezTo>
                    <a:pt x="30001" y="17871"/>
                    <a:pt x="30609" y="18023"/>
                    <a:pt x="31217" y="18023"/>
                  </a:cubicBezTo>
                  <a:cubicBezTo>
                    <a:pt x="31095" y="17962"/>
                    <a:pt x="31004" y="17931"/>
                    <a:pt x="31521" y="17901"/>
                  </a:cubicBezTo>
                  <a:cubicBezTo>
                    <a:pt x="32007" y="17871"/>
                    <a:pt x="32493" y="17749"/>
                    <a:pt x="32949" y="17506"/>
                  </a:cubicBezTo>
                  <a:cubicBezTo>
                    <a:pt x="33405" y="17323"/>
                    <a:pt x="33831" y="17050"/>
                    <a:pt x="34165" y="16807"/>
                  </a:cubicBezTo>
                  <a:cubicBezTo>
                    <a:pt x="34560" y="16533"/>
                    <a:pt x="34834" y="16229"/>
                    <a:pt x="35199" y="15925"/>
                  </a:cubicBezTo>
                  <a:lnTo>
                    <a:pt x="35655" y="15469"/>
                  </a:lnTo>
                  <a:lnTo>
                    <a:pt x="35867" y="15196"/>
                  </a:lnTo>
                  <a:lnTo>
                    <a:pt x="36080" y="14983"/>
                  </a:lnTo>
                  <a:cubicBezTo>
                    <a:pt x="36232" y="14770"/>
                    <a:pt x="36384" y="14588"/>
                    <a:pt x="36475" y="14405"/>
                  </a:cubicBezTo>
                  <a:cubicBezTo>
                    <a:pt x="36566" y="14253"/>
                    <a:pt x="36566" y="14162"/>
                    <a:pt x="36566" y="14132"/>
                  </a:cubicBezTo>
                  <a:cubicBezTo>
                    <a:pt x="37022" y="13554"/>
                    <a:pt x="37387" y="13098"/>
                    <a:pt x="37782" y="12643"/>
                  </a:cubicBezTo>
                  <a:cubicBezTo>
                    <a:pt x="38907" y="11123"/>
                    <a:pt x="40062" y="9664"/>
                    <a:pt x="41338" y="8326"/>
                  </a:cubicBezTo>
                  <a:cubicBezTo>
                    <a:pt x="42007" y="7688"/>
                    <a:pt x="42646" y="7019"/>
                    <a:pt x="43314" y="6533"/>
                  </a:cubicBezTo>
                  <a:cubicBezTo>
                    <a:pt x="43466" y="6411"/>
                    <a:pt x="43679" y="6320"/>
                    <a:pt x="43831" y="6229"/>
                  </a:cubicBezTo>
                  <a:lnTo>
                    <a:pt x="44044" y="6107"/>
                  </a:lnTo>
                  <a:cubicBezTo>
                    <a:pt x="44074" y="6077"/>
                    <a:pt x="44135" y="6077"/>
                    <a:pt x="44165" y="6077"/>
                  </a:cubicBezTo>
                  <a:cubicBezTo>
                    <a:pt x="44196" y="6077"/>
                    <a:pt x="44226" y="6047"/>
                    <a:pt x="44226" y="6047"/>
                  </a:cubicBezTo>
                  <a:cubicBezTo>
                    <a:pt x="44310" y="5996"/>
                    <a:pt x="44412" y="5974"/>
                    <a:pt x="44512" y="5974"/>
                  </a:cubicBezTo>
                  <a:cubicBezTo>
                    <a:pt x="44594" y="5974"/>
                    <a:pt x="44675" y="5989"/>
                    <a:pt x="44743" y="6016"/>
                  </a:cubicBezTo>
                  <a:cubicBezTo>
                    <a:pt x="44804" y="6047"/>
                    <a:pt x="44895" y="6077"/>
                    <a:pt x="44956" y="6168"/>
                  </a:cubicBezTo>
                  <a:lnTo>
                    <a:pt x="44986" y="6199"/>
                  </a:lnTo>
                  <a:lnTo>
                    <a:pt x="45108" y="6351"/>
                  </a:lnTo>
                  <a:lnTo>
                    <a:pt x="45351" y="6624"/>
                  </a:lnTo>
                  <a:cubicBezTo>
                    <a:pt x="45655" y="6989"/>
                    <a:pt x="45898" y="7384"/>
                    <a:pt x="46171" y="7779"/>
                  </a:cubicBezTo>
                  <a:cubicBezTo>
                    <a:pt x="46749" y="8600"/>
                    <a:pt x="47266" y="9451"/>
                    <a:pt x="47843" y="10302"/>
                  </a:cubicBezTo>
                  <a:cubicBezTo>
                    <a:pt x="48117" y="10728"/>
                    <a:pt x="48421" y="11184"/>
                    <a:pt x="48725" y="11579"/>
                  </a:cubicBezTo>
                  <a:cubicBezTo>
                    <a:pt x="49029" y="12004"/>
                    <a:pt x="49333" y="12460"/>
                    <a:pt x="49697" y="12916"/>
                  </a:cubicBezTo>
                  <a:cubicBezTo>
                    <a:pt x="50092" y="13372"/>
                    <a:pt x="50518" y="13798"/>
                    <a:pt x="51065" y="14162"/>
                  </a:cubicBezTo>
                  <a:cubicBezTo>
                    <a:pt x="51339" y="14375"/>
                    <a:pt x="51673" y="14527"/>
                    <a:pt x="52038" y="14618"/>
                  </a:cubicBezTo>
                  <a:cubicBezTo>
                    <a:pt x="52372" y="14740"/>
                    <a:pt x="52737" y="14770"/>
                    <a:pt x="53102" y="14770"/>
                  </a:cubicBezTo>
                  <a:cubicBezTo>
                    <a:pt x="53710" y="14740"/>
                    <a:pt x="54257" y="14557"/>
                    <a:pt x="54713" y="14284"/>
                  </a:cubicBezTo>
                  <a:cubicBezTo>
                    <a:pt x="55169" y="14010"/>
                    <a:pt x="55564" y="13706"/>
                    <a:pt x="55928" y="13402"/>
                  </a:cubicBezTo>
                  <a:cubicBezTo>
                    <a:pt x="56658" y="12764"/>
                    <a:pt x="57235" y="12156"/>
                    <a:pt x="57843" y="11548"/>
                  </a:cubicBezTo>
                  <a:cubicBezTo>
                    <a:pt x="58755" y="10667"/>
                    <a:pt x="59849" y="9694"/>
                    <a:pt x="60913" y="8752"/>
                  </a:cubicBezTo>
                  <a:cubicBezTo>
                    <a:pt x="61460" y="8235"/>
                    <a:pt x="61977" y="7779"/>
                    <a:pt x="62524" y="7323"/>
                  </a:cubicBezTo>
                  <a:cubicBezTo>
                    <a:pt x="63041" y="6837"/>
                    <a:pt x="63527" y="6381"/>
                    <a:pt x="63953" y="5925"/>
                  </a:cubicBezTo>
                  <a:cubicBezTo>
                    <a:pt x="63679" y="5925"/>
                    <a:pt x="64530" y="4740"/>
                    <a:pt x="65351" y="3767"/>
                  </a:cubicBezTo>
                  <a:cubicBezTo>
                    <a:pt x="65777" y="3250"/>
                    <a:pt x="66233" y="2794"/>
                    <a:pt x="66506" y="2490"/>
                  </a:cubicBezTo>
                  <a:cubicBezTo>
                    <a:pt x="66721" y="2251"/>
                    <a:pt x="66861" y="2088"/>
                    <a:pt x="66719" y="2088"/>
                  </a:cubicBezTo>
                  <a:cubicBezTo>
                    <a:pt x="66680" y="2088"/>
                    <a:pt x="66621" y="2100"/>
                    <a:pt x="66537" y="2126"/>
                  </a:cubicBezTo>
                  <a:cubicBezTo>
                    <a:pt x="66932" y="1852"/>
                    <a:pt x="67479" y="1579"/>
                    <a:pt x="68056" y="1579"/>
                  </a:cubicBezTo>
                  <a:cubicBezTo>
                    <a:pt x="68634" y="1579"/>
                    <a:pt x="69151" y="1882"/>
                    <a:pt x="69576" y="2247"/>
                  </a:cubicBezTo>
                  <a:cubicBezTo>
                    <a:pt x="69971" y="2582"/>
                    <a:pt x="70184" y="2886"/>
                    <a:pt x="70366" y="3098"/>
                  </a:cubicBezTo>
                  <a:cubicBezTo>
                    <a:pt x="70579" y="3341"/>
                    <a:pt x="70670" y="3493"/>
                    <a:pt x="70731" y="3493"/>
                  </a:cubicBezTo>
                  <a:cubicBezTo>
                    <a:pt x="70974" y="3554"/>
                    <a:pt x="71400" y="3828"/>
                    <a:pt x="72008" y="4527"/>
                  </a:cubicBezTo>
                  <a:cubicBezTo>
                    <a:pt x="72160" y="4679"/>
                    <a:pt x="72312" y="4861"/>
                    <a:pt x="72494" y="5044"/>
                  </a:cubicBezTo>
                  <a:cubicBezTo>
                    <a:pt x="72646" y="5196"/>
                    <a:pt x="72920" y="5469"/>
                    <a:pt x="73163" y="5743"/>
                  </a:cubicBezTo>
                  <a:cubicBezTo>
                    <a:pt x="73649" y="6320"/>
                    <a:pt x="74257" y="6989"/>
                    <a:pt x="74926" y="7840"/>
                  </a:cubicBezTo>
                  <a:cubicBezTo>
                    <a:pt x="75990" y="9208"/>
                    <a:pt x="77449" y="11396"/>
                    <a:pt x="77874" y="11852"/>
                  </a:cubicBezTo>
                  <a:cubicBezTo>
                    <a:pt x="77950" y="11935"/>
                    <a:pt x="77992" y="11971"/>
                    <a:pt x="78008" y="11971"/>
                  </a:cubicBezTo>
                  <a:cubicBezTo>
                    <a:pt x="78112" y="11971"/>
                    <a:pt x="77153" y="10487"/>
                    <a:pt x="77275" y="10487"/>
                  </a:cubicBezTo>
                  <a:lnTo>
                    <a:pt x="77275" y="10487"/>
                  </a:lnTo>
                  <a:cubicBezTo>
                    <a:pt x="77294" y="10487"/>
                    <a:pt x="77339" y="10523"/>
                    <a:pt x="77418" y="10606"/>
                  </a:cubicBezTo>
                  <a:cubicBezTo>
                    <a:pt x="76446" y="9299"/>
                    <a:pt x="75534" y="8022"/>
                    <a:pt x="74591" y="6715"/>
                  </a:cubicBezTo>
                  <a:cubicBezTo>
                    <a:pt x="74135" y="6077"/>
                    <a:pt x="73649" y="5439"/>
                    <a:pt x="73193" y="4800"/>
                  </a:cubicBezTo>
                  <a:cubicBezTo>
                    <a:pt x="72889" y="4375"/>
                    <a:pt x="72494" y="3615"/>
                    <a:pt x="72008" y="2886"/>
                  </a:cubicBezTo>
                  <a:cubicBezTo>
                    <a:pt x="71795" y="2490"/>
                    <a:pt x="71521" y="2126"/>
                    <a:pt x="71126" y="1700"/>
                  </a:cubicBezTo>
                  <a:cubicBezTo>
                    <a:pt x="71066" y="1579"/>
                    <a:pt x="70974" y="1518"/>
                    <a:pt x="70883" y="1396"/>
                  </a:cubicBezTo>
                  <a:lnTo>
                    <a:pt x="70518" y="1062"/>
                  </a:lnTo>
                  <a:cubicBezTo>
                    <a:pt x="70427" y="940"/>
                    <a:pt x="70214" y="819"/>
                    <a:pt x="70062" y="727"/>
                  </a:cubicBezTo>
                  <a:cubicBezTo>
                    <a:pt x="69910" y="606"/>
                    <a:pt x="69728" y="484"/>
                    <a:pt x="69576" y="423"/>
                  </a:cubicBezTo>
                  <a:cubicBezTo>
                    <a:pt x="69081" y="154"/>
                    <a:pt x="68487" y="0"/>
                    <a:pt x="67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3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Time Series Analysis</a:t>
            </a:r>
            <a:endParaRPr dirty="0"/>
          </a:p>
        </p:txBody>
      </p:sp>
      <p:sp>
        <p:nvSpPr>
          <p:cNvPr id="2333" name="Google Shape;2333;p36"/>
          <p:cNvSpPr/>
          <p:nvPr/>
        </p:nvSpPr>
        <p:spPr>
          <a:xfrm>
            <a:off x="8118987" y="633243"/>
            <a:ext cx="610025" cy="611300"/>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descr="A graph of a graph&#10;&#10;Description automatically generated with medium confidence">
            <a:extLst>
              <a:ext uri="{FF2B5EF4-FFF2-40B4-BE49-F238E27FC236}">
                <a16:creationId xmlns:a16="http://schemas.microsoft.com/office/drawing/2014/main" id="{44E45C25-729E-1E40-0E48-F1138A728473}"/>
              </a:ext>
            </a:extLst>
          </p:cNvPr>
          <p:cNvPicPr>
            <a:picLocks noChangeAspect="1"/>
          </p:cNvPicPr>
          <p:nvPr/>
        </p:nvPicPr>
        <p:blipFill>
          <a:blip r:embed="rId3"/>
          <a:stretch>
            <a:fillRect/>
          </a:stretch>
        </p:blipFill>
        <p:spPr>
          <a:xfrm>
            <a:off x="307032" y="1232857"/>
            <a:ext cx="5411312" cy="3589654"/>
          </a:xfrm>
          <a:prstGeom prst="rect">
            <a:avLst/>
          </a:prstGeom>
        </p:spPr>
      </p:pic>
      <p:sp>
        <p:nvSpPr>
          <p:cNvPr id="8" name="Google Shape;2332;p36">
            <a:extLst>
              <a:ext uri="{FF2B5EF4-FFF2-40B4-BE49-F238E27FC236}">
                <a16:creationId xmlns:a16="http://schemas.microsoft.com/office/drawing/2014/main" id="{A757C9E6-4319-579B-470A-56991946F3F5}"/>
              </a:ext>
            </a:extLst>
          </p:cNvPr>
          <p:cNvSpPr txBox="1">
            <a:spLocks/>
          </p:cNvSpPr>
          <p:nvPr/>
        </p:nvSpPr>
        <p:spPr>
          <a:xfrm>
            <a:off x="5698672" y="1624143"/>
            <a:ext cx="3030340" cy="2807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Varela Round"/>
              <a:buNone/>
              <a:defRPr sz="1200" b="0" i="0" u="none" strike="noStrike" cap="none">
                <a:solidFill>
                  <a:schemeClr val="dk1"/>
                </a:solidFill>
                <a:latin typeface="Varela Round"/>
                <a:ea typeface="Varela Round"/>
                <a:cs typeface="Varela Round"/>
                <a:sym typeface="Varela Round"/>
              </a:defRPr>
            </a:lvl1pPr>
            <a:lvl2pPr marL="914400" marR="0" lvl="1"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2pPr>
            <a:lvl3pPr marL="1371600" marR="0" lvl="2"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3pPr>
            <a:lvl4pPr marL="1828800" marR="0" lvl="3"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4pPr>
            <a:lvl5pPr marL="2286000" marR="0" lvl="4"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5pPr>
            <a:lvl6pPr marL="2743200" marR="0" lvl="5"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6pPr>
            <a:lvl7pPr marL="3200400" marR="0" lvl="6"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7pPr>
            <a:lvl8pPr marL="3657600" marR="0" lvl="7"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8pPr>
            <a:lvl9pPr marL="4114800" marR="0" lvl="8"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9pPr>
          </a:lstStyle>
          <a:p>
            <a:pPr marL="0" indent="0"/>
            <a:r>
              <a:rPr lang="en-US" dirty="0"/>
              <a:t>Let's take a look at each part of the decomposition </a:t>
            </a:r>
          </a:p>
          <a:p>
            <a:pPr marL="171450" indent="-171450">
              <a:buFontTx/>
              <a:buChar char="-"/>
            </a:pPr>
            <a:endParaRPr lang="en-US" dirty="0"/>
          </a:p>
          <a:p>
            <a:pPr marL="171450" indent="-171450">
              <a:buFontTx/>
              <a:buChar char="-"/>
            </a:pPr>
            <a:r>
              <a:rPr lang="en-US" u="sng" dirty="0"/>
              <a:t>Trend</a:t>
            </a:r>
            <a:r>
              <a:rPr lang="en-US" dirty="0"/>
              <a:t>: For electricity we can see a clear upward linear trend </a:t>
            </a:r>
          </a:p>
          <a:p>
            <a:pPr marL="171450" indent="-171450">
              <a:buFontTx/>
              <a:buChar char="-"/>
            </a:pPr>
            <a:endParaRPr lang="en-US" dirty="0"/>
          </a:p>
          <a:p>
            <a:pPr marL="171450" indent="-171450">
              <a:buFontTx/>
              <a:buChar char="-"/>
            </a:pPr>
            <a:r>
              <a:rPr lang="en-US" u="sng" dirty="0"/>
              <a:t>Seasonality</a:t>
            </a:r>
            <a:r>
              <a:rPr lang="en-US" dirty="0"/>
              <a:t>: We can see clear signs of seasonality as well, after displaying the output I can see each season contains 12 datapoints = 12 months = 1 year</a:t>
            </a:r>
          </a:p>
          <a:p>
            <a:pPr marL="171450" indent="-171450">
              <a:buFontTx/>
              <a:buChar char="-"/>
            </a:pPr>
            <a:endParaRPr lang="en-US" dirty="0"/>
          </a:p>
          <a:p>
            <a:pPr marL="171450" indent="-171450">
              <a:buFontTx/>
              <a:buChar char="-"/>
            </a:pPr>
            <a:r>
              <a:rPr lang="en-US" u="sng" dirty="0"/>
              <a:t>Residual</a:t>
            </a:r>
            <a:r>
              <a:rPr lang="en-US" dirty="0"/>
              <a:t>: Through the box plot we saw only 1 outlier, however from residual plot we can see more than 1 more than one point that is an anomaly</a:t>
            </a:r>
          </a:p>
          <a:p>
            <a:pPr marL="171450" indent="-171450">
              <a:buFontTx/>
              <a:buChar char="-"/>
            </a:pPr>
            <a:endParaRPr lang="en-US" dirty="0"/>
          </a:p>
        </p:txBody>
      </p:sp>
      <p:sp>
        <p:nvSpPr>
          <p:cNvPr id="9" name="Google Shape;2328;p36">
            <a:extLst>
              <a:ext uri="{FF2B5EF4-FFF2-40B4-BE49-F238E27FC236}">
                <a16:creationId xmlns:a16="http://schemas.microsoft.com/office/drawing/2014/main" id="{7A7BC4E3-862F-C9FB-4CB6-41C4AA9CE347}"/>
              </a:ext>
            </a:extLst>
          </p:cNvPr>
          <p:cNvSpPr txBox="1">
            <a:spLocks/>
          </p:cNvSpPr>
          <p:nvPr/>
        </p:nvSpPr>
        <p:spPr>
          <a:xfrm>
            <a:off x="5607320" y="1170125"/>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Electricity Decomposition</a:t>
            </a:r>
          </a:p>
        </p:txBody>
      </p:sp>
    </p:spTree>
    <p:extLst>
      <p:ext uri="{BB962C8B-B14F-4D97-AF65-F5344CB8AC3E}">
        <p14:creationId xmlns:p14="http://schemas.microsoft.com/office/powerpoint/2010/main" val="163112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4"/>
        <p:cNvGrpSpPr/>
        <p:nvPr/>
      </p:nvGrpSpPr>
      <p:grpSpPr>
        <a:xfrm>
          <a:off x="0" y="0"/>
          <a:ext cx="0" cy="0"/>
          <a:chOff x="0" y="0"/>
          <a:chExt cx="0" cy="0"/>
        </a:xfrm>
      </p:grpSpPr>
      <p:grpSp>
        <p:nvGrpSpPr>
          <p:cNvPr id="2255" name="Google Shape;2255;p34"/>
          <p:cNvGrpSpPr/>
          <p:nvPr/>
        </p:nvGrpSpPr>
        <p:grpSpPr>
          <a:xfrm>
            <a:off x="1021750" y="621450"/>
            <a:ext cx="7086735" cy="3936516"/>
            <a:chOff x="694974" y="1206903"/>
            <a:chExt cx="4370751" cy="2427850"/>
          </a:xfrm>
        </p:grpSpPr>
        <p:sp>
          <p:nvSpPr>
            <p:cNvPr id="2256" name="Google Shape;2256;p34"/>
            <p:cNvSpPr/>
            <p:nvPr/>
          </p:nvSpPr>
          <p:spPr>
            <a:xfrm>
              <a:off x="712274" y="1223570"/>
              <a:ext cx="4351930" cy="2393875"/>
            </a:xfrm>
            <a:custGeom>
              <a:avLst/>
              <a:gdLst/>
              <a:ahLst/>
              <a:cxnLst/>
              <a:rect l="l" t="t" r="r" b="b"/>
              <a:pathLst>
                <a:path w="152192" h="95755" extrusionOk="0">
                  <a:moveTo>
                    <a:pt x="0" y="0"/>
                  </a:moveTo>
                  <a:lnTo>
                    <a:pt x="0" y="95754"/>
                  </a:lnTo>
                  <a:lnTo>
                    <a:pt x="152192" y="95754"/>
                  </a:lnTo>
                  <a:lnTo>
                    <a:pt x="152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257;p34"/>
            <p:cNvSpPr/>
            <p:nvPr/>
          </p:nvSpPr>
          <p:spPr>
            <a:xfrm>
              <a:off x="695608" y="1206903"/>
              <a:ext cx="4369350" cy="2427850"/>
            </a:xfrm>
            <a:custGeom>
              <a:avLst/>
              <a:gdLst/>
              <a:ahLst/>
              <a:cxnLst/>
              <a:rect l="l" t="t" r="r" b="b"/>
              <a:pathLst>
                <a:path w="153526" h="97114" extrusionOk="0">
                  <a:moveTo>
                    <a:pt x="152859" y="667"/>
                  </a:moveTo>
                  <a:lnTo>
                    <a:pt x="152859" y="96447"/>
                  </a:lnTo>
                  <a:lnTo>
                    <a:pt x="667" y="96447"/>
                  </a:lnTo>
                  <a:lnTo>
                    <a:pt x="667" y="667"/>
                  </a:lnTo>
                  <a:close/>
                  <a:moveTo>
                    <a:pt x="667" y="1"/>
                  </a:moveTo>
                  <a:cubicBezTo>
                    <a:pt x="283" y="1"/>
                    <a:pt x="1" y="283"/>
                    <a:pt x="1" y="667"/>
                  </a:cubicBezTo>
                  <a:lnTo>
                    <a:pt x="1" y="96447"/>
                  </a:lnTo>
                  <a:cubicBezTo>
                    <a:pt x="1" y="96831"/>
                    <a:pt x="283" y="97113"/>
                    <a:pt x="667" y="97113"/>
                  </a:cubicBezTo>
                  <a:lnTo>
                    <a:pt x="152859" y="97113"/>
                  </a:lnTo>
                  <a:cubicBezTo>
                    <a:pt x="153243" y="97113"/>
                    <a:pt x="153525" y="96831"/>
                    <a:pt x="153525" y="96447"/>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712274" y="1223570"/>
              <a:ext cx="4351930" cy="296050"/>
            </a:xfrm>
            <a:custGeom>
              <a:avLst/>
              <a:gdLst/>
              <a:ahLst/>
              <a:cxnLst/>
              <a:rect l="l" t="t" r="r" b="b"/>
              <a:pathLst>
                <a:path w="152192" h="11842" extrusionOk="0">
                  <a:moveTo>
                    <a:pt x="0" y="0"/>
                  </a:moveTo>
                  <a:lnTo>
                    <a:pt x="0" y="11841"/>
                  </a:lnTo>
                  <a:lnTo>
                    <a:pt x="152192" y="11841"/>
                  </a:lnTo>
                  <a:lnTo>
                    <a:pt x="1521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695608" y="1206903"/>
              <a:ext cx="4370118" cy="329375"/>
            </a:xfrm>
            <a:custGeom>
              <a:avLst/>
              <a:gdLst/>
              <a:ahLst/>
              <a:cxnLst/>
              <a:rect l="l" t="t" r="r" b="b"/>
              <a:pathLst>
                <a:path w="153526" h="13175" extrusionOk="0">
                  <a:moveTo>
                    <a:pt x="152859" y="667"/>
                  </a:moveTo>
                  <a:lnTo>
                    <a:pt x="152859" y="12483"/>
                  </a:lnTo>
                  <a:lnTo>
                    <a:pt x="667" y="12483"/>
                  </a:lnTo>
                  <a:lnTo>
                    <a:pt x="667" y="667"/>
                  </a:lnTo>
                  <a:close/>
                  <a:moveTo>
                    <a:pt x="667" y="1"/>
                  </a:moveTo>
                  <a:cubicBezTo>
                    <a:pt x="283" y="1"/>
                    <a:pt x="1" y="283"/>
                    <a:pt x="1" y="667"/>
                  </a:cubicBezTo>
                  <a:lnTo>
                    <a:pt x="1" y="12508"/>
                  </a:lnTo>
                  <a:cubicBezTo>
                    <a:pt x="1" y="12893"/>
                    <a:pt x="283" y="13175"/>
                    <a:pt x="667" y="13175"/>
                  </a:cubicBezTo>
                  <a:lnTo>
                    <a:pt x="152859" y="13175"/>
                  </a:lnTo>
                  <a:cubicBezTo>
                    <a:pt x="153243" y="13175"/>
                    <a:pt x="153525" y="12893"/>
                    <a:pt x="153525" y="12508"/>
                  </a:cubicBezTo>
                  <a:lnTo>
                    <a:pt x="153525" y="667"/>
                  </a:lnTo>
                  <a:cubicBezTo>
                    <a:pt x="153525" y="283"/>
                    <a:pt x="153192" y="1"/>
                    <a:pt x="152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4923183" y="1272900"/>
              <a:ext cx="80100" cy="34000"/>
            </a:xfrm>
            <a:custGeom>
              <a:avLst/>
              <a:gdLst/>
              <a:ahLst/>
              <a:cxnLst/>
              <a:rect l="l" t="t" r="r" b="b"/>
              <a:pathLst>
                <a:path w="3204" h="1360" fill="none" extrusionOk="0">
                  <a:moveTo>
                    <a:pt x="0" y="1"/>
                  </a:moveTo>
                  <a:lnTo>
                    <a:pt x="1615" y="1359"/>
                  </a:lnTo>
                  <a:lnTo>
                    <a:pt x="3204"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4631633" y="1255600"/>
              <a:ext cx="25" cy="67950"/>
            </a:xfrm>
            <a:custGeom>
              <a:avLst/>
              <a:gdLst/>
              <a:ahLst/>
              <a:cxnLst/>
              <a:rect l="l" t="t" r="r" b="b"/>
              <a:pathLst>
                <a:path w="1" h="2718" fill="none" extrusionOk="0">
                  <a:moveTo>
                    <a:pt x="0" y="1"/>
                  </a:moveTo>
                  <a:lnTo>
                    <a:pt x="0" y="2718"/>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4597683" y="1289575"/>
              <a:ext cx="68575" cy="25"/>
            </a:xfrm>
            <a:custGeom>
              <a:avLst/>
              <a:gdLst/>
              <a:ahLst/>
              <a:cxnLst/>
              <a:rect l="l" t="t" r="r" b="b"/>
              <a:pathLst>
                <a:path w="2743" h="1" fill="none" extrusionOk="0">
                  <a:moveTo>
                    <a:pt x="2742" y="0"/>
                  </a:moveTo>
                  <a:lnTo>
                    <a:pt x="0" y="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1254043" y="1223570"/>
              <a:ext cx="831613" cy="147400"/>
            </a:xfrm>
            <a:custGeom>
              <a:avLst/>
              <a:gdLst/>
              <a:ahLst/>
              <a:cxnLst/>
              <a:rect l="l" t="t" r="r" b="b"/>
              <a:pathLst>
                <a:path w="28373" h="5896" extrusionOk="0">
                  <a:moveTo>
                    <a:pt x="1589" y="0"/>
                  </a:moveTo>
                  <a:cubicBezTo>
                    <a:pt x="692" y="0"/>
                    <a:pt x="0" y="718"/>
                    <a:pt x="0" y="1615"/>
                  </a:cubicBezTo>
                  <a:lnTo>
                    <a:pt x="0" y="5895"/>
                  </a:lnTo>
                  <a:lnTo>
                    <a:pt x="28373" y="5895"/>
                  </a:lnTo>
                  <a:lnTo>
                    <a:pt x="28373" y="1615"/>
                  </a:lnTo>
                  <a:cubicBezTo>
                    <a:pt x="28373" y="718"/>
                    <a:pt x="27681" y="0"/>
                    <a:pt x="26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712274" y="1370943"/>
              <a:ext cx="4351930" cy="148040"/>
            </a:xfrm>
            <a:custGeom>
              <a:avLst/>
              <a:gdLst/>
              <a:ahLst/>
              <a:cxnLst/>
              <a:rect l="l" t="t" r="r" b="b"/>
              <a:pathLst>
                <a:path w="152192" h="5921" extrusionOk="0">
                  <a:moveTo>
                    <a:pt x="0" y="0"/>
                  </a:moveTo>
                  <a:lnTo>
                    <a:pt x="0" y="5921"/>
                  </a:lnTo>
                  <a:lnTo>
                    <a:pt x="152192" y="5921"/>
                  </a:lnTo>
                  <a:lnTo>
                    <a:pt x="152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694974" y="1206903"/>
              <a:ext cx="4369322" cy="330025"/>
            </a:xfrm>
            <a:custGeom>
              <a:avLst/>
              <a:gdLst/>
              <a:ahLst/>
              <a:cxnLst/>
              <a:rect l="l" t="t" r="r" b="b"/>
              <a:pathLst>
                <a:path w="153525" h="13201" extrusionOk="0">
                  <a:moveTo>
                    <a:pt x="47032" y="667"/>
                  </a:moveTo>
                  <a:cubicBezTo>
                    <a:pt x="47929" y="667"/>
                    <a:pt x="48621" y="1385"/>
                    <a:pt x="48621" y="2282"/>
                  </a:cubicBezTo>
                  <a:lnTo>
                    <a:pt x="48621" y="6562"/>
                  </a:lnTo>
                  <a:lnTo>
                    <a:pt x="152833" y="6562"/>
                  </a:lnTo>
                  <a:lnTo>
                    <a:pt x="152833" y="12508"/>
                  </a:lnTo>
                  <a:lnTo>
                    <a:pt x="667" y="12508"/>
                  </a:lnTo>
                  <a:lnTo>
                    <a:pt x="667" y="6562"/>
                  </a:lnTo>
                  <a:lnTo>
                    <a:pt x="20248" y="6562"/>
                  </a:lnTo>
                  <a:lnTo>
                    <a:pt x="20248" y="2282"/>
                  </a:lnTo>
                  <a:cubicBezTo>
                    <a:pt x="20248" y="1385"/>
                    <a:pt x="20940" y="667"/>
                    <a:pt x="21837" y="667"/>
                  </a:cubicBezTo>
                  <a:close/>
                  <a:moveTo>
                    <a:pt x="21837" y="1"/>
                  </a:moveTo>
                  <a:cubicBezTo>
                    <a:pt x="20581" y="1"/>
                    <a:pt x="19556" y="1026"/>
                    <a:pt x="19556" y="2282"/>
                  </a:cubicBezTo>
                  <a:lnTo>
                    <a:pt x="19556" y="5922"/>
                  </a:lnTo>
                  <a:lnTo>
                    <a:pt x="667" y="5922"/>
                  </a:lnTo>
                  <a:cubicBezTo>
                    <a:pt x="282" y="5922"/>
                    <a:pt x="0" y="6229"/>
                    <a:pt x="0" y="6614"/>
                  </a:cubicBezTo>
                  <a:lnTo>
                    <a:pt x="0" y="12534"/>
                  </a:lnTo>
                  <a:cubicBezTo>
                    <a:pt x="0" y="12919"/>
                    <a:pt x="282" y="13200"/>
                    <a:pt x="667" y="13200"/>
                  </a:cubicBezTo>
                  <a:lnTo>
                    <a:pt x="152833" y="13200"/>
                  </a:lnTo>
                  <a:cubicBezTo>
                    <a:pt x="153217" y="13200"/>
                    <a:pt x="153525" y="12919"/>
                    <a:pt x="153525" y="12534"/>
                  </a:cubicBezTo>
                  <a:lnTo>
                    <a:pt x="153525" y="6562"/>
                  </a:lnTo>
                  <a:cubicBezTo>
                    <a:pt x="153525" y="6178"/>
                    <a:pt x="153217" y="5896"/>
                    <a:pt x="152833" y="5896"/>
                  </a:cubicBezTo>
                  <a:lnTo>
                    <a:pt x="49287" y="5896"/>
                  </a:lnTo>
                  <a:lnTo>
                    <a:pt x="49287" y="2282"/>
                  </a:lnTo>
                  <a:cubicBezTo>
                    <a:pt x="49287" y="1026"/>
                    <a:pt x="48313" y="1"/>
                    <a:pt x="47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1451729" y="1396569"/>
              <a:ext cx="3563266" cy="98060"/>
            </a:xfrm>
            <a:custGeom>
              <a:avLst/>
              <a:gdLst/>
              <a:ahLst/>
              <a:cxnLst/>
              <a:rect l="l" t="t" r="r" b="b"/>
              <a:pathLst>
                <a:path w="120462" h="3922" extrusionOk="0">
                  <a:moveTo>
                    <a:pt x="1948" y="0"/>
                  </a:moveTo>
                  <a:cubicBezTo>
                    <a:pt x="872" y="0"/>
                    <a:pt x="0" y="872"/>
                    <a:pt x="0" y="1974"/>
                  </a:cubicBezTo>
                  <a:cubicBezTo>
                    <a:pt x="0" y="3050"/>
                    <a:pt x="872" y="3922"/>
                    <a:pt x="1948" y="3922"/>
                  </a:cubicBezTo>
                  <a:lnTo>
                    <a:pt x="118514" y="3922"/>
                  </a:lnTo>
                  <a:cubicBezTo>
                    <a:pt x="119591" y="3922"/>
                    <a:pt x="120462" y="3025"/>
                    <a:pt x="120462" y="1974"/>
                  </a:cubicBezTo>
                  <a:cubicBezTo>
                    <a:pt x="120462" y="872"/>
                    <a:pt x="119591" y="0"/>
                    <a:pt x="118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4928507" y="1411300"/>
              <a:ext cx="68600" cy="68600"/>
            </a:xfrm>
            <a:custGeom>
              <a:avLst/>
              <a:gdLst/>
              <a:ahLst/>
              <a:cxnLst/>
              <a:rect l="l" t="t" r="r" b="b"/>
              <a:pathLst>
                <a:path w="2744" h="2744" extrusionOk="0">
                  <a:moveTo>
                    <a:pt x="1385" y="1"/>
                  </a:moveTo>
                  <a:cubicBezTo>
                    <a:pt x="616" y="1"/>
                    <a:pt x="1" y="590"/>
                    <a:pt x="1" y="1385"/>
                  </a:cubicBezTo>
                  <a:cubicBezTo>
                    <a:pt x="1" y="2128"/>
                    <a:pt x="616" y="2743"/>
                    <a:pt x="1385" y="2743"/>
                  </a:cubicBezTo>
                  <a:cubicBezTo>
                    <a:pt x="2154" y="2743"/>
                    <a:pt x="2743" y="2154"/>
                    <a:pt x="2743" y="1385"/>
                  </a:cubicBezTo>
                  <a:cubicBezTo>
                    <a:pt x="2743" y="590"/>
                    <a:pt x="2154" y="1"/>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4942278" y="1426396"/>
              <a:ext cx="37932" cy="34094"/>
            </a:xfrm>
            <a:custGeom>
              <a:avLst/>
              <a:gdLst/>
              <a:ahLst/>
              <a:cxnLst/>
              <a:rect l="l" t="t" r="r" b="b"/>
              <a:pathLst>
                <a:path w="1769" h="1590" extrusionOk="0">
                  <a:moveTo>
                    <a:pt x="872" y="436"/>
                  </a:moveTo>
                  <a:cubicBezTo>
                    <a:pt x="974" y="436"/>
                    <a:pt x="1051" y="462"/>
                    <a:pt x="1128" y="564"/>
                  </a:cubicBezTo>
                  <a:cubicBezTo>
                    <a:pt x="1282" y="718"/>
                    <a:pt x="1282" y="948"/>
                    <a:pt x="1128" y="1102"/>
                  </a:cubicBezTo>
                  <a:cubicBezTo>
                    <a:pt x="1051" y="1179"/>
                    <a:pt x="955" y="1218"/>
                    <a:pt x="859" y="1218"/>
                  </a:cubicBezTo>
                  <a:cubicBezTo>
                    <a:pt x="763" y="1218"/>
                    <a:pt x="667" y="1179"/>
                    <a:pt x="590" y="1102"/>
                  </a:cubicBezTo>
                  <a:cubicBezTo>
                    <a:pt x="410" y="948"/>
                    <a:pt x="410" y="718"/>
                    <a:pt x="590" y="564"/>
                  </a:cubicBezTo>
                  <a:cubicBezTo>
                    <a:pt x="667" y="462"/>
                    <a:pt x="769" y="436"/>
                    <a:pt x="872" y="436"/>
                  </a:cubicBezTo>
                  <a:close/>
                  <a:moveTo>
                    <a:pt x="885" y="0"/>
                  </a:moveTo>
                  <a:cubicBezTo>
                    <a:pt x="686" y="0"/>
                    <a:pt x="487" y="77"/>
                    <a:pt x="334" y="231"/>
                  </a:cubicBezTo>
                  <a:cubicBezTo>
                    <a:pt x="0" y="564"/>
                    <a:pt x="0" y="1051"/>
                    <a:pt x="334" y="1359"/>
                  </a:cubicBezTo>
                  <a:cubicBezTo>
                    <a:pt x="462" y="1512"/>
                    <a:pt x="667" y="1589"/>
                    <a:pt x="872" y="1589"/>
                  </a:cubicBezTo>
                  <a:cubicBezTo>
                    <a:pt x="1051" y="1589"/>
                    <a:pt x="1282" y="1512"/>
                    <a:pt x="1436" y="1359"/>
                  </a:cubicBezTo>
                  <a:cubicBezTo>
                    <a:pt x="1769" y="1051"/>
                    <a:pt x="1769" y="564"/>
                    <a:pt x="1436" y="231"/>
                  </a:cubicBezTo>
                  <a:cubicBezTo>
                    <a:pt x="1282" y="77"/>
                    <a:pt x="1083"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965349" y="1448225"/>
              <a:ext cx="17604" cy="17197"/>
            </a:xfrm>
            <a:custGeom>
              <a:avLst/>
              <a:gdLst/>
              <a:ahLst/>
              <a:cxnLst/>
              <a:rect l="l" t="t" r="r" b="b"/>
              <a:pathLst>
                <a:path w="821" h="802" extrusionOk="0">
                  <a:moveTo>
                    <a:pt x="219" y="1"/>
                  </a:moveTo>
                  <a:cubicBezTo>
                    <a:pt x="167" y="1"/>
                    <a:pt x="116" y="20"/>
                    <a:pt x="78" y="59"/>
                  </a:cubicBezTo>
                  <a:cubicBezTo>
                    <a:pt x="1" y="161"/>
                    <a:pt x="1" y="289"/>
                    <a:pt x="78" y="341"/>
                  </a:cubicBezTo>
                  <a:lnTo>
                    <a:pt x="462" y="725"/>
                  </a:lnTo>
                  <a:cubicBezTo>
                    <a:pt x="488" y="751"/>
                    <a:pt x="539" y="802"/>
                    <a:pt x="590" y="802"/>
                  </a:cubicBezTo>
                  <a:cubicBezTo>
                    <a:pt x="642" y="802"/>
                    <a:pt x="693" y="802"/>
                    <a:pt x="744" y="725"/>
                  </a:cubicBezTo>
                  <a:cubicBezTo>
                    <a:pt x="821" y="622"/>
                    <a:pt x="821" y="494"/>
                    <a:pt x="744" y="443"/>
                  </a:cubicBezTo>
                  <a:lnTo>
                    <a:pt x="360" y="59"/>
                  </a:lnTo>
                  <a:cubicBezTo>
                    <a:pt x="321" y="20"/>
                    <a:pt x="27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769925" y="1405550"/>
              <a:ext cx="34650" cy="80125"/>
            </a:xfrm>
            <a:custGeom>
              <a:avLst/>
              <a:gdLst/>
              <a:ahLst/>
              <a:cxnLst/>
              <a:rect l="l" t="t" r="r" b="b"/>
              <a:pathLst>
                <a:path w="1386" h="3205" fill="none" extrusionOk="0">
                  <a:moveTo>
                    <a:pt x="1385" y="0"/>
                  </a:moveTo>
                  <a:lnTo>
                    <a:pt x="1" y="1615"/>
                  </a:lnTo>
                  <a:lnTo>
                    <a:pt x="1385"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769925" y="1445900"/>
              <a:ext cx="73075" cy="25"/>
            </a:xfrm>
            <a:custGeom>
              <a:avLst/>
              <a:gdLst/>
              <a:ahLst/>
              <a:cxnLst/>
              <a:rect l="l" t="t" r="r" b="b"/>
              <a:pathLst>
                <a:path w="2923" h="1" fill="none" extrusionOk="0">
                  <a:moveTo>
                    <a:pt x="1" y="1"/>
                  </a:moveTo>
                  <a:lnTo>
                    <a:pt x="2923"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967300" y="1405550"/>
              <a:ext cx="35250" cy="80125"/>
            </a:xfrm>
            <a:custGeom>
              <a:avLst/>
              <a:gdLst/>
              <a:ahLst/>
              <a:cxnLst/>
              <a:rect l="l" t="t" r="r" b="b"/>
              <a:pathLst>
                <a:path w="1410" h="3205" fill="none" extrusionOk="0">
                  <a:moveTo>
                    <a:pt x="0" y="0"/>
                  </a:moveTo>
                  <a:lnTo>
                    <a:pt x="1410" y="1615"/>
                  </a:lnTo>
                  <a:lnTo>
                    <a:pt x="0" y="3204"/>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929475" y="1445900"/>
              <a:ext cx="73075" cy="25"/>
            </a:xfrm>
            <a:custGeom>
              <a:avLst/>
              <a:gdLst/>
              <a:ahLst/>
              <a:cxnLst/>
              <a:rect l="l" t="t" r="r" b="b"/>
              <a:pathLst>
                <a:path w="2923" h="1" fill="none" extrusionOk="0">
                  <a:moveTo>
                    <a:pt x="2923" y="1"/>
                  </a:moveTo>
                  <a:lnTo>
                    <a:pt x="1"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1089675" y="1404900"/>
              <a:ext cx="80750" cy="81400"/>
            </a:xfrm>
            <a:custGeom>
              <a:avLst/>
              <a:gdLst/>
              <a:ahLst/>
              <a:cxnLst/>
              <a:rect l="l" t="t" r="r" b="b"/>
              <a:pathLst>
                <a:path w="3230" h="3256" fill="none" extrusionOk="0">
                  <a:moveTo>
                    <a:pt x="3230" y="2025"/>
                  </a:moveTo>
                  <a:cubicBezTo>
                    <a:pt x="3076" y="2743"/>
                    <a:pt x="2410" y="3256"/>
                    <a:pt x="1641" y="3256"/>
                  </a:cubicBezTo>
                  <a:cubicBezTo>
                    <a:pt x="744" y="3256"/>
                    <a:pt x="0" y="2538"/>
                    <a:pt x="0" y="1641"/>
                  </a:cubicBezTo>
                  <a:cubicBezTo>
                    <a:pt x="0" y="744"/>
                    <a:pt x="744" y="1"/>
                    <a:pt x="1641" y="1"/>
                  </a:cubicBezTo>
                  <a:cubicBezTo>
                    <a:pt x="2205" y="1"/>
                    <a:pt x="2692" y="283"/>
                    <a:pt x="2999" y="744"/>
                  </a:cubicBez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1143500" y="1405550"/>
              <a:ext cx="29500" cy="23075"/>
            </a:xfrm>
            <a:custGeom>
              <a:avLst/>
              <a:gdLst/>
              <a:ahLst/>
              <a:cxnLst/>
              <a:rect l="l" t="t" r="r" b="b"/>
              <a:pathLst>
                <a:path w="1180" h="923" fill="none" extrusionOk="0">
                  <a:moveTo>
                    <a:pt x="1179" y="0"/>
                  </a:moveTo>
                  <a:lnTo>
                    <a:pt x="949" y="923"/>
                  </a:lnTo>
                  <a:lnTo>
                    <a:pt x="0" y="820"/>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1278700" y="1428600"/>
              <a:ext cx="65375" cy="57075"/>
            </a:xfrm>
            <a:custGeom>
              <a:avLst/>
              <a:gdLst/>
              <a:ahLst/>
              <a:cxnLst/>
              <a:rect l="l" t="t" r="r" b="b"/>
              <a:pathLst>
                <a:path w="2615" h="2283" fill="none" extrusionOk="0">
                  <a:moveTo>
                    <a:pt x="2615" y="1"/>
                  </a:moveTo>
                  <a:lnTo>
                    <a:pt x="2615" y="2282"/>
                  </a:lnTo>
                  <a:lnTo>
                    <a:pt x="0" y="2282"/>
                  </a:lnTo>
                  <a:lnTo>
                    <a:pt x="0" y="1"/>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1260125" y="1405550"/>
              <a:ext cx="102525" cy="32050"/>
            </a:xfrm>
            <a:custGeom>
              <a:avLst/>
              <a:gdLst/>
              <a:ahLst/>
              <a:cxnLst/>
              <a:rect l="l" t="t" r="r" b="b"/>
              <a:pathLst>
                <a:path w="4101" h="1282" fill="none" extrusionOk="0">
                  <a:moveTo>
                    <a:pt x="4101" y="1282"/>
                  </a:moveTo>
                  <a:lnTo>
                    <a:pt x="2050" y="0"/>
                  </a:lnTo>
                  <a:lnTo>
                    <a:pt x="0" y="1282"/>
                  </a:lnTo>
                </a:path>
              </a:pathLst>
            </a:custGeom>
            <a:noFill/>
            <a:ln w="15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8" name="Google Shape;2278;p34"/>
          <p:cNvSpPr txBox="1">
            <a:spLocks noGrp="1"/>
          </p:cNvSpPr>
          <p:nvPr>
            <p:ph type="title"/>
          </p:nvPr>
        </p:nvSpPr>
        <p:spPr>
          <a:xfrm>
            <a:off x="2391898" y="2547724"/>
            <a:ext cx="4553173" cy="16668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ap="rnd">
            <a:solidFill>
              <a:schemeClr val="accent1"/>
            </a:solidFill>
          </a:ln>
          <a:effectLst>
            <a:softEdge rad="0"/>
          </a:effectLst>
        </p:spPr>
        <p:txBody>
          <a:bodyPr spcFirstLastPara="1" wrap="square" lIns="91425" tIns="91425" rIns="91425" bIns="91425" anchor="b" anchorCtr="0">
            <a:noAutofit/>
          </a:bodyPr>
          <a:lstStyle/>
          <a:p>
            <a:pPr marL="0" lvl="0" indent="0" algn="ctr" rtl="0">
              <a:spcBef>
                <a:spcPts val="0"/>
              </a:spcBef>
              <a:spcAft>
                <a:spcPts val="0"/>
              </a:spcAft>
              <a:buNone/>
            </a:pPr>
            <a:r>
              <a:rPr lang="en-SG" dirty="0"/>
              <a:t>Test Before Forecast</a:t>
            </a:r>
            <a:endParaRPr dirty="0"/>
          </a:p>
        </p:txBody>
      </p:sp>
      <p:sp>
        <p:nvSpPr>
          <p:cNvPr id="2279" name="Google Shape;2279;p34"/>
          <p:cNvSpPr txBox="1">
            <a:spLocks noGrp="1"/>
          </p:cNvSpPr>
          <p:nvPr>
            <p:ph type="title" idx="2"/>
          </p:nvPr>
        </p:nvSpPr>
        <p:spPr>
          <a:xfrm>
            <a:off x="4033609" y="1332401"/>
            <a:ext cx="1240519" cy="118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grpSp>
        <p:nvGrpSpPr>
          <p:cNvPr id="2280" name="Google Shape;2280;p34"/>
          <p:cNvGrpSpPr/>
          <p:nvPr/>
        </p:nvGrpSpPr>
        <p:grpSpPr>
          <a:xfrm>
            <a:off x="6671380" y="3657650"/>
            <a:ext cx="382886" cy="379837"/>
            <a:chOff x="5623650" y="1723350"/>
            <a:chExt cx="396650" cy="393450"/>
          </a:xfrm>
        </p:grpSpPr>
        <p:sp>
          <p:nvSpPr>
            <p:cNvPr id="2281" name="Google Shape;2281;p34"/>
            <p:cNvSpPr/>
            <p:nvPr/>
          </p:nvSpPr>
          <p:spPr>
            <a:xfrm>
              <a:off x="5642225" y="1741300"/>
              <a:ext cx="358850" cy="359475"/>
            </a:xfrm>
            <a:custGeom>
              <a:avLst/>
              <a:gdLst/>
              <a:ahLst/>
              <a:cxnLst/>
              <a:rect l="l" t="t" r="r" b="b"/>
              <a:pathLst>
                <a:path w="14354" h="14379" extrusionOk="0">
                  <a:moveTo>
                    <a:pt x="0" y="0"/>
                  </a:moveTo>
                  <a:lnTo>
                    <a:pt x="4716" y="14379"/>
                  </a:lnTo>
                  <a:lnTo>
                    <a:pt x="8484" y="10560"/>
                  </a:lnTo>
                  <a:lnTo>
                    <a:pt x="11944" y="14020"/>
                  </a:lnTo>
                  <a:lnTo>
                    <a:pt x="14020" y="11944"/>
                  </a:lnTo>
                  <a:lnTo>
                    <a:pt x="10560" y="8484"/>
                  </a:lnTo>
                  <a:lnTo>
                    <a:pt x="14353" y="47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5623650" y="1723350"/>
              <a:ext cx="396650" cy="393450"/>
            </a:xfrm>
            <a:custGeom>
              <a:avLst/>
              <a:gdLst/>
              <a:ahLst/>
              <a:cxnLst/>
              <a:rect l="l" t="t" r="r" b="b"/>
              <a:pathLst>
                <a:path w="15866" h="15738" extrusionOk="0">
                  <a:moveTo>
                    <a:pt x="743" y="718"/>
                  </a:moveTo>
                  <a:lnTo>
                    <a:pt x="15096" y="5434"/>
                  </a:lnTo>
                  <a:lnTo>
                    <a:pt x="11303" y="9202"/>
                  </a:lnTo>
                  <a:lnTo>
                    <a:pt x="14763" y="12662"/>
                  </a:lnTo>
                  <a:lnTo>
                    <a:pt x="12687" y="14738"/>
                  </a:lnTo>
                  <a:lnTo>
                    <a:pt x="9227" y="11278"/>
                  </a:lnTo>
                  <a:lnTo>
                    <a:pt x="5459" y="15071"/>
                  </a:lnTo>
                  <a:lnTo>
                    <a:pt x="743" y="718"/>
                  </a:lnTo>
                  <a:close/>
                  <a:moveTo>
                    <a:pt x="1025" y="1"/>
                  </a:moveTo>
                  <a:cubicBezTo>
                    <a:pt x="933" y="47"/>
                    <a:pt x="868" y="56"/>
                    <a:pt x="820" y="56"/>
                  </a:cubicBezTo>
                  <a:cubicBezTo>
                    <a:pt x="788" y="56"/>
                    <a:pt x="764" y="52"/>
                    <a:pt x="743" y="52"/>
                  </a:cubicBezTo>
                  <a:cubicBezTo>
                    <a:pt x="590" y="52"/>
                    <a:pt x="384" y="103"/>
                    <a:pt x="256" y="231"/>
                  </a:cubicBezTo>
                  <a:cubicBezTo>
                    <a:pt x="77" y="411"/>
                    <a:pt x="0" y="693"/>
                    <a:pt x="103" y="898"/>
                  </a:cubicBezTo>
                  <a:lnTo>
                    <a:pt x="4818" y="15251"/>
                  </a:lnTo>
                  <a:cubicBezTo>
                    <a:pt x="4870" y="15481"/>
                    <a:pt x="5075" y="15635"/>
                    <a:pt x="5280" y="15712"/>
                  </a:cubicBezTo>
                  <a:cubicBezTo>
                    <a:pt x="5357" y="15712"/>
                    <a:pt x="5382" y="15738"/>
                    <a:pt x="5459" y="15738"/>
                  </a:cubicBezTo>
                  <a:cubicBezTo>
                    <a:pt x="5613" y="15738"/>
                    <a:pt x="5792" y="15686"/>
                    <a:pt x="5921" y="15533"/>
                  </a:cubicBezTo>
                  <a:lnTo>
                    <a:pt x="9252" y="12201"/>
                  </a:lnTo>
                  <a:lnTo>
                    <a:pt x="12251" y="15199"/>
                  </a:lnTo>
                  <a:cubicBezTo>
                    <a:pt x="12379" y="15328"/>
                    <a:pt x="12533" y="15379"/>
                    <a:pt x="12713" y="15379"/>
                  </a:cubicBezTo>
                  <a:cubicBezTo>
                    <a:pt x="12892" y="15379"/>
                    <a:pt x="13071" y="15328"/>
                    <a:pt x="13200" y="15199"/>
                  </a:cubicBezTo>
                  <a:lnTo>
                    <a:pt x="15276" y="13123"/>
                  </a:lnTo>
                  <a:cubicBezTo>
                    <a:pt x="15404" y="12970"/>
                    <a:pt x="15481" y="12816"/>
                    <a:pt x="15481" y="12636"/>
                  </a:cubicBezTo>
                  <a:cubicBezTo>
                    <a:pt x="15481" y="12431"/>
                    <a:pt x="15404" y="12278"/>
                    <a:pt x="15276" y="12149"/>
                  </a:cubicBezTo>
                  <a:lnTo>
                    <a:pt x="12302" y="9176"/>
                  </a:lnTo>
                  <a:lnTo>
                    <a:pt x="15634" y="5844"/>
                  </a:lnTo>
                  <a:cubicBezTo>
                    <a:pt x="15788" y="5665"/>
                    <a:pt x="15865" y="5409"/>
                    <a:pt x="15839" y="5204"/>
                  </a:cubicBezTo>
                  <a:cubicBezTo>
                    <a:pt x="15763" y="4973"/>
                    <a:pt x="15609" y="4768"/>
                    <a:pt x="15378" y="4717"/>
                  </a:cubicBezTo>
                  <a:lnTo>
                    <a:pt x="1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3" name="Google Shape;2283;p34"/>
          <p:cNvGrpSpPr/>
          <p:nvPr/>
        </p:nvGrpSpPr>
        <p:grpSpPr>
          <a:xfrm>
            <a:off x="1300313" y="3282960"/>
            <a:ext cx="655866" cy="864364"/>
            <a:chOff x="6271241" y="1006524"/>
            <a:chExt cx="623684" cy="821951"/>
          </a:xfrm>
        </p:grpSpPr>
        <p:sp>
          <p:nvSpPr>
            <p:cNvPr id="2284" name="Google Shape;2284;p34"/>
            <p:cNvSpPr/>
            <p:nvPr/>
          </p:nvSpPr>
          <p:spPr>
            <a:xfrm>
              <a:off x="6271241" y="1006524"/>
              <a:ext cx="493400" cy="493400"/>
            </a:xfrm>
            <a:custGeom>
              <a:avLst/>
              <a:gdLst/>
              <a:ahLst/>
              <a:cxnLst/>
              <a:rect l="l" t="t" r="r" b="b"/>
              <a:pathLst>
                <a:path w="19736" h="19736" extrusionOk="0">
                  <a:moveTo>
                    <a:pt x="10021" y="1"/>
                  </a:moveTo>
                  <a:lnTo>
                    <a:pt x="9483" y="8766"/>
                  </a:lnTo>
                  <a:lnTo>
                    <a:pt x="6305" y="6203"/>
                  </a:lnTo>
                  <a:lnTo>
                    <a:pt x="8791" y="9458"/>
                  </a:lnTo>
                  <a:lnTo>
                    <a:pt x="0" y="9715"/>
                  </a:lnTo>
                  <a:lnTo>
                    <a:pt x="8740" y="10253"/>
                  </a:lnTo>
                  <a:lnTo>
                    <a:pt x="6177" y="13431"/>
                  </a:lnTo>
                  <a:lnTo>
                    <a:pt x="9432" y="10970"/>
                  </a:lnTo>
                  <a:lnTo>
                    <a:pt x="9688" y="19736"/>
                  </a:lnTo>
                  <a:lnTo>
                    <a:pt x="10252" y="10996"/>
                  </a:lnTo>
                  <a:lnTo>
                    <a:pt x="13430" y="13559"/>
                  </a:lnTo>
                  <a:lnTo>
                    <a:pt x="10970" y="10304"/>
                  </a:lnTo>
                  <a:lnTo>
                    <a:pt x="19735" y="10048"/>
                  </a:lnTo>
                  <a:lnTo>
                    <a:pt x="10970" y="9484"/>
                  </a:lnTo>
                  <a:lnTo>
                    <a:pt x="13558" y="6331"/>
                  </a:lnTo>
                  <a:lnTo>
                    <a:pt x="10278" y="8792"/>
                  </a:lnTo>
                  <a:lnTo>
                    <a:pt x="10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6608475" y="1573000"/>
              <a:ext cx="270425" cy="239450"/>
            </a:xfrm>
            <a:custGeom>
              <a:avLst/>
              <a:gdLst/>
              <a:ahLst/>
              <a:cxnLst/>
              <a:rect l="l" t="t" r="r" b="b"/>
              <a:pathLst>
                <a:path w="10817" h="9578" extrusionOk="0">
                  <a:moveTo>
                    <a:pt x="2861" y="0"/>
                  </a:moveTo>
                  <a:cubicBezTo>
                    <a:pt x="1365" y="0"/>
                    <a:pt x="74" y="1173"/>
                    <a:pt x="52" y="2683"/>
                  </a:cubicBezTo>
                  <a:cubicBezTo>
                    <a:pt x="0" y="4400"/>
                    <a:pt x="1000" y="6322"/>
                    <a:pt x="5408" y="9577"/>
                  </a:cubicBezTo>
                  <a:cubicBezTo>
                    <a:pt x="9817" y="6271"/>
                    <a:pt x="10816" y="4400"/>
                    <a:pt x="10739" y="2683"/>
                  </a:cubicBezTo>
                  <a:cubicBezTo>
                    <a:pt x="10717" y="1193"/>
                    <a:pt x="9402" y="1"/>
                    <a:pt x="7932" y="1"/>
                  </a:cubicBezTo>
                  <a:cubicBezTo>
                    <a:pt x="7734" y="1"/>
                    <a:pt x="7532" y="23"/>
                    <a:pt x="7331" y="69"/>
                  </a:cubicBezTo>
                  <a:cubicBezTo>
                    <a:pt x="5716" y="402"/>
                    <a:pt x="5408" y="1965"/>
                    <a:pt x="5408" y="1965"/>
                  </a:cubicBezTo>
                  <a:cubicBezTo>
                    <a:pt x="5408" y="1965"/>
                    <a:pt x="5101" y="453"/>
                    <a:pt x="3486" y="69"/>
                  </a:cubicBezTo>
                  <a:cubicBezTo>
                    <a:pt x="3276" y="22"/>
                    <a:pt x="3066" y="0"/>
                    <a:pt x="2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6591825" y="1556125"/>
              <a:ext cx="303100" cy="272350"/>
            </a:xfrm>
            <a:custGeom>
              <a:avLst/>
              <a:gdLst/>
              <a:ahLst/>
              <a:cxnLst/>
              <a:rect l="l" t="t" r="r" b="b"/>
              <a:pathLst>
                <a:path w="12124" h="10894" extrusionOk="0">
                  <a:moveTo>
                    <a:pt x="8637" y="667"/>
                  </a:moveTo>
                  <a:cubicBezTo>
                    <a:pt x="10098" y="667"/>
                    <a:pt x="11405" y="1871"/>
                    <a:pt x="11457" y="3358"/>
                  </a:cubicBezTo>
                  <a:cubicBezTo>
                    <a:pt x="11482" y="5075"/>
                    <a:pt x="10483" y="6997"/>
                    <a:pt x="6100" y="10252"/>
                  </a:cubicBezTo>
                  <a:cubicBezTo>
                    <a:pt x="1692" y="6997"/>
                    <a:pt x="718" y="5075"/>
                    <a:pt x="743" y="3358"/>
                  </a:cubicBezTo>
                  <a:cubicBezTo>
                    <a:pt x="769" y="1871"/>
                    <a:pt x="2102" y="667"/>
                    <a:pt x="3563" y="667"/>
                  </a:cubicBezTo>
                  <a:cubicBezTo>
                    <a:pt x="3742" y="667"/>
                    <a:pt x="3973" y="718"/>
                    <a:pt x="4178" y="744"/>
                  </a:cubicBezTo>
                  <a:cubicBezTo>
                    <a:pt x="5767" y="1102"/>
                    <a:pt x="6100" y="2640"/>
                    <a:pt x="6100" y="2640"/>
                  </a:cubicBezTo>
                  <a:cubicBezTo>
                    <a:pt x="6100" y="2640"/>
                    <a:pt x="6382" y="1128"/>
                    <a:pt x="8022" y="744"/>
                  </a:cubicBezTo>
                  <a:cubicBezTo>
                    <a:pt x="8202" y="667"/>
                    <a:pt x="8407" y="667"/>
                    <a:pt x="8637" y="667"/>
                  </a:cubicBezTo>
                  <a:close/>
                  <a:moveTo>
                    <a:pt x="3563" y="0"/>
                  </a:moveTo>
                  <a:cubicBezTo>
                    <a:pt x="1666" y="0"/>
                    <a:pt x="128" y="1513"/>
                    <a:pt x="77" y="3332"/>
                  </a:cubicBezTo>
                  <a:cubicBezTo>
                    <a:pt x="0" y="5613"/>
                    <a:pt x="1640" y="7766"/>
                    <a:pt x="5690" y="10765"/>
                  </a:cubicBezTo>
                  <a:cubicBezTo>
                    <a:pt x="5818" y="10868"/>
                    <a:pt x="5946" y="10893"/>
                    <a:pt x="6074" y="10893"/>
                  </a:cubicBezTo>
                  <a:cubicBezTo>
                    <a:pt x="6203" y="10893"/>
                    <a:pt x="6356" y="10868"/>
                    <a:pt x="6459" y="10765"/>
                  </a:cubicBezTo>
                  <a:cubicBezTo>
                    <a:pt x="10483" y="7766"/>
                    <a:pt x="12123" y="5588"/>
                    <a:pt x="12046" y="3332"/>
                  </a:cubicBezTo>
                  <a:cubicBezTo>
                    <a:pt x="12046" y="1513"/>
                    <a:pt x="10483" y="0"/>
                    <a:pt x="8637" y="0"/>
                  </a:cubicBezTo>
                  <a:cubicBezTo>
                    <a:pt x="8381" y="0"/>
                    <a:pt x="8125" y="26"/>
                    <a:pt x="7869" y="103"/>
                  </a:cubicBezTo>
                  <a:cubicBezTo>
                    <a:pt x="7023" y="282"/>
                    <a:pt x="6459" y="744"/>
                    <a:pt x="6100" y="1179"/>
                  </a:cubicBezTo>
                  <a:cubicBezTo>
                    <a:pt x="5741" y="744"/>
                    <a:pt x="5177" y="282"/>
                    <a:pt x="4332" y="103"/>
                  </a:cubicBezTo>
                  <a:cubicBezTo>
                    <a:pt x="4075" y="26"/>
                    <a:pt x="3819" y="0"/>
                    <a:pt x="3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6608475" y="1223775"/>
              <a:ext cx="270425" cy="239475"/>
            </a:xfrm>
            <a:custGeom>
              <a:avLst/>
              <a:gdLst/>
              <a:ahLst/>
              <a:cxnLst/>
              <a:rect l="l" t="t" r="r" b="b"/>
              <a:pathLst>
                <a:path w="10817" h="9579" extrusionOk="0">
                  <a:moveTo>
                    <a:pt x="2861" y="1"/>
                  </a:moveTo>
                  <a:cubicBezTo>
                    <a:pt x="1365" y="1"/>
                    <a:pt x="74" y="1174"/>
                    <a:pt x="52" y="2684"/>
                  </a:cubicBezTo>
                  <a:cubicBezTo>
                    <a:pt x="0" y="4401"/>
                    <a:pt x="1000" y="6323"/>
                    <a:pt x="5408" y="9578"/>
                  </a:cubicBezTo>
                  <a:cubicBezTo>
                    <a:pt x="9817" y="6323"/>
                    <a:pt x="10816" y="4401"/>
                    <a:pt x="10739" y="2684"/>
                  </a:cubicBezTo>
                  <a:cubicBezTo>
                    <a:pt x="10717" y="1193"/>
                    <a:pt x="9402" y="2"/>
                    <a:pt x="7932" y="2"/>
                  </a:cubicBezTo>
                  <a:cubicBezTo>
                    <a:pt x="7734" y="2"/>
                    <a:pt x="7532" y="23"/>
                    <a:pt x="7331" y="69"/>
                  </a:cubicBezTo>
                  <a:cubicBezTo>
                    <a:pt x="5716" y="428"/>
                    <a:pt x="5408" y="1966"/>
                    <a:pt x="5408" y="1966"/>
                  </a:cubicBezTo>
                  <a:cubicBezTo>
                    <a:pt x="5408" y="1966"/>
                    <a:pt x="5101" y="454"/>
                    <a:pt x="3486" y="69"/>
                  </a:cubicBezTo>
                  <a:cubicBezTo>
                    <a:pt x="3276" y="23"/>
                    <a:pt x="3066"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6591825" y="1206900"/>
              <a:ext cx="303100" cy="272350"/>
            </a:xfrm>
            <a:custGeom>
              <a:avLst/>
              <a:gdLst/>
              <a:ahLst/>
              <a:cxnLst/>
              <a:rect l="l" t="t" r="r" b="b"/>
              <a:pathLst>
                <a:path w="12124" h="10894" extrusionOk="0">
                  <a:moveTo>
                    <a:pt x="8637" y="667"/>
                  </a:moveTo>
                  <a:cubicBezTo>
                    <a:pt x="10098" y="667"/>
                    <a:pt x="11405" y="1872"/>
                    <a:pt x="11457" y="3359"/>
                  </a:cubicBezTo>
                  <a:cubicBezTo>
                    <a:pt x="11482" y="5050"/>
                    <a:pt x="10483" y="6998"/>
                    <a:pt x="6100" y="10253"/>
                  </a:cubicBezTo>
                  <a:cubicBezTo>
                    <a:pt x="1717" y="6998"/>
                    <a:pt x="692" y="5076"/>
                    <a:pt x="743" y="3359"/>
                  </a:cubicBezTo>
                  <a:cubicBezTo>
                    <a:pt x="769" y="1872"/>
                    <a:pt x="2102" y="667"/>
                    <a:pt x="3563" y="667"/>
                  </a:cubicBezTo>
                  <a:cubicBezTo>
                    <a:pt x="3768" y="667"/>
                    <a:pt x="3973" y="719"/>
                    <a:pt x="4178" y="744"/>
                  </a:cubicBezTo>
                  <a:cubicBezTo>
                    <a:pt x="5767" y="1103"/>
                    <a:pt x="6100" y="2641"/>
                    <a:pt x="6100" y="2641"/>
                  </a:cubicBezTo>
                  <a:cubicBezTo>
                    <a:pt x="6100" y="2641"/>
                    <a:pt x="6382" y="1129"/>
                    <a:pt x="8022" y="744"/>
                  </a:cubicBezTo>
                  <a:cubicBezTo>
                    <a:pt x="8202" y="719"/>
                    <a:pt x="8407" y="667"/>
                    <a:pt x="8637" y="667"/>
                  </a:cubicBezTo>
                  <a:close/>
                  <a:moveTo>
                    <a:pt x="3563" y="1"/>
                  </a:moveTo>
                  <a:cubicBezTo>
                    <a:pt x="1666" y="1"/>
                    <a:pt x="128" y="1513"/>
                    <a:pt x="77" y="3333"/>
                  </a:cubicBezTo>
                  <a:cubicBezTo>
                    <a:pt x="0" y="5614"/>
                    <a:pt x="1640" y="7767"/>
                    <a:pt x="5690" y="10766"/>
                  </a:cubicBezTo>
                  <a:cubicBezTo>
                    <a:pt x="5818" y="10868"/>
                    <a:pt x="5946" y="10894"/>
                    <a:pt x="6074" y="10894"/>
                  </a:cubicBezTo>
                  <a:cubicBezTo>
                    <a:pt x="6203" y="10894"/>
                    <a:pt x="6356" y="10868"/>
                    <a:pt x="6459" y="10766"/>
                  </a:cubicBezTo>
                  <a:cubicBezTo>
                    <a:pt x="10483" y="7741"/>
                    <a:pt x="12123" y="5563"/>
                    <a:pt x="12046" y="3333"/>
                  </a:cubicBezTo>
                  <a:cubicBezTo>
                    <a:pt x="12046" y="1513"/>
                    <a:pt x="10483" y="1"/>
                    <a:pt x="8637" y="1"/>
                  </a:cubicBezTo>
                  <a:cubicBezTo>
                    <a:pt x="8381" y="1"/>
                    <a:pt x="8125" y="27"/>
                    <a:pt x="7869" y="104"/>
                  </a:cubicBezTo>
                  <a:cubicBezTo>
                    <a:pt x="7023" y="283"/>
                    <a:pt x="6459" y="744"/>
                    <a:pt x="6100" y="1180"/>
                  </a:cubicBezTo>
                  <a:cubicBezTo>
                    <a:pt x="5741" y="744"/>
                    <a:pt x="5177" y="283"/>
                    <a:pt x="4332" y="104"/>
                  </a:cubicBezTo>
                  <a:cubicBezTo>
                    <a:pt x="4075" y="27"/>
                    <a:pt x="3819" y="1"/>
                    <a:pt x="3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a:off x="6945071" y="1656245"/>
            <a:ext cx="1002045" cy="864447"/>
            <a:chOff x="507875" y="512275"/>
            <a:chExt cx="2066925" cy="1783100"/>
          </a:xfrm>
        </p:grpSpPr>
        <p:sp>
          <p:nvSpPr>
            <p:cNvPr id="2290" name="Google Shape;2290;p34"/>
            <p:cNvSpPr/>
            <p:nvPr/>
          </p:nvSpPr>
          <p:spPr>
            <a:xfrm>
              <a:off x="1222925" y="1196300"/>
              <a:ext cx="308550" cy="327175"/>
            </a:xfrm>
            <a:custGeom>
              <a:avLst/>
              <a:gdLst/>
              <a:ahLst/>
              <a:cxnLst/>
              <a:rect l="l" t="t" r="r" b="b"/>
              <a:pathLst>
                <a:path w="12342" h="13087" extrusionOk="0">
                  <a:moveTo>
                    <a:pt x="9040" y="0"/>
                  </a:moveTo>
                  <a:cubicBezTo>
                    <a:pt x="8322" y="0"/>
                    <a:pt x="7618" y="249"/>
                    <a:pt x="7144" y="823"/>
                  </a:cubicBezTo>
                  <a:cubicBezTo>
                    <a:pt x="5168" y="3316"/>
                    <a:pt x="3162" y="5748"/>
                    <a:pt x="1186" y="8210"/>
                  </a:cubicBezTo>
                  <a:cubicBezTo>
                    <a:pt x="244" y="9395"/>
                    <a:pt x="1" y="11067"/>
                    <a:pt x="1186" y="12252"/>
                  </a:cubicBezTo>
                  <a:cubicBezTo>
                    <a:pt x="1728" y="12778"/>
                    <a:pt x="2544" y="13086"/>
                    <a:pt x="3339" y="13086"/>
                  </a:cubicBezTo>
                  <a:cubicBezTo>
                    <a:pt x="4061" y="13086"/>
                    <a:pt x="4766" y="12831"/>
                    <a:pt x="5229" y="12252"/>
                  </a:cubicBezTo>
                  <a:cubicBezTo>
                    <a:pt x="7205" y="9760"/>
                    <a:pt x="9211" y="7328"/>
                    <a:pt x="11186" y="4866"/>
                  </a:cubicBezTo>
                  <a:cubicBezTo>
                    <a:pt x="12129" y="3681"/>
                    <a:pt x="12341" y="2009"/>
                    <a:pt x="11186" y="823"/>
                  </a:cubicBezTo>
                  <a:cubicBezTo>
                    <a:pt x="10657" y="310"/>
                    <a:pt x="9841" y="0"/>
                    <a:pt x="90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1528875" y="1213000"/>
              <a:ext cx="345150" cy="372200"/>
            </a:xfrm>
            <a:custGeom>
              <a:avLst/>
              <a:gdLst/>
              <a:ahLst/>
              <a:cxnLst/>
              <a:rect l="l" t="t" r="r" b="b"/>
              <a:pathLst>
                <a:path w="13806" h="14888" extrusionOk="0">
                  <a:moveTo>
                    <a:pt x="9808" y="0"/>
                  </a:moveTo>
                  <a:cubicBezTo>
                    <a:pt x="8939" y="0"/>
                    <a:pt x="8065" y="384"/>
                    <a:pt x="7459" y="1310"/>
                  </a:cubicBezTo>
                  <a:cubicBezTo>
                    <a:pt x="5423" y="4441"/>
                    <a:pt x="3386" y="7572"/>
                    <a:pt x="1380" y="10703"/>
                  </a:cubicBezTo>
                  <a:cubicBezTo>
                    <a:pt x="0" y="12847"/>
                    <a:pt x="1986" y="14887"/>
                    <a:pt x="3983" y="14887"/>
                  </a:cubicBezTo>
                  <a:cubicBezTo>
                    <a:pt x="4844" y="14887"/>
                    <a:pt x="5708" y="14507"/>
                    <a:pt x="6304" y="13590"/>
                  </a:cubicBezTo>
                  <a:cubicBezTo>
                    <a:pt x="8341" y="10460"/>
                    <a:pt x="10377" y="7329"/>
                    <a:pt x="12383" y="4198"/>
                  </a:cubicBezTo>
                  <a:cubicBezTo>
                    <a:pt x="13805" y="2055"/>
                    <a:pt x="11819" y="0"/>
                    <a:pt x="9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1885525" y="1114475"/>
              <a:ext cx="332575" cy="370350"/>
            </a:xfrm>
            <a:custGeom>
              <a:avLst/>
              <a:gdLst/>
              <a:ahLst/>
              <a:cxnLst/>
              <a:rect l="l" t="t" r="r" b="b"/>
              <a:pathLst>
                <a:path w="13303" h="14814" extrusionOk="0">
                  <a:moveTo>
                    <a:pt x="9340" y="1"/>
                  </a:moveTo>
                  <a:cubicBezTo>
                    <a:pt x="8477" y="1"/>
                    <a:pt x="7613" y="390"/>
                    <a:pt x="7023" y="1330"/>
                  </a:cubicBezTo>
                  <a:lnTo>
                    <a:pt x="1309" y="10571"/>
                  </a:lnTo>
                  <a:cubicBezTo>
                    <a:pt x="1" y="12765"/>
                    <a:pt x="1959" y="14813"/>
                    <a:pt x="3930" y="14813"/>
                  </a:cubicBezTo>
                  <a:cubicBezTo>
                    <a:pt x="4798" y="14813"/>
                    <a:pt x="5669" y="14416"/>
                    <a:pt x="6263" y="13458"/>
                  </a:cubicBezTo>
                  <a:lnTo>
                    <a:pt x="11947" y="4218"/>
                  </a:lnTo>
                  <a:cubicBezTo>
                    <a:pt x="13303" y="2058"/>
                    <a:pt x="11323" y="1"/>
                    <a:pt x="9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1758650" y="1501600"/>
              <a:ext cx="224200" cy="266100"/>
            </a:xfrm>
            <a:custGeom>
              <a:avLst/>
              <a:gdLst/>
              <a:ahLst/>
              <a:cxnLst/>
              <a:rect l="l" t="t" r="r" b="b"/>
              <a:pathLst>
                <a:path w="8968" h="10644" extrusionOk="0">
                  <a:moveTo>
                    <a:pt x="5807" y="1"/>
                  </a:moveTo>
                  <a:cubicBezTo>
                    <a:pt x="4805" y="1"/>
                    <a:pt x="3801" y="494"/>
                    <a:pt x="3314" y="1408"/>
                  </a:cubicBezTo>
                  <a:cubicBezTo>
                    <a:pt x="2432" y="3080"/>
                    <a:pt x="1612" y="4691"/>
                    <a:pt x="730" y="6362"/>
                  </a:cubicBezTo>
                  <a:cubicBezTo>
                    <a:pt x="1" y="7730"/>
                    <a:pt x="396" y="9463"/>
                    <a:pt x="1764" y="10284"/>
                  </a:cubicBezTo>
                  <a:cubicBezTo>
                    <a:pt x="2187" y="10526"/>
                    <a:pt x="2681" y="10644"/>
                    <a:pt x="3179" y="10644"/>
                  </a:cubicBezTo>
                  <a:cubicBezTo>
                    <a:pt x="4180" y="10644"/>
                    <a:pt x="5197" y="10164"/>
                    <a:pt x="5685" y="9250"/>
                  </a:cubicBezTo>
                  <a:cubicBezTo>
                    <a:pt x="6536" y="7578"/>
                    <a:pt x="7387" y="5967"/>
                    <a:pt x="8268" y="4296"/>
                  </a:cubicBezTo>
                  <a:cubicBezTo>
                    <a:pt x="8968" y="2928"/>
                    <a:pt x="8603" y="1195"/>
                    <a:pt x="7235" y="375"/>
                  </a:cubicBezTo>
                  <a:cubicBezTo>
                    <a:pt x="6801" y="122"/>
                    <a:pt x="6304" y="1"/>
                    <a:pt x="5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a:off x="1388050" y="1635350"/>
              <a:ext cx="289625" cy="340900"/>
            </a:xfrm>
            <a:custGeom>
              <a:avLst/>
              <a:gdLst/>
              <a:ahLst/>
              <a:cxnLst/>
              <a:rect l="l" t="t" r="r" b="b"/>
              <a:pathLst>
                <a:path w="11585" h="13636" extrusionOk="0">
                  <a:moveTo>
                    <a:pt x="7680" y="1"/>
                  </a:moveTo>
                  <a:cubicBezTo>
                    <a:pt x="6822" y="1"/>
                    <a:pt x="5977" y="413"/>
                    <a:pt x="5433" y="1408"/>
                  </a:cubicBezTo>
                  <a:cubicBezTo>
                    <a:pt x="4034" y="4052"/>
                    <a:pt x="2636" y="6696"/>
                    <a:pt x="1177" y="9341"/>
                  </a:cubicBezTo>
                  <a:cubicBezTo>
                    <a:pt x="0" y="11568"/>
                    <a:pt x="2005" y="13636"/>
                    <a:pt x="3917" y="13636"/>
                  </a:cubicBezTo>
                  <a:cubicBezTo>
                    <a:pt x="4771" y="13636"/>
                    <a:pt x="5606" y="13223"/>
                    <a:pt x="6132" y="12228"/>
                  </a:cubicBezTo>
                  <a:cubicBezTo>
                    <a:pt x="7530" y="9584"/>
                    <a:pt x="8958" y="6940"/>
                    <a:pt x="10387" y="4295"/>
                  </a:cubicBezTo>
                  <a:cubicBezTo>
                    <a:pt x="11585" y="2068"/>
                    <a:pt x="9601" y="1"/>
                    <a:pt x="7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a:off x="1115800" y="1572450"/>
              <a:ext cx="316125" cy="340350"/>
            </a:xfrm>
            <a:custGeom>
              <a:avLst/>
              <a:gdLst/>
              <a:ahLst/>
              <a:cxnLst/>
              <a:rect l="l" t="t" r="r" b="b"/>
              <a:pathLst>
                <a:path w="12645" h="13614" extrusionOk="0">
                  <a:moveTo>
                    <a:pt x="9319" y="0"/>
                  </a:moveTo>
                  <a:cubicBezTo>
                    <a:pt x="8595" y="0"/>
                    <a:pt x="7892" y="249"/>
                    <a:pt x="7447" y="823"/>
                  </a:cubicBezTo>
                  <a:cubicBezTo>
                    <a:pt x="5350" y="3468"/>
                    <a:pt x="3283" y="6112"/>
                    <a:pt x="1185" y="8757"/>
                  </a:cubicBezTo>
                  <a:cubicBezTo>
                    <a:pt x="243" y="9942"/>
                    <a:pt x="0" y="11583"/>
                    <a:pt x="1185" y="12769"/>
                  </a:cubicBezTo>
                  <a:cubicBezTo>
                    <a:pt x="1691" y="13306"/>
                    <a:pt x="2502" y="13614"/>
                    <a:pt x="3295" y="13614"/>
                  </a:cubicBezTo>
                  <a:cubicBezTo>
                    <a:pt x="4028" y="13614"/>
                    <a:pt x="4746" y="13352"/>
                    <a:pt x="5198" y="12769"/>
                  </a:cubicBezTo>
                  <a:cubicBezTo>
                    <a:pt x="7295" y="10155"/>
                    <a:pt x="9392" y="7480"/>
                    <a:pt x="11490" y="4866"/>
                  </a:cubicBezTo>
                  <a:cubicBezTo>
                    <a:pt x="12432" y="3650"/>
                    <a:pt x="12645" y="2009"/>
                    <a:pt x="11490" y="823"/>
                  </a:cubicBezTo>
                  <a:cubicBezTo>
                    <a:pt x="10960" y="310"/>
                    <a:pt x="10127" y="0"/>
                    <a:pt x="9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827550" y="1209650"/>
              <a:ext cx="270050" cy="300525"/>
            </a:xfrm>
            <a:custGeom>
              <a:avLst/>
              <a:gdLst/>
              <a:ahLst/>
              <a:cxnLst/>
              <a:rect l="l" t="t" r="r" b="b"/>
              <a:pathLst>
                <a:path w="10802" h="12021" extrusionOk="0">
                  <a:moveTo>
                    <a:pt x="6931" y="1"/>
                  </a:moveTo>
                  <a:cubicBezTo>
                    <a:pt x="6070" y="1"/>
                    <a:pt x="5216" y="416"/>
                    <a:pt x="4661" y="1414"/>
                  </a:cubicBezTo>
                  <a:cubicBezTo>
                    <a:pt x="3506" y="3511"/>
                    <a:pt x="2381" y="5639"/>
                    <a:pt x="1195" y="7706"/>
                  </a:cubicBezTo>
                  <a:cubicBezTo>
                    <a:pt x="0" y="9950"/>
                    <a:pt x="1973" y="12020"/>
                    <a:pt x="3891" y="12020"/>
                  </a:cubicBezTo>
                  <a:cubicBezTo>
                    <a:pt x="4753" y="12020"/>
                    <a:pt x="5603" y="11602"/>
                    <a:pt x="6150" y="10594"/>
                  </a:cubicBezTo>
                  <a:cubicBezTo>
                    <a:pt x="7275" y="8527"/>
                    <a:pt x="8430" y="6399"/>
                    <a:pt x="9585" y="4302"/>
                  </a:cubicBezTo>
                  <a:cubicBezTo>
                    <a:pt x="10801" y="2057"/>
                    <a:pt x="8848" y="1"/>
                    <a:pt x="69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1562525" y="744325"/>
              <a:ext cx="328975" cy="403650"/>
            </a:xfrm>
            <a:custGeom>
              <a:avLst/>
              <a:gdLst/>
              <a:ahLst/>
              <a:cxnLst/>
              <a:rect l="l" t="t" r="r" b="b"/>
              <a:pathLst>
                <a:path w="13159" h="16146" extrusionOk="0">
                  <a:moveTo>
                    <a:pt x="9236" y="1"/>
                  </a:moveTo>
                  <a:cubicBezTo>
                    <a:pt x="8372" y="1"/>
                    <a:pt x="7518" y="410"/>
                    <a:pt x="6964" y="1395"/>
                  </a:cubicBezTo>
                  <a:cubicBezTo>
                    <a:pt x="5049" y="4890"/>
                    <a:pt x="3104" y="8386"/>
                    <a:pt x="1220" y="11851"/>
                  </a:cubicBezTo>
                  <a:cubicBezTo>
                    <a:pt x="1" y="14078"/>
                    <a:pt x="1963" y="16145"/>
                    <a:pt x="3883" y="16145"/>
                  </a:cubicBezTo>
                  <a:cubicBezTo>
                    <a:pt x="4741" y="16145"/>
                    <a:pt x="5590" y="15733"/>
                    <a:pt x="6144" y="14738"/>
                  </a:cubicBezTo>
                  <a:cubicBezTo>
                    <a:pt x="8089" y="11243"/>
                    <a:pt x="10034" y="7747"/>
                    <a:pt x="11919" y="4282"/>
                  </a:cubicBezTo>
                  <a:cubicBezTo>
                    <a:pt x="13159" y="2054"/>
                    <a:pt x="11173" y="1"/>
                    <a:pt x="9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1351625" y="801525"/>
              <a:ext cx="208950" cy="333575"/>
            </a:xfrm>
            <a:custGeom>
              <a:avLst/>
              <a:gdLst/>
              <a:ahLst/>
              <a:cxnLst/>
              <a:rect l="l" t="t" r="r" b="b"/>
              <a:pathLst>
                <a:path w="8358" h="13343" extrusionOk="0">
                  <a:moveTo>
                    <a:pt x="4876" y="1"/>
                  </a:moveTo>
                  <a:cubicBezTo>
                    <a:pt x="3765" y="1"/>
                    <a:pt x="2698" y="613"/>
                    <a:pt x="2361" y="2025"/>
                  </a:cubicBezTo>
                  <a:cubicBezTo>
                    <a:pt x="1753" y="4608"/>
                    <a:pt x="1145" y="7222"/>
                    <a:pt x="476" y="9775"/>
                  </a:cubicBezTo>
                  <a:cubicBezTo>
                    <a:pt x="1" y="11933"/>
                    <a:pt x="1791" y="13343"/>
                    <a:pt x="3479" y="13343"/>
                  </a:cubicBezTo>
                  <a:cubicBezTo>
                    <a:pt x="4596" y="13343"/>
                    <a:pt x="5669" y="12724"/>
                    <a:pt x="6008" y="11295"/>
                  </a:cubicBezTo>
                  <a:cubicBezTo>
                    <a:pt x="6616" y="8742"/>
                    <a:pt x="7193" y="6128"/>
                    <a:pt x="7862" y="3575"/>
                  </a:cubicBezTo>
                  <a:cubicBezTo>
                    <a:pt x="8357" y="1412"/>
                    <a:pt x="6564" y="1"/>
                    <a:pt x="4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1083875" y="929925"/>
              <a:ext cx="227225" cy="307625"/>
            </a:xfrm>
            <a:custGeom>
              <a:avLst/>
              <a:gdLst/>
              <a:ahLst/>
              <a:cxnLst/>
              <a:rect l="l" t="t" r="r" b="b"/>
              <a:pathLst>
                <a:path w="9089" h="12305" extrusionOk="0">
                  <a:moveTo>
                    <a:pt x="6048" y="0"/>
                  </a:moveTo>
                  <a:cubicBezTo>
                    <a:pt x="5032" y="0"/>
                    <a:pt x="3980" y="460"/>
                    <a:pt x="3557" y="1387"/>
                  </a:cubicBezTo>
                  <a:cubicBezTo>
                    <a:pt x="2584" y="3606"/>
                    <a:pt x="1581" y="5794"/>
                    <a:pt x="608" y="8044"/>
                  </a:cubicBezTo>
                  <a:cubicBezTo>
                    <a:pt x="0" y="9442"/>
                    <a:pt x="183" y="11114"/>
                    <a:pt x="1611" y="11965"/>
                  </a:cubicBezTo>
                  <a:cubicBezTo>
                    <a:pt x="2041" y="12190"/>
                    <a:pt x="2557" y="12305"/>
                    <a:pt x="3076" y="12305"/>
                  </a:cubicBezTo>
                  <a:cubicBezTo>
                    <a:pt x="4097" y="12305"/>
                    <a:pt x="5129" y="11859"/>
                    <a:pt x="5532" y="10931"/>
                  </a:cubicBezTo>
                  <a:cubicBezTo>
                    <a:pt x="6505" y="8712"/>
                    <a:pt x="7508" y="6524"/>
                    <a:pt x="8511" y="4275"/>
                  </a:cubicBezTo>
                  <a:cubicBezTo>
                    <a:pt x="9089" y="2877"/>
                    <a:pt x="8906" y="1205"/>
                    <a:pt x="7478" y="354"/>
                  </a:cubicBezTo>
                  <a:cubicBezTo>
                    <a:pt x="7069" y="118"/>
                    <a:pt x="6563" y="0"/>
                    <a:pt x="60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1874925" y="800200"/>
              <a:ext cx="288775" cy="309050"/>
            </a:xfrm>
            <a:custGeom>
              <a:avLst/>
              <a:gdLst/>
              <a:ahLst/>
              <a:cxnLst/>
              <a:rect l="l" t="t" r="r" b="b"/>
              <a:pathLst>
                <a:path w="11551" h="12362" extrusionOk="0">
                  <a:moveTo>
                    <a:pt x="8237" y="0"/>
                  </a:moveTo>
                  <a:cubicBezTo>
                    <a:pt x="7248" y="0"/>
                    <a:pt x="6309" y="555"/>
                    <a:pt x="5684" y="1409"/>
                  </a:cubicBezTo>
                  <a:cubicBezTo>
                    <a:pt x="4104" y="3628"/>
                    <a:pt x="2493" y="5816"/>
                    <a:pt x="912" y="8066"/>
                  </a:cubicBezTo>
                  <a:cubicBezTo>
                    <a:pt x="0" y="9312"/>
                    <a:pt x="669" y="11257"/>
                    <a:pt x="1915" y="11987"/>
                  </a:cubicBezTo>
                  <a:cubicBezTo>
                    <a:pt x="2374" y="12245"/>
                    <a:pt x="2842" y="12362"/>
                    <a:pt x="3297" y="12362"/>
                  </a:cubicBezTo>
                  <a:cubicBezTo>
                    <a:pt x="4286" y="12362"/>
                    <a:pt x="5211" y="11807"/>
                    <a:pt x="5836" y="10953"/>
                  </a:cubicBezTo>
                  <a:cubicBezTo>
                    <a:pt x="7447" y="8734"/>
                    <a:pt x="9028" y="6546"/>
                    <a:pt x="10639" y="4296"/>
                  </a:cubicBezTo>
                  <a:cubicBezTo>
                    <a:pt x="11551" y="3050"/>
                    <a:pt x="10852" y="1105"/>
                    <a:pt x="9605" y="375"/>
                  </a:cubicBezTo>
                  <a:cubicBezTo>
                    <a:pt x="9156" y="117"/>
                    <a:pt x="8691" y="0"/>
                    <a:pt x="82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852100" y="1688525"/>
              <a:ext cx="224200" cy="279800"/>
            </a:xfrm>
            <a:custGeom>
              <a:avLst/>
              <a:gdLst/>
              <a:ahLst/>
              <a:cxnLst/>
              <a:rect l="l" t="t" r="r" b="b"/>
              <a:pathLst>
                <a:path w="8968" h="11192" extrusionOk="0">
                  <a:moveTo>
                    <a:pt x="5785" y="1"/>
                  </a:moveTo>
                  <a:cubicBezTo>
                    <a:pt x="4793" y="1"/>
                    <a:pt x="3785" y="467"/>
                    <a:pt x="3344" y="1408"/>
                  </a:cubicBezTo>
                  <a:cubicBezTo>
                    <a:pt x="2463" y="3232"/>
                    <a:pt x="1551" y="5056"/>
                    <a:pt x="669" y="6910"/>
                  </a:cubicBezTo>
                  <a:cubicBezTo>
                    <a:pt x="1" y="8278"/>
                    <a:pt x="305" y="9980"/>
                    <a:pt x="1703" y="10831"/>
                  </a:cubicBezTo>
                  <a:cubicBezTo>
                    <a:pt x="2116" y="11073"/>
                    <a:pt x="2610" y="11191"/>
                    <a:pt x="3111" y="11191"/>
                  </a:cubicBezTo>
                  <a:cubicBezTo>
                    <a:pt x="4120" y="11191"/>
                    <a:pt x="5157" y="10712"/>
                    <a:pt x="5624" y="9797"/>
                  </a:cubicBezTo>
                  <a:cubicBezTo>
                    <a:pt x="6475" y="7974"/>
                    <a:pt x="7387" y="6150"/>
                    <a:pt x="8268" y="4296"/>
                  </a:cubicBezTo>
                  <a:cubicBezTo>
                    <a:pt x="8967" y="2928"/>
                    <a:pt x="8664" y="1226"/>
                    <a:pt x="7235" y="375"/>
                  </a:cubicBezTo>
                  <a:cubicBezTo>
                    <a:pt x="6810" y="126"/>
                    <a:pt x="6300" y="1"/>
                    <a:pt x="5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1963825" y="1628925"/>
              <a:ext cx="242425" cy="348625"/>
            </a:xfrm>
            <a:custGeom>
              <a:avLst/>
              <a:gdLst/>
              <a:ahLst/>
              <a:cxnLst/>
              <a:rect l="l" t="t" r="r" b="b"/>
              <a:pathLst>
                <a:path w="9697" h="13945" extrusionOk="0">
                  <a:moveTo>
                    <a:pt x="6724" y="0"/>
                  </a:moveTo>
                  <a:cubicBezTo>
                    <a:pt x="5501" y="0"/>
                    <a:pt x="4176" y="760"/>
                    <a:pt x="3952" y="2029"/>
                  </a:cubicBezTo>
                  <a:cubicBezTo>
                    <a:pt x="3496" y="4856"/>
                    <a:pt x="2554" y="7288"/>
                    <a:pt x="882" y="9628"/>
                  </a:cubicBezTo>
                  <a:cubicBezTo>
                    <a:pt x="1" y="10905"/>
                    <a:pt x="669" y="12789"/>
                    <a:pt x="1916" y="13549"/>
                  </a:cubicBezTo>
                  <a:cubicBezTo>
                    <a:pt x="2362" y="13821"/>
                    <a:pt x="2830" y="13944"/>
                    <a:pt x="3290" y="13944"/>
                  </a:cubicBezTo>
                  <a:cubicBezTo>
                    <a:pt x="4271" y="13944"/>
                    <a:pt x="5216" y="13385"/>
                    <a:pt x="5837" y="12516"/>
                  </a:cubicBezTo>
                  <a:cubicBezTo>
                    <a:pt x="7691" y="9871"/>
                    <a:pt x="8937" y="6801"/>
                    <a:pt x="9484" y="3610"/>
                  </a:cubicBezTo>
                  <a:cubicBezTo>
                    <a:pt x="9697" y="2090"/>
                    <a:pt x="9089" y="510"/>
                    <a:pt x="7508" y="114"/>
                  </a:cubicBezTo>
                  <a:cubicBezTo>
                    <a:pt x="7261" y="37"/>
                    <a:pt x="6995" y="0"/>
                    <a:pt x="6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1643925" y="1934525"/>
              <a:ext cx="255350" cy="268150"/>
            </a:xfrm>
            <a:custGeom>
              <a:avLst/>
              <a:gdLst/>
              <a:ahLst/>
              <a:cxnLst/>
              <a:rect l="l" t="t" r="r" b="b"/>
              <a:pathLst>
                <a:path w="10214" h="10726" extrusionOk="0">
                  <a:moveTo>
                    <a:pt x="7110" y="0"/>
                  </a:moveTo>
                  <a:cubicBezTo>
                    <a:pt x="6115" y="0"/>
                    <a:pt x="5085" y="466"/>
                    <a:pt x="4620" y="1416"/>
                  </a:cubicBezTo>
                  <a:cubicBezTo>
                    <a:pt x="3708" y="3271"/>
                    <a:pt x="2736" y="4547"/>
                    <a:pt x="1185" y="5885"/>
                  </a:cubicBezTo>
                  <a:cubicBezTo>
                    <a:pt x="0" y="6918"/>
                    <a:pt x="152" y="8894"/>
                    <a:pt x="1185" y="9927"/>
                  </a:cubicBezTo>
                  <a:cubicBezTo>
                    <a:pt x="1732" y="10474"/>
                    <a:pt x="2422" y="10726"/>
                    <a:pt x="3119" y="10726"/>
                  </a:cubicBezTo>
                  <a:cubicBezTo>
                    <a:pt x="3857" y="10726"/>
                    <a:pt x="4604" y="10443"/>
                    <a:pt x="5198" y="9927"/>
                  </a:cubicBezTo>
                  <a:cubicBezTo>
                    <a:pt x="7021" y="8347"/>
                    <a:pt x="8511" y="6432"/>
                    <a:pt x="9544" y="4243"/>
                  </a:cubicBezTo>
                  <a:cubicBezTo>
                    <a:pt x="10213" y="2875"/>
                    <a:pt x="9909" y="1173"/>
                    <a:pt x="8511" y="353"/>
                  </a:cubicBezTo>
                  <a:cubicBezTo>
                    <a:pt x="8104" y="118"/>
                    <a:pt x="7611" y="0"/>
                    <a:pt x="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1087675" y="2041225"/>
              <a:ext cx="265225" cy="254150"/>
            </a:xfrm>
            <a:custGeom>
              <a:avLst/>
              <a:gdLst/>
              <a:ahLst/>
              <a:cxnLst/>
              <a:rect l="l" t="t" r="r" b="b"/>
              <a:pathLst>
                <a:path w="10609" h="10166" extrusionOk="0">
                  <a:moveTo>
                    <a:pt x="7334" y="0"/>
                  </a:moveTo>
                  <a:cubicBezTo>
                    <a:pt x="6360" y="0"/>
                    <a:pt x="5468" y="510"/>
                    <a:pt x="4803" y="1404"/>
                  </a:cubicBezTo>
                  <a:cubicBezTo>
                    <a:pt x="3891" y="2680"/>
                    <a:pt x="2493" y="4170"/>
                    <a:pt x="1125" y="5355"/>
                  </a:cubicBezTo>
                  <a:cubicBezTo>
                    <a:pt x="0" y="6328"/>
                    <a:pt x="61" y="8395"/>
                    <a:pt x="1125" y="9367"/>
                  </a:cubicBezTo>
                  <a:cubicBezTo>
                    <a:pt x="1724" y="9907"/>
                    <a:pt x="2419" y="10166"/>
                    <a:pt x="3112" y="10166"/>
                  </a:cubicBezTo>
                  <a:cubicBezTo>
                    <a:pt x="3825" y="10166"/>
                    <a:pt x="4536" y="9892"/>
                    <a:pt x="5137" y="9367"/>
                  </a:cubicBezTo>
                  <a:cubicBezTo>
                    <a:pt x="6900" y="7848"/>
                    <a:pt x="8390" y="6146"/>
                    <a:pt x="9757" y="4231"/>
                  </a:cubicBezTo>
                  <a:cubicBezTo>
                    <a:pt x="10608" y="3015"/>
                    <a:pt x="10001" y="1009"/>
                    <a:pt x="8724" y="340"/>
                  </a:cubicBezTo>
                  <a:cubicBezTo>
                    <a:pt x="8253" y="109"/>
                    <a:pt x="7785" y="0"/>
                    <a:pt x="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781425" y="776800"/>
              <a:ext cx="245475" cy="237675"/>
            </a:xfrm>
            <a:custGeom>
              <a:avLst/>
              <a:gdLst/>
              <a:ahLst/>
              <a:cxnLst/>
              <a:rect l="l" t="t" r="r" b="b"/>
              <a:pathLst>
                <a:path w="9819" h="9507" extrusionOk="0">
                  <a:moveTo>
                    <a:pt x="6426" y="0"/>
                  </a:moveTo>
                  <a:cubicBezTo>
                    <a:pt x="5719" y="0"/>
                    <a:pt x="5027" y="245"/>
                    <a:pt x="4560" y="825"/>
                  </a:cubicBezTo>
                  <a:cubicBezTo>
                    <a:pt x="3496" y="2193"/>
                    <a:pt x="2372" y="3500"/>
                    <a:pt x="1095" y="4655"/>
                  </a:cubicBezTo>
                  <a:cubicBezTo>
                    <a:pt x="31" y="5688"/>
                    <a:pt x="1" y="7664"/>
                    <a:pt x="1095" y="8698"/>
                  </a:cubicBezTo>
                  <a:cubicBezTo>
                    <a:pt x="1692" y="9233"/>
                    <a:pt x="2420" y="9507"/>
                    <a:pt x="3143" y="9507"/>
                  </a:cubicBezTo>
                  <a:cubicBezTo>
                    <a:pt x="3856" y="9507"/>
                    <a:pt x="4564" y="9241"/>
                    <a:pt x="5138" y="8698"/>
                  </a:cubicBezTo>
                  <a:cubicBezTo>
                    <a:pt x="6384" y="7512"/>
                    <a:pt x="7569" y="6236"/>
                    <a:pt x="8603" y="4868"/>
                  </a:cubicBezTo>
                  <a:cubicBezTo>
                    <a:pt x="9515" y="3682"/>
                    <a:pt x="9819" y="1980"/>
                    <a:pt x="8603" y="825"/>
                  </a:cubicBezTo>
                  <a:cubicBezTo>
                    <a:pt x="8067" y="322"/>
                    <a:pt x="7236" y="0"/>
                    <a:pt x="6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2324775" y="1196750"/>
              <a:ext cx="250025" cy="243750"/>
            </a:xfrm>
            <a:custGeom>
              <a:avLst/>
              <a:gdLst/>
              <a:ahLst/>
              <a:cxnLst/>
              <a:rect l="l" t="t" r="r" b="b"/>
              <a:pathLst>
                <a:path w="10001" h="9750" extrusionOk="0">
                  <a:moveTo>
                    <a:pt x="6779" y="0"/>
                  </a:moveTo>
                  <a:cubicBezTo>
                    <a:pt x="5792" y="0"/>
                    <a:pt x="4855" y="474"/>
                    <a:pt x="4256" y="1383"/>
                  </a:cubicBezTo>
                  <a:cubicBezTo>
                    <a:pt x="4043" y="1778"/>
                    <a:pt x="3770" y="2112"/>
                    <a:pt x="3557" y="2447"/>
                  </a:cubicBezTo>
                  <a:cubicBezTo>
                    <a:pt x="3482" y="2544"/>
                    <a:pt x="3457" y="2577"/>
                    <a:pt x="3457" y="2577"/>
                  </a:cubicBezTo>
                  <a:cubicBezTo>
                    <a:pt x="3458" y="2577"/>
                    <a:pt x="3565" y="2438"/>
                    <a:pt x="3565" y="2438"/>
                  </a:cubicBezTo>
                  <a:lnTo>
                    <a:pt x="3565" y="2438"/>
                  </a:lnTo>
                  <a:cubicBezTo>
                    <a:pt x="3566" y="2438"/>
                    <a:pt x="3541" y="2471"/>
                    <a:pt x="3466" y="2568"/>
                  </a:cubicBezTo>
                  <a:cubicBezTo>
                    <a:pt x="3314" y="2751"/>
                    <a:pt x="3162" y="2933"/>
                    <a:pt x="3010" y="3116"/>
                  </a:cubicBezTo>
                  <a:cubicBezTo>
                    <a:pt x="2432" y="3754"/>
                    <a:pt x="1794" y="4362"/>
                    <a:pt x="1156" y="4939"/>
                  </a:cubicBezTo>
                  <a:cubicBezTo>
                    <a:pt x="1" y="5912"/>
                    <a:pt x="92" y="7979"/>
                    <a:pt x="1156" y="8951"/>
                  </a:cubicBezTo>
                  <a:cubicBezTo>
                    <a:pt x="1755" y="9491"/>
                    <a:pt x="2443" y="9750"/>
                    <a:pt x="3132" y="9750"/>
                  </a:cubicBezTo>
                  <a:cubicBezTo>
                    <a:pt x="3841" y="9750"/>
                    <a:pt x="4551" y="9476"/>
                    <a:pt x="5168" y="8951"/>
                  </a:cubicBezTo>
                  <a:cubicBezTo>
                    <a:pt x="6748" y="7584"/>
                    <a:pt x="8116" y="5973"/>
                    <a:pt x="9211" y="4240"/>
                  </a:cubicBezTo>
                  <a:cubicBezTo>
                    <a:pt x="10001" y="2994"/>
                    <a:pt x="9514" y="1049"/>
                    <a:pt x="8177" y="319"/>
                  </a:cubicBezTo>
                  <a:cubicBezTo>
                    <a:pt x="7720" y="105"/>
                    <a:pt x="7244" y="0"/>
                    <a:pt x="6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1499525" y="512275"/>
              <a:ext cx="224200" cy="262775"/>
            </a:xfrm>
            <a:custGeom>
              <a:avLst/>
              <a:gdLst/>
              <a:ahLst/>
              <a:cxnLst/>
              <a:rect l="l" t="t" r="r" b="b"/>
              <a:pathLst>
                <a:path w="8968" h="10511" extrusionOk="0">
                  <a:moveTo>
                    <a:pt x="5657" y="0"/>
                  </a:moveTo>
                  <a:cubicBezTo>
                    <a:pt x="4410" y="0"/>
                    <a:pt x="3378" y="854"/>
                    <a:pt x="2980" y="2075"/>
                  </a:cubicBezTo>
                  <a:cubicBezTo>
                    <a:pt x="2524" y="3442"/>
                    <a:pt x="1794" y="4841"/>
                    <a:pt x="882" y="6208"/>
                  </a:cubicBezTo>
                  <a:cubicBezTo>
                    <a:pt x="1" y="7485"/>
                    <a:pt x="609" y="9370"/>
                    <a:pt x="1885" y="10129"/>
                  </a:cubicBezTo>
                  <a:cubicBezTo>
                    <a:pt x="2341" y="10391"/>
                    <a:pt x="2815" y="10511"/>
                    <a:pt x="3278" y="10511"/>
                  </a:cubicBezTo>
                  <a:cubicBezTo>
                    <a:pt x="4267" y="10511"/>
                    <a:pt x="5206" y="9966"/>
                    <a:pt x="5806" y="9096"/>
                  </a:cubicBezTo>
                  <a:cubicBezTo>
                    <a:pt x="6961" y="7394"/>
                    <a:pt x="7843" y="5509"/>
                    <a:pt x="8481" y="3625"/>
                  </a:cubicBezTo>
                  <a:cubicBezTo>
                    <a:pt x="8968" y="2166"/>
                    <a:pt x="7904" y="494"/>
                    <a:pt x="6506" y="129"/>
                  </a:cubicBezTo>
                  <a:cubicBezTo>
                    <a:pt x="6215" y="42"/>
                    <a:pt x="5931" y="0"/>
                    <a:pt x="5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507875" y="1268375"/>
              <a:ext cx="224200" cy="262775"/>
            </a:xfrm>
            <a:custGeom>
              <a:avLst/>
              <a:gdLst/>
              <a:ahLst/>
              <a:cxnLst/>
              <a:rect l="l" t="t" r="r" b="b"/>
              <a:pathLst>
                <a:path w="8968" h="10511" extrusionOk="0">
                  <a:moveTo>
                    <a:pt x="5656" y="0"/>
                  </a:moveTo>
                  <a:cubicBezTo>
                    <a:pt x="4410" y="0"/>
                    <a:pt x="3378" y="853"/>
                    <a:pt x="2979" y="2074"/>
                  </a:cubicBezTo>
                  <a:cubicBezTo>
                    <a:pt x="2523" y="3442"/>
                    <a:pt x="1794" y="4840"/>
                    <a:pt x="882" y="6208"/>
                  </a:cubicBezTo>
                  <a:cubicBezTo>
                    <a:pt x="0" y="7485"/>
                    <a:pt x="608" y="9369"/>
                    <a:pt x="1915" y="10129"/>
                  </a:cubicBezTo>
                  <a:cubicBezTo>
                    <a:pt x="2361" y="10391"/>
                    <a:pt x="2832" y="10510"/>
                    <a:pt x="3294" y="10510"/>
                  </a:cubicBezTo>
                  <a:cubicBezTo>
                    <a:pt x="4280" y="10510"/>
                    <a:pt x="5226" y="9965"/>
                    <a:pt x="5806" y="9096"/>
                  </a:cubicBezTo>
                  <a:cubicBezTo>
                    <a:pt x="6961" y="7393"/>
                    <a:pt x="7843" y="5509"/>
                    <a:pt x="8481" y="3624"/>
                  </a:cubicBezTo>
                  <a:cubicBezTo>
                    <a:pt x="8967" y="2165"/>
                    <a:pt x="7903" y="494"/>
                    <a:pt x="6505" y="129"/>
                  </a:cubicBezTo>
                  <a:cubicBezTo>
                    <a:pt x="6215" y="41"/>
                    <a:pt x="5930" y="0"/>
                    <a:pt x="5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34"/>
          <p:cNvGrpSpPr/>
          <p:nvPr/>
        </p:nvGrpSpPr>
        <p:grpSpPr>
          <a:xfrm rot="995190">
            <a:off x="1290356" y="1175224"/>
            <a:ext cx="1451256" cy="1055410"/>
            <a:chOff x="1106103" y="1289809"/>
            <a:chExt cx="2099742" cy="1527014"/>
          </a:xfrm>
        </p:grpSpPr>
        <p:sp>
          <p:nvSpPr>
            <p:cNvPr id="2310" name="Google Shape;2310;p34"/>
            <p:cNvSpPr/>
            <p:nvPr/>
          </p:nvSpPr>
          <p:spPr>
            <a:xfrm rot="-1494576">
              <a:off x="1110773" y="1680285"/>
              <a:ext cx="1954407" cy="453838"/>
            </a:xfrm>
            <a:custGeom>
              <a:avLst/>
              <a:gdLst/>
              <a:ahLst/>
              <a:cxnLst/>
              <a:rect l="l" t="t" r="r" b="b"/>
              <a:pathLst>
                <a:path w="78174" h="18153" extrusionOk="0">
                  <a:moveTo>
                    <a:pt x="67973" y="0"/>
                  </a:moveTo>
                  <a:cubicBezTo>
                    <a:pt x="67765" y="0"/>
                    <a:pt x="67558" y="19"/>
                    <a:pt x="67357" y="59"/>
                  </a:cubicBezTo>
                  <a:cubicBezTo>
                    <a:pt x="67175" y="90"/>
                    <a:pt x="66993" y="120"/>
                    <a:pt x="66780" y="211"/>
                  </a:cubicBezTo>
                  <a:cubicBezTo>
                    <a:pt x="66598" y="272"/>
                    <a:pt x="66415" y="363"/>
                    <a:pt x="66263" y="424"/>
                  </a:cubicBezTo>
                  <a:cubicBezTo>
                    <a:pt x="66111" y="515"/>
                    <a:pt x="65959" y="637"/>
                    <a:pt x="65807" y="698"/>
                  </a:cubicBezTo>
                  <a:cubicBezTo>
                    <a:pt x="65655" y="789"/>
                    <a:pt x="65564" y="850"/>
                    <a:pt x="65503" y="941"/>
                  </a:cubicBezTo>
                  <a:cubicBezTo>
                    <a:pt x="63953" y="2066"/>
                    <a:pt x="62828" y="3312"/>
                    <a:pt x="61765" y="4436"/>
                  </a:cubicBezTo>
                  <a:lnTo>
                    <a:pt x="61005" y="5196"/>
                  </a:lnTo>
                  <a:lnTo>
                    <a:pt x="60184" y="5987"/>
                  </a:lnTo>
                  <a:lnTo>
                    <a:pt x="58421" y="7567"/>
                  </a:lnTo>
                  <a:cubicBezTo>
                    <a:pt x="57266" y="8631"/>
                    <a:pt x="56111" y="9695"/>
                    <a:pt x="54926" y="10819"/>
                  </a:cubicBezTo>
                  <a:cubicBezTo>
                    <a:pt x="54409" y="11306"/>
                    <a:pt x="53862" y="11731"/>
                    <a:pt x="53497" y="11914"/>
                  </a:cubicBezTo>
                  <a:cubicBezTo>
                    <a:pt x="53315" y="11975"/>
                    <a:pt x="53193" y="12035"/>
                    <a:pt x="53102" y="12035"/>
                  </a:cubicBezTo>
                  <a:cubicBezTo>
                    <a:pt x="53041" y="12035"/>
                    <a:pt x="52950" y="12035"/>
                    <a:pt x="52859" y="11975"/>
                  </a:cubicBezTo>
                  <a:cubicBezTo>
                    <a:pt x="52616" y="11914"/>
                    <a:pt x="52190" y="11519"/>
                    <a:pt x="51825" y="10971"/>
                  </a:cubicBezTo>
                  <a:cubicBezTo>
                    <a:pt x="51400" y="10394"/>
                    <a:pt x="50974" y="9756"/>
                    <a:pt x="50609" y="9057"/>
                  </a:cubicBezTo>
                  <a:cubicBezTo>
                    <a:pt x="50305" y="8601"/>
                    <a:pt x="49819" y="7841"/>
                    <a:pt x="49120" y="6746"/>
                  </a:cubicBezTo>
                  <a:cubicBezTo>
                    <a:pt x="48786" y="6199"/>
                    <a:pt x="48360" y="5591"/>
                    <a:pt x="47904" y="4923"/>
                  </a:cubicBezTo>
                  <a:cubicBezTo>
                    <a:pt x="47783" y="4771"/>
                    <a:pt x="47631" y="4588"/>
                    <a:pt x="47539" y="4376"/>
                  </a:cubicBezTo>
                  <a:cubicBezTo>
                    <a:pt x="47418" y="4224"/>
                    <a:pt x="47296" y="4072"/>
                    <a:pt x="47144" y="3980"/>
                  </a:cubicBezTo>
                  <a:cubicBezTo>
                    <a:pt x="46992" y="3859"/>
                    <a:pt x="46871" y="3707"/>
                    <a:pt x="46719" y="3555"/>
                  </a:cubicBezTo>
                  <a:cubicBezTo>
                    <a:pt x="46145" y="3096"/>
                    <a:pt x="45408" y="2853"/>
                    <a:pt x="44637" y="2853"/>
                  </a:cubicBezTo>
                  <a:cubicBezTo>
                    <a:pt x="44591" y="2853"/>
                    <a:pt x="44546" y="2854"/>
                    <a:pt x="44500" y="2856"/>
                  </a:cubicBezTo>
                  <a:cubicBezTo>
                    <a:pt x="44074" y="2917"/>
                    <a:pt x="43649" y="2977"/>
                    <a:pt x="43284" y="3129"/>
                  </a:cubicBezTo>
                  <a:cubicBezTo>
                    <a:pt x="43071" y="3160"/>
                    <a:pt x="42980" y="3251"/>
                    <a:pt x="42828" y="3312"/>
                  </a:cubicBezTo>
                  <a:cubicBezTo>
                    <a:pt x="42676" y="3403"/>
                    <a:pt x="42524" y="3433"/>
                    <a:pt x="42403" y="3525"/>
                  </a:cubicBezTo>
                  <a:cubicBezTo>
                    <a:pt x="41855" y="3828"/>
                    <a:pt x="41399" y="4132"/>
                    <a:pt x="40944" y="4467"/>
                  </a:cubicBezTo>
                  <a:cubicBezTo>
                    <a:pt x="40092" y="5135"/>
                    <a:pt x="39272" y="5895"/>
                    <a:pt x="38573" y="6716"/>
                  </a:cubicBezTo>
                  <a:cubicBezTo>
                    <a:pt x="37053" y="8297"/>
                    <a:pt x="35624" y="10060"/>
                    <a:pt x="34257" y="11823"/>
                  </a:cubicBezTo>
                  <a:cubicBezTo>
                    <a:pt x="33922" y="12248"/>
                    <a:pt x="33588" y="12704"/>
                    <a:pt x="33284" y="13099"/>
                  </a:cubicBezTo>
                  <a:cubicBezTo>
                    <a:pt x="32980" y="13464"/>
                    <a:pt x="32585" y="13798"/>
                    <a:pt x="32281" y="14072"/>
                  </a:cubicBezTo>
                  <a:cubicBezTo>
                    <a:pt x="31977" y="14345"/>
                    <a:pt x="31673" y="14497"/>
                    <a:pt x="31521" y="14528"/>
                  </a:cubicBezTo>
                  <a:cubicBezTo>
                    <a:pt x="31458" y="14540"/>
                    <a:pt x="31416" y="14548"/>
                    <a:pt x="31377" y="14548"/>
                  </a:cubicBezTo>
                  <a:cubicBezTo>
                    <a:pt x="31323" y="14548"/>
                    <a:pt x="31276" y="14533"/>
                    <a:pt x="31187" y="14497"/>
                  </a:cubicBezTo>
                  <a:cubicBezTo>
                    <a:pt x="30883" y="14376"/>
                    <a:pt x="30214" y="13464"/>
                    <a:pt x="29758" y="12674"/>
                  </a:cubicBezTo>
                  <a:cubicBezTo>
                    <a:pt x="29211" y="11792"/>
                    <a:pt x="28724" y="10880"/>
                    <a:pt x="28177" y="9999"/>
                  </a:cubicBezTo>
                  <a:cubicBezTo>
                    <a:pt x="27661" y="9148"/>
                    <a:pt x="27083" y="8297"/>
                    <a:pt x="26445" y="7537"/>
                  </a:cubicBezTo>
                  <a:cubicBezTo>
                    <a:pt x="26141" y="7172"/>
                    <a:pt x="25807" y="6777"/>
                    <a:pt x="25411" y="6443"/>
                  </a:cubicBezTo>
                  <a:cubicBezTo>
                    <a:pt x="25290" y="6351"/>
                    <a:pt x="25229" y="6260"/>
                    <a:pt x="25107" y="6169"/>
                  </a:cubicBezTo>
                  <a:cubicBezTo>
                    <a:pt x="24986" y="6108"/>
                    <a:pt x="24895" y="5987"/>
                    <a:pt x="24773" y="5895"/>
                  </a:cubicBezTo>
                  <a:cubicBezTo>
                    <a:pt x="24469" y="5683"/>
                    <a:pt x="24165" y="5500"/>
                    <a:pt x="23831" y="5379"/>
                  </a:cubicBezTo>
                  <a:cubicBezTo>
                    <a:pt x="23361" y="5186"/>
                    <a:pt x="22876" y="5069"/>
                    <a:pt x="22419" y="5069"/>
                  </a:cubicBezTo>
                  <a:cubicBezTo>
                    <a:pt x="22225" y="5069"/>
                    <a:pt x="22036" y="5090"/>
                    <a:pt x="21855" y="5135"/>
                  </a:cubicBezTo>
                  <a:cubicBezTo>
                    <a:pt x="21703" y="5196"/>
                    <a:pt x="21551" y="5227"/>
                    <a:pt x="21399" y="5287"/>
                  </a:cubicBezTo>
                  <a:cubicBezTo>
                    <a:pt x="21247" y="5379"/>
                    <a:pt x="21126" y="5409"/>
                    <a:pt x="20974" y="5500"/>
                  </a:cubicBezTo>
                  <a:cubicBezTo>
                    <a:pt x="20700" y="5652"/>
                    <a:pt x="20487" y="5835"/>
                    <a:pt x="20244" y="6017"/>
                  </a:cubicBezTo>
                  <a:cubicBezTo>
                    <a:pt x="19758" y="6503"/>
                    <a:pt x="19302" y="6929"/>
                    <a:pt x="18907" y="7263"/>
                  </a:cubicBezTo>
                  <a:lnTo>
                    <a:pt x="18420" y="7780"/>
                  </a:lnTo>
                  <a:cubicBezTo>
                    <a:pt x="16931" y="9209"/>
                    <a:pt x="15350" y="10759"/>
                    <a:pt x="13709" y="12035"/>
                  </a:cubicBezTo>
                  <a:cubicBezTo>
                    <a:pt x="12888" y="12643"/>
                    <a:pt x="12068" y="13190"/>
                    <a:pt x="11247" y="13616"/>
                  </a:cubicBezTo>
                  <a:cubicBezTo>
                    <a:pt x="10457" y="14072"/>
                    <a:pt x="9575" y="14467"/>
                    <a:pt x="8967" y="14649"/>
                  </a:cubicBezTo>
                  <a:cubicBezTo>
                    <a:pt x="8694" y="14771"/>
                    <a:pt x="8420" y="14801"/>
                    <a:pt x="8177" y="14801"/>
                  </a:cubicBezTo>
                  <a:cubicBezTo>
                    <a:pt x="8097" y="14810"/>
                    <a:pt x="8014" y="14814"/>
                    <a:pt x="7930" y="14814"/>
                  </a:cubicBezTo>
                  <a:cubicBezTo>
                    <a:pt x="7725" y="14814"/>
                    <a:pt x="7510" y="14792"/>
                    <a:pt x="7296" y="14771"/>
                  </a:cubicBezTo>
                  <a:cubicBezTo>
                    <a:pt x="6688" y="14649"/>
                    <a:pt x="6080" y="14376"/>
                    <a:pt x="5502" y="14011"/>
                  </a:cubicBezTo>
                  <a:lnTo>
                    <a:pt x="5502" y="14011"/>
                  </a:lnTo>
                  <a:cubicBezTo>
                    <a:pt x="5958" y="14467"/>
                    <a:pt x="6414" y="14801"/>
                    <a:pt x="6870" y="15014"/>
                  </a:cubicBezTo>
                  <a:cubicBezTo>
                    <a:pt x="6232" y="14801"/>
                    <a:pt x="5624" y="14376"/>
                    <a:pt x="5168" y="14011"/>
                  </a:cubicBezTo>
                  <a:cubicBezTo>
                    <a:pt x="4712" y="13616"/>
                    <a:pt x="4378" y="13251"/>
                    <a:pt x="4165" y="13008"/>
                  </a:cubicBezTo>
                  <a:cubicBezTo>
                    <a:pt x="3678" y="12400"/>
                    <a:pt x="3405" y="11944"/>
                    <a:pt x="3222" y="11762"/>
                  </a:cubicBezTo>
                  <a:cubicBezTo>
                    <a:pt x="3133" y="11619"/>
                    <a:pt x="3076" y="11560"/>
                    <a:pt x="3043" y="11560"/>
                  </a:cubicBezTo>
                  <a:cubicBezTo>
                    <a:pt x="3020" y="11560"/>
                    <a:pt x="3010" y="11590"/>
                    <a:pt x="3010" y="11640"/>
                  </a:cubicBezTo>
                  <a:cubicBezTo>
                    <a:pt x="3010" y="11914"/>
                    <a:pt x="3222" y="12674"/>
                    <a:pt x="3496" y="13282"/>
                  </a:cubicBezTo>
                  <a:cubicBezTo>
                    <a:pt x="3709" y="13707"/>
                    <a:pt x="3587" y="13707"/>
                    <a:pt x="3526" y="13737"/>
                  </a:cubicBezTo>
                  <a:cubicBezTo>
                    <a:pt x="3466" y="13768"/>
                    <a:pt x="3405" y="13889"/>
                    <a:pt x="3861" y="14497"/>
                  </a:cubicBezTo>
                  <a:cubicBezTo>
                    <a:pt x="3496" y="14072"/>
                    <a:pt x="3222" y="13737"/>
                    <a:pt x="3010" y="13403"/>
                  </a:cubicBezTo>
                  <a:cubicBezTo>
                    <a:pt x="2767" y="13038"/>
                    <a:pt x="2554" y="12674"/>
                    <a:pt x="2311" y="12187"/>
                  </a:cubicBezTo>
                  <a:cubicBezTo>
                    <a:pt x="2308" y="12185"/>
                    <a:pt x="2307" y="12184"/>
                    <a:pt x="2306" y="12184"/>
                  </a:cubicBezTo>
                  <a:lnTo>
                    <a:pt x="2306" y="12184"/>
                  </a:lnTo>
                  <a:cubicBezTo>
                    <a:pt x="2276" y="12184"/>
                    <a:pt x="2631" y="12970"/>
                    <a:pt x="3071" y="13585"/>
                  </a:cubicBezTo>
                  <a:cubicBezTo>
                    <a:pt x="3461" y="14132"/>
                    <a:pt x="3917" y="14566"/>
                    <a:pt x="3813" y="14566"/>
                  </a:cubicBezTo>
                  <a:cubicBezTo>
                    <a:pt x="3795" y="14566"/>
                    <a:pt x="3762" y="14554"/>
                    <a:pt x="3709" y="14528"/>
                  </a:cubicBezTo>
                  <a:cubicBezTo>
                    <a:pt x="3010" y="13707"/>
                    <a:pt x="2311" y="12643"/>
                    <a:pt x="1855" y="11610"/>
                  </a:cubicBezTo>
                  <a:lnTo>
                    <a:pt x="1855" y="11610"/>
                  </a:lnTo>
                  <a:cubicBezTo>
                    <a:pt x="1855" y="11823"/>
                    <a:pt x="2250" y="12734"/>
                    <a:pt x="2736" y="13555"/>
                  </a:cubicBezTo>
                  <a:cubicBezTo>
                    <a:pt x="3222" y="14345"/>
                    <a:pt x="3861" y="14953"/>
                    <a:pt x="3770" y="14953"/>
                  </a:cubicBezTo>
                  <a:cubicBezTo>
                    <a:pt x="3526" y="14771"/>
                    <a:pt x="2949" y="14072"/>
                    <a:pt x="2615" y="13403"/>
                  </a:cubicBezTo>
                  <a:cubicBezTo>
                    <a:pt x="2250" y="12704"/>
                    <a:pt x="1976" y="12066"/>
                    <a:pt x="1824" y="12035"/>
                  </a:cubicBezTo>
                  <a:cubicBezTo>
                    <a:pt x="1822" y="12034"/>
                    <a:pt x="1820" y="12033"/>
                    <a:pt x="1818" y="12033"/>
                  </a:cubicBezTo>
                  <a:lnTo>
                    <a:pt x="1818" y="12033"/>
                  </a:lnTo>
                  <a:cubicBezTo>
                    <a:pt x="1763" y="12033"/>
                    <a:pt x="2231" y="12995"/>
                    <a:pt x="2556" y="13510"/>
                  </a:cubicBezTo>
                  <a:lnTo>
                    <a:pt x="2556" y="13510"/>
                  </a:lnTo>
                  <a:cubicBezTo>
                    <a:pt x="2082" y="12767"/>
                    <a:pt x="1697" y="12054"/>
                    <a:pt x="1429" y="11488"/>
                  </a:cubicBezTo>
                  <a:cubicBezTo>
                    <a:pt x="1186" y="10911"/>
                    <a:pt x="973" y="10455"/>
                    <a:pt x="882" y="10242"/>
                  </a:cubicBezTo>
                  <a:cubicBezTo>
                    <a:pt x="817" y="10113"/>
                    <a:pt x="761" y="10044"/>
                    <a:pt x="732" y="10044"/>
                  </a:cubicBezTo>
                  <a:cubicBezTo>
                    <a:pt x="706" y="10044"/>
                    <a:pt x="702" y="10098"/>
                    <a:pt x="730" y="10212"/>
                  </a:cubicBezTo>
                  <a:cubicBezTo>
                    <a:pt x="760" y="10424"/>
                    <a:pt x="821" y="10880"/>
                    <a:pt x="1095" y="11671"/>
                  </a:cubicBezTo>
                  <a:cubicBezTo>
                    <a:pt x="639" y="10607"/>
                    <a:pt x="305" y="9057"/>
                    <a:pt x="1" y="7962"/>
                  </a:cubicBezTo>
                  <a:lnTo>
                    <a:pt x="1" y="7962"/>
                  </a:lnTo>
                  <a:cubicBezTo>
                    <a:pt x="141" y="8496"/>
                    <a:pt x="334" y="9343"/>
                    <a:pt x="482" y="9876"/>
                  </a:cubicBezTo>
                  <a:lnTo>
                    <a:pt x="482" y="9876"/>
                  </a:lnTo>
                  <a:cubicBezTo>
                    <a:pt x="312" y="9278"/>
                    <a:pt x="143" y="8683"/>
                    <a:pt x="1" y="8114"/>
                  </a:cubicBezTo>
                  <a:lnTo>
                    <a:pt x="1" y="8449"/>
                  </a:lnTo>
                  <a:cubicBezTo>
                    <a:pt x="50" y="8647"/>
                    <a:pt x="95" y="8841"/>
                    <a:pt x="140" y="9037"/>
                  </a:cubicBezTo>
                  <a:lnTo>
                    <a:pt x="140" y="9037"/>
                  </a:lnTo>
                  <a:cubicBezTo>
                    <a:pt x="105" y="8904"/>
                    <a:pt x="68" y="8769"/>
                    <a:pt x="31" y="8631"/>
                  </a:cubicBezTo>
                  <a:lnTo>
                    <a:pt x="31" y="8631"/>
                  </a:lnTo>
                  <a:cubicBezTo>
                    <a:pt x="61" y="8996"/>
                    <a:pt x="122" y="9360"/>
                    <a:pt x="153" y="9786"/>
                  </a:cubicBezTo>
                  <a:cubicBezTo>
                    <a:pt x="305" y="10576"/>
                    <a:pt x="487" y="11367"/>
                    <a:pt x="730" y="12066"/>
                  </a:cubicBezTo>
                  <a:cubicBezTo>
                    <a:pt x="943" y="12795"/>
                    <a:pt x="1216" y="13403"/>
                    <a:pt x="1490" y="13798"/>
                  </a:cubicBezTo>
                  <a:cubicBezTo>
                    <a:pt x="2463" y="15531"/>
                    <a:pt x="4074" y="17081"/>
                    <a:pt x="6201" y="17810"/>
                  </a:cubicBezTo>
                  <a:cubicBezTo>
                    <a:pt x="6718" y="17993"/>
                    <a:pt x="7296" y="18114"/>
                    <a:pt x="7903" y="18145"/>
                  </a:cubicBezTo>
                  <a:cubicBezTo>
                    <a:pt x="8003" y="18150"/>
                    <a:pt x="8103" y="18153"/>
                    <a:pt x="8205" y="18153"/>
                  </a:cubicBezTo>
                  <a:cubicBezTo>
                    <a:pt x="8696" y="18153"/>
                    <a:pt x="9208" y="18094"/>
                    <a:pt x="9636" y="17993"/>
                  </a:cubicBezTo>
                  <a:cubicBezTo>
                    <a:pt x="10183" y="17871"/>
                    <a:pt x="10669" y="17689"/>
                    <a:pt x="11125" y="17537"/>
                  </a:cubicBezTo>
                  <a:cubicBezTo>
                    <a:pt x="11551" y="17385"/>
                    <a:pt x="12007" y="17203"/>
                    <a:pt x="12432" y="16990"/>
                  </a:cubicBezTo>
                  <a:cubicBezTo>
                    <a:pt x="13253" y="16625"/>
                    <a:pt x="14043" y="16169"/>
                    <a:pt x="14864" y="15683"/>
                  </a:cubicBezTo>
                  <a:cubicBezTo>
                    <a:pt x="15624" y="15166"/>
                    <a:pt x="16323" y="14649"/>
                    <a:pt x="17053" y="14072"/>
                  </a:cubicBezTo>
                  <a:cubicBezTo>
                    <a:pt x="18512" y="12826"/>
                    <a:pt x="19758" y="11610"/>
                    <a:pt x="20943" y="10424"/>
                  </a:cubicBezTo>
                  <a:cubicBezTo>
                    <a:pt x="20929" y="10404"/>
                    <a:pt x="20903" y="10399"/>
                    <a:pt x="20875" y="10399"/>
                  </a:cubicBezTo>
                  <a:cubicBezTo>
                    <a:pt x="20848" y="10399"/>
                    <a:pt x="20821" y="10403"/>
                    <a:pt x="20800" y="10403"/>
                  </a:cubicBezTo>
                  <a:cubicBezTo>
                    <a:pt x="20744" y="10403"/>
                    <a:pt x="20738" y="10373"/>
                    <a:pt x="20943" y="10151"/>
                  </a:cubicBezTo>
                  <a:lnTo>
                    <a:pt x="21794" y="9269"/>
                  </a:lnTo>
                  <a:cubicBezTo>
                    <a:pt x="21946" y="9117"/>
                    <a:pt x="22098" y="9026"/>
                    <a:pt x="22250" y="8905"/>
                  </a:cubicBezTo>
                  <a:lnTo>
                    <a:pt x="22493" y="8722"/>
                  </a:lnTo>
                  <a:lnTo>
                    <a:pt x="22524" y="8661"/>
                  </a:lnTo>
                  <a:cubicBezTo>
                    <a:pt x="22615" y="8661"/>
                    <a:pt x="22645" y="8722"/>
                    <a:pt x="22676" y="8722"/>
                  </a:cubicBezTo>
                  <a:cubicBezTo>
                    <a:pt x="22706" y="8661"/>
                    <a:pt x="22706" y="8631"/>
                    <a:pt x="22767" y="8601"/>
                  </a:cubicBezTo>
                  <a:cubicBezTo>
                    <a:pt x="23071" y="8813"/>
                    <a:pt x="23436" y="9269"/>
                    <a:pt x="23770" y="9786"/>
                  </a:cubicBezTo>
                  <a:cubicBezTo>
                    <a:pt x="24135" y="10272"/>
                    <a:pt x="24499" y="10850"/>
                    <a:pt x="24834" y="11397"/>
                  </a:cubicBezTo>
                  <a:cubicBezTo>
                    <a:pt x="25199" y="11944"/>
                    <a:pt x="25533" y="12491"/>
                    <a:pt x="25837" y="13008"/>
                  </a:cubicBezTo>
                  <a:cubicBezTo>
                    <a:pt x="26171" y="13585"/>
                    <a:pt x="26475" y="14102"/>
                    <a:pt x="26870" y="14710"/>
                  </a:cubicBezTo>
                  <a:cubicBezTo>
                    <a:pt x="26962" y="14862"/>
                    <a:pt x="27053" y="15014"/>
                    <a:pt x="27174" y="15227"/>
                  </a:cubicBezTo>
                  <a:lnTo>
                    <a:pt x="27478" y="15683"/>
                  </a:lnTo>
                  <a:cubicBezTo>
                    <a:pt x="27691" y="15987"/>
                    <a:pt x="27965" y="16321"/>
                    <a:pt x="28269" y="16625"/>
                  </a:cubicBezTo>
                  <a:cubicBezTo>
                    <a:pt x="28603" y="16959"/>
                    <a:pt x="28998" y="17294"/>
                    <a:pt x="29515" y="17567"/>
                  </a:cubicBezTo>
                  <a:cubicBezTo>
                    <a:pt x="30062" y="17841"/>
                    <a:pt x="30670" y="17993"/>
                    <a:pt x="31278" y="17993"/>
                  </a:cubicBezTo>
                  <a:cubicBezTo>
                    <a:pt x="31156" y="17962"/>
                    <a:pt x="31065" y="17902"/>
                    <a:pt x="31582" y="17871"/>
                  </a:cubicBezTo>
                  <a:cubicBezTo>
                    <a:pt x="32068" y="17841"/>
                    <a:pt x="32554" y="17719"/>
                    <a:pt x="33010" y="17476"/>
                  </a:cubicBezTo>
                  <a:cubicBezTo>
                    <a:pt x="33466" y="17294"/>
                    <a:pt x="33892" y="17020"/>
                    <a:pt x="34226" y="16777"/>
                  </a:cubicBezTo>
                  <a:cubicBezTo>
                    <a:pt x="34621" y="16503"/>
                    <a:pt x="34895" y="16199"/>
                    <a:pt x="35260" y="15896"/>
                  </a:cubicBezTo>
                  <a:lnTo>
                    <a:pt x="35716" y="15440"/>
                  </a:lnTo>
                  <a:lnTo>
                    <a:pt x="35928" y="15166"/>
                  </a:lnTo>
                  <a:lnTo>
                    <a:pt x="36141" y="14953"/>
                  </a:lnTo>
                  <a:cubicBezTo>
                    <a:pt x="36293" y="14771"/>
                    <a:pt x="36445" y="14558"/>
                    <a:pt x="36536" y="14376"/>
                  </a:cubicBezTo>
                  <a:cubicBezTo>
                    <a:pt x="36627" y="14224"/>
                    <a:pt x="36627" y="14163"/>
                    <a:pt x="36627" y="14102"/>
                  </a:cubicBezTo>
                  <a:cubicBezTo>
                    <a:pt x="37083" y="13555"/>
                    <a:pt x="37448" y="13099"/>
                    <a:pt x="37843" y="12643"/>
                  </a:cubicBezTo>
                  <a:cubicBezTo>
                    <a:pt x="38968" y="11123"/>
                    <a:pt x="40123" y="9634"/>
                    <a:pt x="41399" y="8297"/>
                  </a:cubicBezTo>
                  <a:cubicBezTo>
                    <a:pt x="42068" y="7658"/>
                    <a:pt x="42707" y="7020"/>
                    <a:pt x="43375" y="6503"/>
                  </a:cubicBezTo>
                  <a:cubicBezTo>
                    <a:pt x="43527" y="6412"/>
                    <a:pt x="43740" y="6291"/>
                    <a:pt x="43892" y="6199"/>
                  </a:cubicBezTo>
                  <a:lnTo>
                    <a:pt x="44105" y="6108"/>
                  </a:lnTo>
                  <a:cubicBezTo>
                    <a:pt x="44135" y="6047"/>
                    <a:pt x="44196" y="6047"/>
                    <a:pt x="44226" y="6047"/>
                  </a:cubicBezTo>
                  <a:cubicBezTo>
                    <a:pt x="44257" y="6047"/>
                    <a:pt x="44287" y="6017"/>
                    <a:pt x="44287" y="6017"/>
                  </a:cubicBezTo>
                  <a:cubicBezTo>
                    <a:pt x="44376" y="5981"/>
                    <a:pt x="44486" y="5967"/>
                    <a:pt x="44592" y="5967"/>
                  </a:cubicBezTo>
                  <a:cubicBezTo>
                    <a:pt x="44667" y="5967"/>
                    <a:pt x="44741" y="5974"/>
                    <a:pt x="44804" y="5987"/>
                  </a:cubicBezTo>
                  <a:cubicBezTo>
                    <a:pt x="44865" y="6017"/>
                    <a:pt x="44956" y="6047"/>
                    <a:pt x="45017" y="6139"/>
                  </a:cubicBezTo>
                  <a:lnTo>
                    <a:pt x="45047" y="6169"/>
                  </a:lnTo>
                  <a:lnTo>
                    <a:pt x="45169" y="6321"/>
                  </a:lnTo>
                  <a:lnTo>
                    <a:pt x="45412" y="6594"/>
                  </a:lnTo>
                  <a:cubicBezTo>
                    <a:pt x="45716" y="6959"/>
                    <a:pt x="45959" y="7354"/>
                    <a:pt x="46232" y="7780"/>
                  </a:cubicBezTo>
                  <a:cubicBezTo>
                    <a:pt x="46810" y="8570"/>
                    <a:pt x="47327" y="9452"/>
                    <a:pt x="47904" y="10272"/>
                  </a:cubicBezTo>
                  <a:cubicBezTo>
                    <a:pt x="48178" y="10698"/>
                    <a:pt x="48482" y="11154"/>
                    <a:pt x="48786" y="11579"/>
                  </a:cubicBezTo>
                  <a:cubicBezTo>
                    <a:pt x="49090" y="11975"/>
                    <a:pt x="49394" y="12430"/>
                    <a:pt x="49758" y="12886"/>
                  </a:cubicBezTo>
                  <a:cubicBezTo>
                    <a:pt x="50153" y="13342"/>
                    <a:pt x="50579" y="13768"/>
                    <a:pt x="51126" y="14163"/>
                  </a:cubicBezTo>
                  <a:cubicBezTo>
                    <a:pt x="51400" y="14345"/>
                    <a:pt x="51734" y="14497"/>
                    <a:pt x="52099" y="14619"/>
                  </a:cubicBezTo>
                  <a:cubicBezTo>
                    <a:pt x="52433" y="14710"/>
                    <a:pt x="52798" y="14771"/>
                    <a:pt x="53163" y="14771"/>
                  </a:cubicBezTo>
                  <a:cubicBezTo>
                    <a:pt x="53771" y="14710"/>
                    <a:pt x="54318" y="14528"/>
                    <a:pt x="54774" y="14254"/>
                  </a:cubicBezTo>
                  <a:cubicBezTo>
                    <a:pt x="55230" y="14011"/>
                    <a:pt x="55625" y="13707"/>
                    <a:pt x="55989" y="13403"/>
                  </a:cubicBezTo>
                  <a:cubicBezTo>
                    <a:pt x="56719" y="12734"/>
                    <a:pt x="57296" y="12126"/>
                    <a:pt x="57904" y="11519"/>
                  </a:cubicBezTo>
                  <a:cubicBezTo>
                    <a:pt x="58816" y="10667"/>
                    <a:pt x="59910" y="9664"/>
                    <a:pt x="60974" y="8722"/>
                  </a:cubicBezTo>
                  <a:cubicBezTo>
                    <a:pt x="61521" y="8236"/>
                    <a:pt x="62038" y="7780"/>
                    <a:pt x="62585" y="7324"/>
                  </a:cubicBezTo>
                  <a:cubicBezTo>
                    <a:pt x="63102" y="6807"/>
                    <a:pt x="63588" y="6351"/>
                    <a:pt x="64014" y="5895"/>
                  </a:cubicBezTo>
                  <a:cubicBezTo>
                    <a:pt x="63740" y="5895"/>
                    <a:pt x="64591" y="4710"/>
                    <a:pt x="65412" y="3737"/>
                  </a:cubicBezTo>
                  <a:cubicBezTo>
                    <a:pt x="65838" y="3251"/>
                    <a:pt x="66294" y="2795"/>
                    <a:pt x="66567" y="2491"/>
                  </a:cubicBezTo>
                  <a:cubicBezTo>
                    <a:pt x="66787" y="2247"/>
                    <a:pt x="66929" y="2061"/>
                    <a:pt x="66770" y="2061"/>
                  </a:cubicBezTo>
                  <a:lnTo>
                    <a:pt x="66770" y="2061"/>
                  </a:lnTo>
                  <a:cubicBezTo>
                    <a:pt x="66731" y="2061"/>
                    <a:pt x="66675" y="2072"/>
                    <a:pt x="66598" y="2096"/>
                  </a:cubicBezTo>
                  <a:cubicBezTo>
                    <a:pt x="66993" y="1822"/>
                    <a:pt x="67540" y="1579"/>
                    <a:pt x="68117" y="1579"/>
                  </a:cubicBezTo>
                  <a:cubicBezTo>
                    <a:pt x="68695" y="1579"/>
                    <a:pt x="69212" y="1883"/>
                    <a:pt x="69637" y="2218"/>
                  </a:cubicBezTo>
                  <a:cubicBezTo>
                    <a:pt x="70032" y="2552"/>
                    <a:pt x="70245" y="2856"/>
                    <a:pt x="70427" y="3099"/>
                  </a:cubicBezTo>
                  <a:cubicBezTo>
                    <a:pt x="70640" y="3312"/>
                    <a:pt x="70731" y="3464"/>
                    <a:pt x="70792" y="3464"/>
                  </a:cubicBezTo>
                  <a:cubicBezTo>
                    <a:pt x="71035" y="3555"/>
                    <a:pt x="71461" y="3798"/>
                    <a:pt x="72069" y="4497"/>
                  </a:cubicBezTo>
                  <a:cubicBezTo>
                    <a:pt x="72221" y="4649"/>
                    <a:pt x="72373" y="4832"/>
                    <a:pt x="72555" y="5044"/>
                  </a:cubicBezTo>
                  <a:cubicBezTo>
                    <a:pt x="72707" y="5196"/>
                    <a:pt x="72981" y="5439"/>
                    <a:pt x="73224" y="5713"/>
                  </a:cubicBezTo>
                  <a:cubicBezTo>
                    <a:pt x="73710" y="6291"/>
                    <a:pt x="74318" y="6959"/>
                    <a:pt x="74987" y="7810"/>
                  </a:cubicBezTo>
                  <a:cubicBezTo>
                    <a:pt x="76051" y="9178"/>
                    <a:pt x="77510" y="11367"/>
                    <a:pt x="77935" y="11823"/>
                  </a:cubicBezTo>
                  <a:cubicBezTo>
                    <a:pt x="78011" y="11905"/>
                    <a:pt x="78053" y="11941"/>
                    <a:pt x="78069" y="11941"/>
                  </a:cubicBezTo>
                  <a:cubicBezTo>
                    <a:pt x="78173" y="11941"/>
                    <a:pt x="77214" y="10458"/>
                    <a:pt x="77336" y="10458"/>
                  </a:cubicBezTo>
                  <a:lnTo>
                    <a:pt x="77336" y="10458"/>
                  </a:lnTo>
                  <a:cubicBezTo>
                    <a:pt x="77355" y="10458"/>
                    <a:pt x="77400" y="10493"/>
                    <a:pt x="77479" y="10576"/>
                  </a:cubicBezTo>
                  <a:cubicBezTo>
                    <a:pt x="76507" y="9300"/>
                    <a:pt x="75595" y="7993"/>
                    <a:pt x="74652" y="6716"/>
                  </a:cubicBezTo>
                  <a:cubicBezTo>
                    <a:pt x="74196" y="6047"/>
                    <a:pt x="73710" y="5409"/>
                    <a:pt x="73254" y="4771"/>
                  </a:cubicBezTo>
                  <a:cubicBezTo>
                    <a:pt x="72950" y="4345"/>
                    <a:pt x="72555" y="3585"/>
                    <a:pt x="72069" y="2856"/>
                  </a:cubicBezTo>
                  <a:cubicBezTo>
                    <a:pt x="71856" y="2491"/>
                    <a:pt x="71582" y="2096"/>
                    <a:pt x="71187" y="1670"/>
                  </a:cubicBezTo>
                  <a:cubicBezTo>
                    <a:pt x="71127" y="1579"/>
                    <a:pt x="71035" y="1488"/>
                    <a:pt x="70944" y="1366"/>
                  </a:cubicBezTo>
                  <a:lnTo>
                    <a:pt x="70579" y="1032"/>
                  </a:lnTo>
                  <a:cubicBezTo>
                    <a:pt x="70488" y="941"/>
                    <a:pt x="70275" y="819"/>
                    <a:pt x="70123" y="698"/>
                  </a:cubicBezTo>
                  <a:cubicBezTo>
                    <a:pt x="69971" y="576"/>
                    <a:pt x="69789" y="455"/>
                    <a:pt x="69637" y="394"/>
                  </a:cubicBezTo>
                  <a:cubicBezTo>
                    <a:pt x="69145" y="148"/>
                    <a:pt x="68554" y="0"/>
                    <a:pt x="67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rot="-1494576">
              <a:off x="1248718" y="1975069"/>
              <a:ext cx="1952882" cy="451488"/>
            </a:xfrm>
            <a:custGeom>
              <a:avLst/>
              <a:gdLst/>
              <a:ahLst/>
              <a:cxnLst/>
              <a:rect l="l" t="t" r="r" b="b"/>
              <a:pathLst>
                <a:path w="78113" h="18059" extrusionOk="0">
                  <a:moveTo>
                    <a:pt x="152" y="8950"/>
                  </a:moveTo>
                  <a:cubicBezTo>
                    <a:pt x="227" y="9234"/>
                    <a:pt x="306" y="9524"/>
                    <a:pt x="395" y="9846"/>
                  </a:cubicBezTo>
                  <a:cubicBezTo>
                    <a:pt x="311" y="9551"/>
                    <a:pt x="227" y="9255"/>
                    <a:pt x="152" y="8950"/>
                  </a:cubicBezTo>
                  <a:close/>
                  <a:moveTo>
                    <a:pt x="2645" y="13281"/>
                  </a:moveTo>
                  <a:lnTo>
                    <a:pt x="2645" y="13281"/>
                  </a:lnTo>
                  <a:cubicBezTo>
                    <a:pt x="2675" y="13332"/>
                    <a:pt x="2705" y="13383"/>
                    <a:pt x="2736" y="13433"/>
                  </a:cubicBezTo>
                  <a:cubicBezTo>
                    <a:pt x="3253" y="14253"/>
                    <a:pt x="3891" y="14861"/>
                    <a:pt x="3769" y="14861"/>
                  </a:cubicBezTo>
                  <a:cubicBezTo>
                    <a:pt x="3557" y="14649"/>
                    <a:pt x="2979" y="13980"/>
                    <a:pt x="2645" y="13281"/>
                  </a:cubicBezTo>
                  <a:close/>
                  <a:moveTo>
                    <a:pt x="67903" y="0"/>
                  </a:moveTo>
                  <a:cubicBezTo>
                    <a:pt x="67698" y="0"/>
                    <a:pt x="67494" y="19"/>
                    <a:pt x="67296" y="59"/>
                  </a:cubicBezTo>
                  <a:cubicBezTo>
                    <a:pt x="67114" y="120"/>
                    <a:pt x="66932" y="150"/>
                    <a:pt x="66719" y="211"/>
                  </a:cubicBezTo>
                  <a:cubicBezTo>
                    <a:pt x="66537" y="302"/>
                    <a:pt x="66354" y="363"/>
                    <a:pt x="66202" y="454"/>
                  </a:cubicBezTo>
                  <a:cubicBezTo>
                    <a:pt x="66050" y="515"/>
                    <a:pt x="65898" y="636"/>
                    <a:pt x="65746" y="727"/>
                  </a:cubicBezTo>
                  <a:cubicBezTo>
                    <a:pt x="65594" y="788"/>
                    <a:pt x="65503" y="879"/>
                    <a:pt x="65442" y="940"/>
                  </a:cubicBezTo>
                  <a:cubicBezTo>
                    <a:pt x="63892" y="2095"/>
                    <a:pt x="62767" y="3341"/>
                    <a:pt x="61704" y="4436"/>
                  </a:cubicBezTo>
                  <a:lnTo>
                    <a:pt x="60944" y="5196"/>
                  </a:lnTo>
                  <a:lnTo>
                    <a:pt x="60123" y="5986"/>
                  </a:lnTo>
                  <a:lnTo>
                    <a:pt x="58360" y="7597"/>
                  </a:lnTo>
                  <a:cubicBezTo>
                    <a:pt x="57205" y="8661"/>
                    <a:pt x="56050" y="9725"/>
                    <a:pt x="54865" y="10819"/>
                  </a:cubicBezTo>
                  <a:cubicBezTo>
                    <a:pt x="54348" y="11336"/>
                    <a:pt x="53801" y="11731"/>
                    <a:pt x="53436" y="11943"/>
                  </a:cubicBezTo>
                  <a:cubicBezTo>
                    <a:pt x="53254" y="12004"/>
                    <a:pt x="53132" y="12035"/>
                    <a:pt x="53041" y="12035"/>
                  </a:cubicBezTo>
                  <a:cubicBezTo>
                    <a:pt x="52980" y="12035"/>
                    <a:pt x="52889" y="12035"/>
                    <a:pt x="52798" y="12004"/>
                  </a:cubicBezTo>
                  <a:cubicBezTo>
                    <a:pt x="52555" y="11943"/>
                    <a:pt x="52129" y="11548"/>
                    <a:pt x="51764" y="10971"/>
                  </a:cubicBezTo>
                  <a:cubicBezTo>
                    <a:pt x="51339" y="10393"/>
                    <a:pt x="50913" y="9755"/>
                    <a:pt x="50548" y="9086"/>
                  </a:cubicBezTo>
                  <a:cubicBezTo>
                    <a:pt x="50244" y="8630"/>
                    <a:pt x="49758" y="7870"/>
                    <a:pt x="49059" y="6746"/>
                  </a:cubicBezTo>
                  <a:cubicBezTo>
                    <a:pt x="48725" y="6229"/>
                    <a:pt x="48299" y="5621"/>
                    <a:pt x="47843" y="4922"/>
                  </a:cubicBezTo>
                  <a:cubicBezTo>
                    <a:pt x="47722" y="4770"/>
                    <a:pt x="47570" y="4588"/>
                    <a:pt x="47478" y="4405"/>
                  </a:cubicBezTo>
                  <a:cubicBezTo>
                    <a:pt x="47357" y="4253"/>
                    <a:pt x="47235" y="4101"/>
                    <a:pt x="47083" y="3980"/>
                  </a:cubicBezTo>
                  <a:cubicBezTo>
                    <a:pt x="46931" y="3889"/>
                    <a:pt x="46810" y="3706"/>
                    <a:pt x="46658" y="3585"/>
                  </a:cubicBezTo>
                  <a:cubicBezTo>
                    <a:pt x="46088" y="3100"/>
                    <a:pt x="45357" y="2883"/>
                    <a:pt x="44591" y="2883"/>
                  </a:cubicBezTo>
                  <a:cubicBezTo>
                    <a:pt x="44541" y="2883"/>
                    <a:pt x="44490" y="2884"/>
                    <a:pt x="44439" y="2886"/>
                  </a:cubicBezTo>
                  <a:cubicBezTo>
                    <a:pt x="44013" y="2916"/>
                    <a:pt x="43588" y="3007"/>
                    <a:pt x="43223" y="3159"/>
                  </a:cubicBezTo>
                  <a:cubicBezTo>
                    <a:pt x="43010" y="3189"/>
                    <a:pt x="42919" y="3250"/>
                    <a:pt x="42767" y="3341"/>
                  </a:cubicBezTo>
                  <a:cubicBezTo>
                    <a:pt x="42615" y="3402"/>
                    <a:pt x="42463" y="3463"/>
                    <a:pt x="42342" y="3524"/>
                  </a:cubicBezTo>
                  <a:cubicBezTo>
                    <a:pt x="41794" y="3828"/>
                    <a:pt x="41338" y="4132"/>
                    <a:pt x="40883" y="4466"/>
                  </a:cubicBezTo>
                  <a:cubicBezTo>
                    <a:pt x="40031" y="5165"/>
                    <a:pt x="39211" y="5925"/>
                    <a:pt x="38512" y="6715"/>
                  </a:cubicBezTo>
                  <a:cubicBezTo>
                    <a:pt x="36992" y="8326"/>
                    <a:pt x="35563" y="10059"/>
                    <a:pt x="34196" y="11852"/>
                  </a:cubicBezTo>
                  <a:cubicBezTo>
                    <a:pt x="33861" y="12278"/>
                    <a:pt x="33527" y="12734"/>
                    <a:pt x="33223" y="13098"/>
                  </a:cubicBezTo>
                  <a:cubicBezTo>
                    <a:pt x="32919" y="13494"/>
                    <a:pt x="32524" y="13828"/>
                    <a:pt x="32220" y="14101"/>
                  </a:cubicBezTo>
                  <a:cubicBezTo>
                    <a:pt x="31916" y="14375"/>
                    <a:pt x="31612" y="14527"/>
                    <a:pt x="31460" y="14557"/>
                  </a:cubicBezTo>
                  <a:cubicBezTo>
                    <a:pt x="31397" y="14570"/>
                    <a:pt x="31355" y="14577"/>
                    <a:pt x="31316" y="14577"/>
                  </a:cubicBezTo>
                  <a:cubicBezTo>
                    <a:pt x="31262" y="14577"/>
                    <a:pt x="31215" y="14563"/>
                    <a:pt x="31126" y="14527"/>
                  </a:cubicBezTo>
                  <a:cubicBezTo>
                    <a:pt x="30822" y="14405"/>
                    <a:pt x="30153" y="13494"/>
                    <a:pt x="29697" y="12703"/>
                  </a:cubicBezTo>
                  <a:cubicBezTo>
                    <a:pt x="29150" y="11822"/>
                    <a:pt x="28663" y="10910"/>
                    <a:pt x="28116" y="10028"/>
                  </a:cubicBezTo>
                  <a:cubicBezTo>
                    <a:pt x="27600" y="9147"/>
                    <a:pt x="27022" y="8326"/>
                    <a:pt x="26384" y="7566"/>
                  </a:cubicBezTo>
                  <a:cubicBezTo>
                    <a:pt x="26080" y="7171"/>
                    <a:pt x="25746" y="6807"/>
                    <a:pt x="25350" y="6442"/>
                  </a:cubicBezTo>
                  <a:cubicBezTo>
                    <a:pt x="25229" y="6381"/>
                    <a:pt x="25168" y="6259"/>
                    <a:pt x="25046" y="6199"/>
                  </a:cubicBezTo>
                  <a:cubicBezTo>
                    <a:pt x="24925" y="6107"/>
                    <a:pt x="24834" y="5986"/>
                    <a:pt x="24712" y="5925"/>
                  </a:cubicBezTo>
                  <a:cubicBezTo>
                    <a:pt x="24408" y="5682"/>
                    <a:pt x="24104" y="5500"/>
                    <a:pt x="23770" y="5378"/>
                  </a:cubicBezTo>
                  <a:cubicBezTo>
                    <a:pt x="23304" y="5209"/>
                    <a:pt x="22823" y="5098"/>
                    <a:pt x="22369" y="5098"/>
                  </a:cubicBezTo>
                  <a:cubicBezTo>
                    <a:pt x="22171" y="5098"/>
                    <a:pt x="21978" y="5119"/>
                    <a:pt x="21794" y="5165"/>
                  </a:cubicBezTo>
                  <a:cubicBezTo>
                    <a:pt x="21642" y="5196"/>
                    <a:pt x="21490" y="5226"/>
                    <a:pt x="21338" y="5317"/>
                  </a:cubicBezTo>
                  <a:cubicBezTo>
                    <a:pt x="21186" y="5378"/>
                    <a:pt x="21065" y="5439"/>
                    <a:pt x="20913" y="5500"/>
                  </a:cubicBezTo>
                  <a:cubicBezTo>
                    <a:pt x="20639" y="5652"/>
                    <a:pt x="20426" y="5834"/>
                    <a:pt x="20183" y="6047"/>
                  </a:cubicBezTo>
                  <a:cubicBezTo>
                    <a:pt x="19697" y="6533"/>
                    <a:pt x="19241" y="6959"/>
                    <a:pt x="18846" y="7293"/>
                  </a:cubicBezTo>
                  <a:lnTo>
                    <a:pt x="18451" y="7688"/>
                  </a:lnTo>
                  <a:cubicBezTo>
                    <a:pt x="16961" y="9117"/>
                    <a:pt x="15350" y="10667"/>
                    <a:pt x="13739" y="11943"/>
                  </a:cubicBezTo>
                  <a:cubicBezTo>
                    <a:pt x="12888" y="12551"/>
                    <a:pt x="12098" y="13098"/>
                    <a:pt x="11247" y="13524"/>
                  </a:cubicBezTo>
                  <a:cubicBezTo>
                    <a:pt x="10456" y="13980"/>
                    <a:pt x="9575" y="14375"/>
                    <a:pt x="8967" y="14557"/>
                  </a:cubicBezTo>
                  <a:cubicBezTo>
                    <a:pt x="8724" y="14679"/>
                    <a:pt x="8450" y="14709"/>
                    <a:pt x="8177" y="14709"/>
                  </a:cubicBezTo>
                  <a:cubicBezTo>
                    <a:pt x="8103" y="14718"/>
                    <a:pt x="8028" y="14721"/>
                    <a:pt x="7951" y="14721"/>
                  </a:cubicBezTo>
                  <a:cubicBezTo>
                    <a:pt x="7740" y="14721"/>
                    <a:pt x="7518" y="14693"/>
                    <a:pt x="7295" y="14649"/>
                  </a:cubicBezTo>
                  <a:cubicBezTo>
                    <a:pt x="6687" y="14557"/>
                    <a:pt x="6079" y="14284"/>
                    <a:pt x="5532" y="13889"/>
                  </a:cubicBezTo>
                  <a:lnTo>
                    <a:pt x="5532" y="13889"/>
                  </a:lnTo>
                  <a:cubicBezTo>
                    <a:pt x="5988" y="14345"/>
                    <a:pt x="6444" y="14709"/>
                    <a:pt x="6900" y="14922"/>
                  </a:cubicBezTo>
                  <a:cubicBezTo>
                    <a:pt x="6231" y="14709"/>
                    <a:pt x="5624" y="14284"/>
                    <a:pt x="5168" y="13889"/>
                  </a:cubicBezTo>
                  <a:cubicBezTo>
                    <a:pt x="4712" y="13524"/>
                    <a:pt x="4377" y="13129"/>
                    <a:pt x="4195" y="12916"/>
                  </a:cubicBezTo>
                  <a:cubicBezTo>
                    <a:pt x="3709" y="12308"/>
                    <a:pt x="3435" y="11852"/>
                    <a:pt x="3253" y="11670"/>
                  </a:cubicBezTo>
                  <a:cubicBezTo>
                    <a:pt x="3164" y="11527"/>
                    <a:pt x="3095" y="11468"/>
                    <a:pt x="3054" y="11468"/>
                  </a:cubicBezTo>
                  <a:cubicBezTo>
                    <a:pt x="3025" y="11468"/>
                    <a:pt x="3010" y="11498"/>
                    <a:pt x="3010" y="11548"/>
                  </a:cubicBezTo>
                  <a:cubicBezTo>
                    <a:pt x="3010" y="11822"/>
                    <a:pt x="3253" y="12582"/>
                    <a:pt x="3496" y="13190"/>
                  </a:cubicBezTo>
                  <a:cubicBezTo>
                    <a:pt x="3739" y="13585"/>
                    <a:pt x="3617" y="13585"/>
                    <a:pt x="3526" y="13646"/>
                  </a:cubicBezTo>
                  <a:cubicBezTo>
                    <a:pt x="3465" y="13676"/>
                    <a:pt x="3435" y="13798"/>
                    <a:pt x="3891" y="14405"/>
                  </a:cubicBezTo>
                  <a:cubicBezTo>
                    <a:pt x="3496" y="13980"/>
                    <a:pt x="3222" y="13646"/>
                    <a:pt x="3010" y="13281"/>
                  </a:cubicBezTo>
                  <a:cubicBezTo>
                    <a:pt x="2766" y="12946"/>
                    <a:pt x="2554" y="12582"/>
                    <a:pt x="2341" y="12065"/>
                  </a:cubicBezTo>
                  <a:cubicBezTo>
                    <a:pt x="2339" y="12064"/>
                    <a:pt x="2338" y="12064"/>
                    <a:pt x="2336" y="12064"/>
                  </a:cubicBezTo>
                  <a:lnTo>
                    <a:pt x="2336" y="12064"/>
                  </a:lnTo>
                  <a:cubicBezTo>
                    <a:pt x="2264" y="12064"/>
                    <a:pt x="2653" y="12837"/>
                    <a:pt x="3101" y="13494"/>
                  </a:cubicBezTo>
                  <a:cubicBezTo>
                    <a:pt x="3491" y="14040"/>
                    <a:pt x="3925" y="14475"/>
                    <a:pt x="3833" y="14475"/>
                  </a:cubicBezTo>
                  <a:cubicBezTo>
                    <a:pt x="3818" y="14475"/>
                    <a:pt x="3787" y="14462"/>
                    <a:pt x="3739" y="14436"/>
                  </a:cubicBezTo>
                  <a:cubicBezTo>
                    <a:pt x="3010" y="13585"/>
                    <a:pt x="2341" y="12521"/>
                    <a:pt x="1885" y="11518"/>
                  </a:cubicBezTo>
                  <a:lnTo>
                    <a:pt x="1885" y="11518"/>
                  </a:lnTo>
                  <a:cubicBezTo>
                    <a:pt x="1885" y="11717"/>
                    <a:pt x="2203" y="12526"/>
                    <a:pt x="2642" y="13276"/>
                  </a:cubicBezTo>
                  <a:lnTo>
                    <a:pt x="2642" y="13276"/>
                  </a:lnTo>
                  <a:cubicBezTo>
                    <a:pt x="2248" y="12609"/>
                    <a:pt x="1976" y="11974"/>
                    <a:pt x="1824" y="11913"/>
                  </a:cubicBezTo>
                  <a:cubicBezTo>
                    <a:pt x="1823" y="11913"/>
                    <a:pt x="1822" y="11912"/>
                    <a:pt x="1822" y="11912"/>
                  </a:cubicBezTo>
                  <a:lnTo>
                    <a:pt x="1822" y="11912"/>
                  </a:lnTo>
                  <a:cubicBezTo>
                    <a:pt x="1784" y="11912"/>
                    <a:pt x="2122" y="12662"/>
                    <a:pt x="2427" y="13182"/>
                  </a:cubicBezTo>
                  <a:lnTo>
                    <a:pt x="2427" y="13182"/>
                  </a:lnTo>
                  <a:cubicBezTo>
                    <a:pt x="2018" y="12519"/>
                    <a:pt x="1703" y="11910"/>
                    <a:pt x="1459" y="11396"/>
                  </a:cubicBezTo>
                  <a:cubicBezTo>
                    <a:pt x="1186" y="10819"/>
                    <a:pt x="1003" y="10363"/>
                    <a:pt x="882" y="10150"/>
                  </a:cubicBezTo>
                  <a:cubicBezTo>
                    <a:pt x="815" y="10016"/>
                    <a:pt x="766" y="9947"/>
                    <a:pt x="741" y="9947"/>
                  </a:cubicBezTo>
                  <a:cubicBezTo>
                    <a:pt x="721" y="9947"/>
                    <a:pt x="716" y="9994"/>
                    <a:pt x="730" y="10089"/>
                  </a:cubicBezTo>
                  <a:cubicBezTo>
                    <a:pt x="760" y="10332"/>
                    <a:pt x="851" y="10788"/>
                    <a:pt x="1125" y="11579"/>
                  </a:cubicBezTo>
                  <a:cubicBezTo>
                    <a:pt x="669" y="10515"/>
                    <a:pt x="305" y="8966"/>
                    <a:pt x="1" y="7872"/>
                  </a:cubicBezTo>
                  <a:lnTo>
                    <a:pt x="1" y="7872"/>
                  </a:lnTo>
                  <a:cubicBezTo>
                    <a:pt x="141" y="8378"/>
                    <a:pt x="360" y="9249"/>
                    <a:pt x="512" y="9785"/>
                  </a:cubicBezTo>
                  <a:lnTo>
                    <a:pt x="512" y="9785"/>
                  </a:lnTo>
                  <a:cubicBezTo>
                    <a:pt x="338" y="9187"/>
                    <a:pt x="143" y="8592"/>
                    <a:pt x="0" y="8022"/>
                  </a:cubicBezTo>
                  <a:lnTo>
                    <a:pt x="0" y="8357"/>
                  </a:lnTo>
                  <a:cubicBezTo>
                    <a:pt x="23" y="8448"/>
                    <a:pt x="46" y="8539"/>
                    <a:pt x="69" y="8629"/>
                  </a:cubicBezTo>
                  <a:lnTo>
                    <a:pt x="69" y="8629"/>
                  </a:lnTo>
                  <a:cubicBezTo>
                    <a:pt x="97" y="8943"/>
                    <a:pt x="125" y="9306"/>
                    <a:pt x="152" y="9694"/>
                  </a:cubicBezTo>
                  <a:cubicBezTo>
                    <a:pt x="304" y="10484"/>
                    <a:pt x="517" y="11275"/>
                    <a:pt x="730" y="11974"/>
                  </a:cubicBezTo>
                  <a:cubicBezTo>
                    <a:pt x="973" y="12673"/>
                    <a:pt x="1216" y="13281"/>
                    <a:pt x="1490" y="13706"/>
                  </a:cubicBezTo>
                  <a:cubicBezTo>
                    <a:pt x="2493" y="15439"/>
                    <a:pt x="4073" y="16989"/>
                    <a:pt x="6201" y="17719"/>
                  </a:cubicBezTo>
                  <a:cubicBezTo>
                    <a:pt x="6748" y="17901"/>
                    <a:pt x="7295" y="18023"/>
                    <a:pt x="7903" y="18053"/>
                  </a:cubicBezTo>
                  <a:cubicBezTo>
                    <a:pt x="7981" y="18057"/>
                    <a:pt x="8059" y="18059"/>
                    <a:pt x="8138" y="18059"/>
                  </a:cubicBezTo>
                  <a:cubicBezTo>
                    <a:pt x="8650" y="18059"/>
                    <a:pt x="9192" y="17980"/>
                    <a:pt x="9666" y="17901"/>
                  </a:cubicBezTo>
                  <a:cubicBezTo>
                    <a:pt x="10183" y="17779"/>
                    <a:pt x="10700" y="17597"/>
                    <a:pt x="11156" y="17445"/>
                  </a:cubicBezTo>
                  <a:cubicBezTo>
                    <a:pt x="11551" y="17293"/>
                    <a:pt x="12007" y="17111"/>
                    <a:pt x="12432" y="16898"/>
                  </a:cubicBezTo>
                  <a:cubicBezTo>
                    <a:pt x="13283" y="16533"/>
                    <a:pt x="14074" y="16077"/>
                    <a:pt x="14864" y="15591"/>
                  </a:cubicBezTo>
                  <a:cubicBezTo>
                    <a:pt x="15624" y="15074"/>
                    <a:pt x="16353" y="14557"/>
                    <a:pt x="17083" y="13980"/>
                  </a:cubicBezTo>
                  <a:cubicBezTo>
                    <a:pt x="18451" y="12855"/>
                    <a:pt x="19697" y="11639"/>
                    <a:pt x="20882" y="10454"/>
                  </a:cubicBezTo>
                  <a:cubicBezTo>
                    <a:pt x="20868" y="10433"/>
                    <a:pt x="20842" y="10428"/>
                    <a:pt x="20814" y="10428"/>
                  </a:cubicBezTo>
                  <a:cubicBezTo>
                    <a:pt x="20787" y="10428"/>
                    <a:pt x="20760" y="10433"/>
                    <a:pt x="20739" y="10433"/>
                  </a:cubicBezTo>
                  <a:cubicBezTo>
                    <a:pt x="20683" y="10433"/>
                    <a:pt x="20677" y="10402"/>
                    <a:pt x="20882" y="10180"/>
                  </a:cubicBezTo>
                  <a:lnTo>
                    <a:pt x="21733" y="9299"/>
                  </a:lnTo>
                  <a:cubicBezTo>
                    <a:pt x="21885" y="9147"/>
                    <a:pt x="22037" y="9056"/>
                    <a:pt x="22189" y="8934"/>
                  </a:cubicBezTo>
                  <a:lnTo>
                    <a:pt x="22432" y="8752"/>
                  </a:lnTo>
                  <a:lnTo>
                    <a:pt x="22463" y="8691"/>
                  </a:lnTo>
                  <a:cubicBezTo>
                    <a:pt x="22554" y="8691"/>
                    <a:pt x="22584" y="8752"/>
                    <a:pt x="22615" y="8752"/>
                  </a:cubicBezTo>
                  <a:cubicBezTo>
                    <a:pt x="22645" y="8691"/>
                    <a:pt x="22645" y="8661"/>
                    <a:pt x="22706" y="8630"/>
                  </a:cubicBezTo>
                  <a:cubicBezTo>
                    <a:pt x="23010" y="8843"/>
                    <a:pt x="23375" y="9299"/>
                    <a:pt x="23709" y="9816"/>
                  </a:cubicBezTo>
                  <a:cubicBezTo>
                    <a:pt x="24074" y="10302"/>
                    <a:pt x="24438" y="10880"/>
                    <a:pt x="24773" y="11427"/>
                  </a:cubicBezTo>
                  <a:cubicBezTo>
                    <a:pt x="25138" y="11974"/>
                    <a:pt x="25472" y="12491"/>
                    <a:pt x="25776" y="13038"/>
                  </a:cubicBezTo>
                  <a:cubicBezTo>
                    <a:pt x="26110" y="13615"/>
                    <a:pt x="26414" y="14132"/>
                    <a:pt x="26809" y="14740"/>
                  </a:cubicBezTo>
                  <a:cubicBezTo>
                    <a:pt x="26901" y="14892"/>
                    <a:pt x="26992" y="15044"/>
                    <a:pt x="27113" y="15226"/>
                  </a:cubicBezTo>
                  <a:lnTo>
                    <a:pt x="27417" y="15682"/>
                  </a:lnTo>
                  <a:cubicBezTo>
                    <a:pt x="27630" y="15986"/>
                    <a:pt x="27904" y="16351"/>
                    <a:pt x="28208" y="16655"/>
                  </a:cubicBezTo>
                  <a:cubicBezTo>
                    <a:pt x="28542" y="16989"/>
                    <a:pt x="28937" y="17323"/>
                    <a:pt x="29454" y="17597"/>
                  </a:cubicBezTo>
                  <a:cubicBezTo>
                    <a:pt x="30001" y="17871"/>
                    <a:pt x="30609" y="18023"/>
                    <a:pt x="31217" y="18023"/>
                  </a:cubicBezTo>
                  <a:cubicBezTo>
                    <a:pt x="31095" y="17962"/>
                    <a:pt x="31004" y="17931"/>
                    <a:pt x="31521" y="17901"/>
                  </a:cubicBezTo>
                  <a:cubicBezTo>
                    <a:pt x="32007" y="17871"/>
                    <a:pt x="32493" y="17749"/>
                    <a:pt x="32949" y="17506"/>
                  </a:cubicBezTo>
                  <a:cubicBezTo>
                    <a:pt x="33405" y="17323"/>
                    <a:pt x="33831" y="17050"/>
                    <a:pt x="34165" y="16807"/>
                  </a:cubicBezTo>
                  <a:cubicBezTo>
                    <a:pt x="34560" y="16533"/>
                    <a:pt x="34834" y="16229"/>
                    <a:pt x="35199" y="15925"/>
                  </a:cubicBezTo>
                  <a:lnTo>
                    <a:pt x="35655" y="15469"/>
                  </a:lnTo>
                  <a:lnTo>
                    <a:pt x="35867" y="15196"/>
                  </a:lnTo>
                  <a:lnTo>
                    <a:pt x="36080" y="14983"/>
                  </a:lnTo>
                  <a:cubicBezTo>
                    <a:pt x="36232" y="14770"/>
                    <a:pt x="36384" y="14588"/>
                    <a:pt x="36475" y="14405"/>
                  </a:cubicBezTo>
                  <a:cubicBezTo>
                    <a:pt x="36566" y="14253"/>
                    <a:pt x="36566" y="14162"/>
                    <a:pt x="36566" y="14132"/>
                  </a:cubicBezTo>
                  <a:cubicBezTo>
                    <a:pt x="37022" y="13554"/>
                    <a:pt x="37387" y="13098"/>
                    <a:pt x="37782" y="12643"/>
                  </a:cubicBezTo>
                  <a:cubicBezTo>
                    <a:pt x="38907" y="11123"/>
                    <a:pt x="40062" y="9664"/>
                    <a:pt x="41338" y="8326"/>
                  </a:cubicBezTo>
                  <a:cubicBezTo>
                    <a:pt x="42007" y="7688"/>
                    <a:pt x="42646" y="7019"/>
                    <a:pt x="43314" y="6533"/>
                  </a:cubicBezTo>
                  <a:cubicBezTo>
                    <a:pt x="43466" y="6411"/>
                    <a:pt x="43679" y="6320"/>
                    <a:pt x="43831" y="6229"/>
                  </a:cubicBezTo>
                  <a:lnTo>
                    <a:pt x="44044" y="6107"/>
                  </a:lnTo>
                  <a:cubicBezTo>
                    <a:pt x="44074" y="6077"/>
                    <a:pt x="44135" y="6077"/>
                    <a:pt x="44165" y="6077"/>
                  </a:cubicBezTo>
                  <a:cubicBezTo>
                    <a:pt x="44196" y="6077"/>
                    <a:pt x="44226" y="6047"/>
                    <a:pt x="44226" y="6047"/>
                  </a:cubicBezTo>
                  <a:cubicBezTo>
                    <a:pt x="44310" y="5996"/>
                    <a:pt x="44412" y="5974"/>
                    <a:pt x="44512" y="5974"/>
                  </a:cubicBezTo>
                  <a:cubicBezTo>
                    <a:pt x="44594" y="5974"/>
                    <a:pt x="44675" y="5989"/>
                    <a:pt x="44743" y="6016"/>
                  </a:cubicBezTo>
                  <a:cubicBezTo>
                    <a:pt x="44804" y="6047"/>
                    <a:pt x="44895" y="6077"/>
                    <a:pt x="44956" y="6168"/>
                  </a:cubicBezTo>
                  <a:lnTo>
                    <a:pt x="44986" y="6199"/>
                  </a:lnTo>
                  <a:lnTo>
                    <a:pt x="45108" y="6351"/>
                  </a:lnTo>
                  <a:lnTo>
                    <a:pt x="45351" y="6624"/>
                  </a:lnTo>
                  <a:cubicBezTo>
                    <a:pt x="45655" y="6989"/>
                    <a:pt x="45898" y="7384"/>
                    <a:pt x="46171" y="7779"/>
                  </a:cubicBezTo>
                  <a:cubicBezTo>
                    <a:pt x="46749" y="8600"/>
                    <a:pt x="47266" y="9451"/>
                    <a:pt x="47843" y="10302"/>
                  </a:cubicBezTo>
                  <a:cubicBezTo>
                    <a:pt x="48117" y="10728"/>
                    <a:pt x="48421" y="11184"/>
                    <a:pt x="48725" y="11579"/>
                  </a:cubicBezTo>
                  <a:cubicBezTo>
                    <a:pt x="49029" y="12004"/>
                    <a:pt x="49333" y="12460"/>
                    <a:pt x="49697" y="12916"/>
                  </a:cubicBezTo>
                  <a:cubicBezTo>
                    <a:pt x="50092" y="13372"/>
                    <a:pt x="50518" y="13798"/>
                    <a:pt x="51065" y="14162"/>
                  </a:cubicBezTo>
                  <a:cubicBezTo>
                    <a:pt x="51339" y="14375"/>
                    <a:pt x="51673" y="14527"/>
                    <a:pt x="52038" y="14618"/>
                  </a:cubicBezTo>
                  <a:cubicBezTo>
                    <a:pt x="52372" y="14740"/>
                    <a:pt x="52737" y="14770"/>
                    <a:pt x="53102" y="14770"/>
                  </a:cubicBezTo>
                  <a:cubicBezTo>
                    <a:pt x="53710" y="14740"/>
                    <a:pt x="54257" y="14557"/>
                    <a:pt x="54713" y="14284"/>
                  </a:cubicBezTo>
                  <a:cubicBezTo>
                    <a:pt x="55169" y="14010"/>
                    <a:pt x="55564" y="13706"/>
                    <a:pt x="55928" y="13402"/>
                  </a:cubicBezTo>
                  <a:cubicBezTo>
                    <a:pt x="56658" y="12764"/>
                    <a:pt x="57235" y="12156"/>
                    <a:pt x="57843" y="11548"/>
                  </a:cubicBezTo>
                  <a:cubicBezTo>
                    <a:pt x="58755" y="10667"/>
                    <a:pt x="59849" y="9694"/>
                    <a:pt x="60913" y="8752"/>
                  </a:cubicBezTo>
                  <a:cubicBezTo>
                    <a:pt x="61460" y="8235"/>
                    <a:pt x="61977" y="7779"/>
                    <a:pt x="62524" y="7323"/>
                  </a:cubicBezTo>
                  <a:cubicBezTo>
                    <a:pt x="63041" y="6837"/>
                    <a:pt x="63527" y="6381"/>
                    <a:pt x="63953" y="5925"/>
                  </a:cubicBezTo>
                  <a:cubicBezTo>
                    <a:pt x="63679" y="5925"/>
                    <a:pt x="64530" y="4740"/>
                    <a:pt x="65351" y="3767"/>
                  </a:cubicBezTo>
                  <a:cubicBezTo>
                    <a:pt x="65777" y="3250"/>
                    <a:pt x="66233" y="2794"/>
                    <a:pt x="66506" y="2490"/>
                  </a:cubicBezTo>
                  <a:cubicBezTo>
                    <a:pt x="66721" y="2251"/>
                    <a:pt x="66861" y="2088"/>
                    <a:pt x="66719" y="2088"/>
                  </a:cubicBezTo>
                  <a:cubicBezTo>
                    <a:pt x="66680" y="2088"/>
                    <a:pt x="66621" y="2100"/>
                    <a:pt x="66537" y="2126"/>
                  </a:cubicBezTo>
                  <a:cubicBezTo>
                    <a:pt x="66932" y="1852"/>
                    <a:pt x="67479" y="1579"/>
                    <a:pt x="68056" y="1579"/>
                  </a:cubicBezTo>
                  <a:cubicBezTo>
                    <a:pt x="68634" y="1579"/>
                    <a:pt x="69151" y="1882"/>
                    <a:pt x="69576" y="2247"/>
                  </a:cubicBezTo>
                  <a:cubicBezTo>
                    <a:pt x="69971" y="2582"/>
                    <a:pt x="70184" y="2886"/>
                    <a:pt x="70366" y="3098"/>
                  </a:cubicBezTo>
                  <a:cubicBezTo>
                    <a:pt x="70579" y="3341"/>
                    <a:pt x="70670" y="3493"/>
                    <a:pt x="70731" y="3493"/>
                  </a:cubicBezTo>
                  <a:cubicBezTo>
                    <a:pt x="70974" y="3554"/>
                    <a:pt x="71400" y="3828"/>
                    <a:pt x="72008" y="4527"/>
                  </a:cubicBezTo>
                  <a:cubicBezTo>
                    <a:pt x="72160" y="4679"/>
                    <a:pt x="72312" y="4861"/>
                    <a:pt x="72494" y="5044"/>
                  </a:cubicBezTo>
                  <a:cubicBezTo>
                    <a:pt x="72646" y="5196"/>
                    <a:pt x="72920" y="5469"/>
                    <a:pt x="73163" y="5743"/>
                  </a:cubicBezTo>
                  <a:cubicBezTo>
                    <a:pt x="73649" y="6320"/>
                    <a:pt x="74257" y="6989"/>
                    <a:pt x="74926" y="7840"/>
                  </a:cubicBezTo>
                  <a:cubicBezTo>
                    <a:pt x="75990" y="9208"/>
                    <a:pt x="77449" y="11396"/>
                    <a:pt x="77874" y="11852"/>
                  </a:cubicBezTo>
                  <a:cubicBezTo>
                    <a:pt x="77950" y="11935"/>
                    <a:pt x="77992" y="11971"/>
                    <a:pt x="78008" y="11971"/>
                  </a:cubicBezTo>
                  <a:cubicBezTo>
                    <a:pt x="78112" y="11971"/>
                    <a:pt x="77153" y="10487"/>
                    <a:pt x="77275" y="10487"/>
                  </a:cubicBezTo>
                  <a:lnTo>
                    <a:pt x="77275" y="10487"/>
                  </a:lnTo>
                  <a:cubicBezTo>
                    <a:pt x="77294" y="10487"/>
                    <a:pt x="77339" y="10523"/>
                    <a:pt x="77418" y="10606"/>
                  </a:cubicBezTo>
                  <a:cubicBezTo>
                    <a:pt x="76446" y="9299"/>
                    <a:pt x="75534" y="8022"/>
                    <a:pt x="74591" y="6715"/>
                  </a:cubicBezTo>
                  <a:cubicBezTo>
                    <a:pt x="74135" y="6077"/>
                    <a:pt x="73649" y="5439"/>
                    <a:pt x="73193" y="4800"/>
                  </a:cubicBezTo>
                  <a:cubicBezTo>
                    <a:pt x="72889" y="4375"/>
                    <a:pt x="72494" y="3615"/>
                    <a:pt x="72008" y="2886"/>
                  </a:cubicBezTo>
                  <a:cubicBezTo>
                    <a:pt x="71795" y="2490"/>
                    <a:pt x="71521" y="2126"/>
                    <a:pt x="71126" y="1700"/>
                  </a:cubicBezTo>
                  <a:cubicBezTo>
                    <a:pt x="71066" y="1579"/>
                    <a:pt x="70974" y="1518"/>
                    <a:pt x="70883" y="1396"/>
                  </a:cubicBezTo>
                  <a:lnTo>
                    <a:pt x="70518" y="1062"/>
                  </a:lnTo>
                  <a:cubicBezTo>
                    <a:pt x="70427" y="940"/>
                    <a:pt x="70214" y="819"/>
                    <a:pt x="70062" y="727"/>
                  </a:cubicBezTo>
                  <a:cubicBezTo>
                    <a:pt x="69910" y="606"/>
                    <a:pt x="69728" y="484"/>
                    <a:pt x="69576" y="423"/>
                  </a:cubicBezTo>
                  <a:cubicBezTo>
                    <a:pt x="69081" y="154"/>
                    <a:pt x="68487" y="0"/>
                    <a:pt x="67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284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3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Test (Stationarity Test)</a:t>
            </a:r>
            <a:endParaRPr dirty="0"/>
          </a:p>
        </p:txBody>
      </p:sp>
      <p:sp>
        <p:nvSpPr>
          <p:cNvPr id="2333" name="Google Shape;2333;p36"/>
          <p:cNvSpPr/>
          <p:nvPr/>
        </p:nvSpPr>
        <p:spPr>
          <a:xfrm>
            <a:off x="8118987" y="633243"/>
            <a:ext cx="610025" cy="611300"/>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32;p36">
            <a:extLst>
              <a:ext uri="{FF2B5EF4-FFF2-40B4-BE49-F238E27FC236}">
                <a16:creationId xmlns:a16="http://schemas.microsoft.com/office/drawing/2014/main" id="{A757C9E6-4319-579B-470A-56991946F3F5}"/>
              </a:ext>
            </a:extLst>
          </p:cNvPr>
          <p:cNvSpPr txBox="1">
            <a:spLocks/>
          </p:cNvSpPr>
          <p:nvPr/>
        </p:nvSpPr>
        <p:spPr>
          <a:xfrm>
            <a:off x="4808764" y="1802469"/>
            <a:ext cx="3755572" cy="2807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Varela Round"/>
              <a:buNone/>
              <a:defRPr sz="1200" b="0" i="0" u="none" strike="noStrike" cap="none">
                <a:solidFill>
                  <a:schemeClr val="dk1"/>
                </a:solidFill>
                <a:latin typeface="Varela Round"/>
                <a:ea typeface="Varela Round"/>
                <a:cs typeface="Varela Round"/>
                <a:sym typeface="Varela Round"/>
              </a:defRPr>
            </a:lvl1pPr>
            <a:lvl2pPr marL="914400" marR="0" lvl="1"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2pPr>
            <a:lvl3pPr marL="1371600" marR="0" lvl="2"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3pPr>
            <a:lvl4pPr marL="1828800" marR="0" lvl="3"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4pPr>
            <a:lvl5pPr marL="2286000" marR="0" lvl="4"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5pPr>
            <a:lvl6pPr marL="2743200" marR="0" lvl="5"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6pPr>
            <a:lvl7pPr marL="3200400" marR="0" lvl="6"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7pPr>
            <a:lvl8pPr marL="3657600" marR="0" lvl="7"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8pPr>
            <a:lvl9pPr marL="4114800" marR="0" lvl="8"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9pPr>
          </a:lstStyle>
          <a:p>
            <a:pPr marL="0" indent="0"/>
            <a:r>
              <a:rPr lang="en-US" dirty="0"/>
              <a:t>Insights I got from this</a:t>
            </a:r>
          </a:p>
          <a:p>
            <a:pPr marL="0" indent="0"/>
            <a:endParaRPr lang="en-US" dirty="0"/>
          </a:p>
          <a:p>
            <a:pPr marL="171450" indent="-171450">
              <a:buFontTx/>
              <a:buChar char="-"/>
            </a:pPr>
            <a:r>
              <a:rPr lang="en-US" dirty="0"/>
              <a:t>Gas Consumption = Stationary</a:t>
            </a:r>
          </a:p>
          <a:p>
            <a:pPr marL="171450" indent="-171450">
              <a:buFontTx/>
              <a:buChar char="-"/>
            </a:pPr>
            <a:endParaRPr lang="en-US" dirty="0"/>
          </a:p>
          <a:p>
            <a:pPr marL="171450" indent="-171450">
              <a:buFontTx/>
              <a:buChar char="-"/>
            </a:pPr>
            <a:r>
              <a:rPr lang="en-US" dirty="0"/>
              <a:t>Electricity Consumption = Non-Stationary</a:t>
            </a:r>
          </a:p>
          <a:p>
            <a:pPr marL="171450" indent="-171450">
              <a:buFontTx/>
              <a:buChar char="-"/>
            </a:pPr>
            <a:endParaRPr lang="en-US" dirty="0"/>
          </a:p>
          <a:p>
            <a:pPr marL="171450" indent="-171450">
              <a:buFontTx/>
              <a:buChar char="-"/>
            </a:pPr>
            <a:r>
              <a:rPr lang="en-US" dirty="0"/>
              <a:t>Water Consumption = Stationary</a:t>
            </a:r>
          </a:p>
        </p:txBody>
      </p:sp>
      <p:sp>
        <p:nvSpPr>
          <p:cNvPr id="9" name="Google Shape;2328;p36">
            <a:extLst>
              <a:ext uri="{FF2B5EF4-FFF2-40B4-BE49-F238E27FC236}">
                <a16:creationId xmlns:a16="http://schemas.microsoft.com/office/drawing/2014/main" id="{7A7BC4E3-862F-C9FB-4CB6-41C4AA9CE347}"/>
              </a:ext>
            </a:extLst>
          </p:cNvPr>
          <p:cNvSpPr txBox="1">
            <a:spLocks/>
          </p:cNvSpPr>
          <p:nvPr/>
        </p:nvSpPr>
        <p:spPr>
          <a:xfrm>
            <a:off x="5182777" y="1333367"/>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Dicky Fuller Test</a:t>
            </a:r>
          </a:p>
        </p:txBody>
      </p:sp>
      <p:pic>
        <p:nvPicPr>
          <p:cNvPr id="3" name="Picture 2" descr="A screenshot of a computer program&#10;&#10;Description automatically generated">
            <a:extLst>
              <a:ext uri="{FF2B5EF4-FFF2-40B4-BE49-F238E27FC236}">
                <a16:creationId xmlns:a16="http://schemas.microsoft.com/office/drawing/2014/main" id="{53CFB1D1-1C17-7FCC-BCF8-C49323E8DF47}"/>
              </a:ext>
            </a:extLst>
          </p:cNvPr>
          <p:cNvPicPr>
            <a:picLocks noChangeAspect="1"/>
          </p:cNvPicPr>
          <p:nvPr/>
        </p:nvPicPr>
        <p:blipFill>
          <a:blip r:embed="rId3"/>
          <a:stretch>
            <a:fillRect/>
          </a:stretch>
        </p:blipFill>
        <p:spPr>
          <a:xfrm>
            <a:off x="269423" y="1170125"/>
            <a:ext cx="4465864" cy="3654968"/>
          </a:xfrm>
          <a:prstGeom prst="rect">
            <a:avLst/>
          </a:prstGeom>
        </p:spPr>
      </p:pic>
    </p:spTree>
    <p:extLst>
      <p:ext uri="{BB962C8B-B14F-4D97-AF65-F5344CB8AC3E}">
        <p14:creationId xmlns:p14="http://schemas.microsoft.com/office/powerpoint/2010/main" val="350806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3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Test (Stationarity Test)</a:t>
            </a:r>
            <a:endParaRPr dirty="0"/>
          </a:p>
        </p:txBody>
      </p:sp>
      <p:sp>
        <p:nvSpPr>
          <p:cNvPr id="2333" name="Google Shape;2333;p36"/>
          <p:cNvSpPr/>
          <p:nvPr/>
        </p:nvSpPr>
        <p:spPr>
          <a:xfrm>
            <a:off x="8118987" y="633243"/>
            <a:ext cx="610025" cy="611300"/>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32;p36">
            <a:extLst>
              <a:ext uri="{FF2B5EF4-FFF2-40B4-BE49-F238E27FC236}">
                <a16:creationId xmlns:a16="http://schemas.microsoft.com/office/drawing/2014/main" id="{A757C9E6-4319-579B-470A-56991946F3F5}"/>
              </a:ext>
            </a:extLst>
          </p:cNvPr>
          <p:cNvSpPr txBox="1">
            <a:spLocks/>
          </p:cNvSpPr>
          <p:nvPr/>
        </p:nvSpPr>
        <p:spPr>
          <a:xfrm>
            <a:off x="4363415" y="1738993"/>
            <a:ext cx="3755572" cy="2807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Varela Round"/>
              <a:buNone/>
              <a:defRPr sz="1200" b="0" i="0" u="none" strike="noStrike" cap="none">
                <a:solidFill>
                  <a:schemeClr val="dk1"/>
                </a:solidFill>
                <a:latin typeface="Varela Round"/>
                <a:ea typeface="Varela Round"/>
                <a:cs typeface="Varela Round"/>
                <a:sym typeface="Varela Round"/>
              </a:defRPr>
            </a:lvl1pPr>
            <a:lvl2pPr marL="914400" marR="0" lvl="1"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2pPr>
            <a:lvl3pPr marL="1371600" marR="0" lvl="2"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3pPr>
            <a:lvl4pPr marL="1828800" marR="0" lvl="3"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4pPr>
            <a:lvl5pPr marL="2286000" marR="0" lvl="4"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5pPr>
            <a:lvl6pPr marL="2743200" marR="0" lvl="5"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6pPr>
            <a:lvl7pPr marL="3200400" marR="0" lvl="6"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7pPr>
            <a:lvl8pPr marL="3657600" marR="0" lvl="7"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8pPr>
            <a:lvl9pPr marL="4114800" marR="0" lvl="8"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9pPr>
          </a:lstStyle>
          <a:p>
            <a:pPr marL="0" indent="0"/>
            <a:r>
              <a:rPr lang="en-US" dirty="0"/>
              <a:t>Insights I got from this</a:t>
            </a:r>
          </a:p>
          <a:p>
            <a:pPr marL="0" indent="0"/>
            <a:endParaRPr lang="en-US" dirty="0"/>
          </a:p>
          <a:p>
            <a:pPr marL="171450" indent="-171450">
              <a:buFontTx/>
              <a:buChar char="-"/>
            </a:pPr>
            <a:r>
              <a:rPr lang="en-US" dirty="0"/>
              <a:t>Gas Consumption = Stationary</a:t>
            </a:r>
          </a:p>
          <a:p>
            <a:pPr marL="171450" indent="-171450">
              <a:buFontTx/>
              <a:buChar char="-"/>
            </a:pPr>
            <a:endParaRPr lang="en-US" dirty="0"/>
          </a:p>
          <a:p>
            <a:pPr marL="171450" indent="-171450">
              <a:buFontTx/>
              <a:buChar char="-"/>
            </a:pPr>
            <a:r>
              <a:rPr lang="en-US" dirty="0"/>
              <a:t>Electricity Consumption = Non - Stationary</a:t>
            </a:r>
          </a:p>
          <a:p>
            <a:pPr marL="171450" indent="-171450">
              <a:buFontTx/>
              <a:buChar char="-"/>
            </a:pPr>
            <a:endParaRPr lang="en-US" dirty="0"/>
          </a:p>
          <a:p>
            <a:pPr marL="171450" indent="-171450">
              <a:buFontTx/>
              <a:buChar char="-"/>
            </a:pPr>
            <a:r>
              <a:rPr lang="en-US" dirty="0"/>
              <a:t>Water Consumption = Non – Stationary</a:t>
            </a:r>
          </a:p>
          <a:p>
            <a:pPr marL="171450" indent="-171450">
              <a:buFontTx/>
              <a:buChar char="-"/>
            </a:pPr>
            <a:endParaRPr lang="en-US" dirty="0"/>
          </a:p>
          <a:p>
            <a:pPr marL="171450" indent="-171450">
              <a:buFontTx/>
              <a:buChar char="-"/>
            </a:pPr>
            <a:endParaRPr lang="en-US" dirty="0"/>
          </a:p>
          <a:p>
            <a:pPr marL="0" indent="0"/>
            <a:r>
              <a:rPr lang="en-US" dirty="0"/>
              <a:t>What do I do about Water</a:t>
            </a:r>
          </a:p>
          <a:p>
            <a:pPr marL="0" indent="0"/>
            <a:endParaRPr lang="en-US" dirty="0"/>
          </a:p>
          <a:p>
            <a:pPr marL="0" indent="0"/>
            <a:r>
              <a:rPr lang="en-US" dirty="0"/>
              <a:t>• In Dicky Fuller Test Water is </a:t>
            </a:r>
            <a:r>
              <a:rPr lang="en-US" dirty="0">
                <a:solidFill>
                  <a:schemeClr val="accent6">
                    <a:lumMod val="90000"/>
                  </a:schemeClr>
                </a:solidFill>
              </a:rPr>
              <a:t>Stationary</a:t>
            </a:r>
          </a:p>
          <a:p>
            <a:pPr marL="0" indent="0"/>
            <a:r>
              <a:rPr lang="en-US" dirty="0"/>
              <a:t>• In KPSS Test Water is </a:t>
            </a:r>
            <a:r>
              <a:rPr lang="en-US" dirty="0">
                <a:solidFill>
                  <a:schemeClr val="accent1">
                    <a:lumMod val="50000"/>
                  </a:schemeClr>
                </a:solidFill>
              </a:rPr>
              <a:t>Non - Stationary</a:t>
            </a:r>
          </a:p>
          <a:p>
            <a:pPr marL="0" indent="0"/>
            <a:r>
              <a:rPr lang="en-US" dirty="0"/>
              <a:t>Conclusion: assume </a:t>
            </a:r>
            <a:r>
              <a:rPr lang="en-US" dirty="0">
                <a:solidFill>
                  <a:schemeClr val="accent1">
                    <a:lumMod val="50000"/>
                  </a:schemeClr>
                </a:solidFill>
              </a:rPr>
              <a:t>Non - Stationary</a:t>
            </a:r>
          </a:p>
          <a:p>
            <a:pPr marL="0" indent="0"/>
            <a:endParaRPr lang="en-US" dirty="0"/>
          </a:p>
          <a:p>
            <a:pPr marL="0" indent="0"/>
            <a:endParaRPr lang="en-US" dirty="0"/>
          </a:p>
        </p:txBody>
      </p:sp>
      <p:sp>
        <p:nvSpPr>
          <p:cNvPr id="9" name="Google Shape;2328;p36">
            <a:extLst>
              <a:ext uri="{FF2B5EF4-FFF2-40B4-BE49-F238E27FC236}">
                <a16:creationId xmlns:a16="http://schemas.microsoft.com/office/drawing/2014/main" id="{7A7BC4E3-862F-C9FB-4CB6-41C4AA9CE347}"/>
              </a:ext>
            </a:extLst>
          </p:cNvPr>
          <p:cNvSpPr txBox="1">
            <a:spLocks/>
          </p:cNvSpPr>
          <p:nvPr/>
        </p:nvSpPr>
        <p:spPr>
          <a:xfrm>
            <a:off x="4904824" y="1309851"/>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KPSS Test</a:t>
            </a:r>
          </a:p>
        </p:txBody>
      </p:sp>
      <p:pic>
        <p:nvPicPr>
          <p:cNvPr id="4" name="Picture 3" descr="A screenshot of a computer&#10;&#10;Description automatically generated">
            <a:extLst>
              <a:ext uri="{FF2B5EF4-FFF2-40B4-BE49-F238E27FC236}">
                <a16:creationId xmlns:a16="http://schemas.microsoft.com/office/drawing/2014/main" id="{AEEF9584-F766-5027-4ED5-B98D6A0F3A8D}"/>
              </a:ext>
            </a:extLst>
          </p:cNvPr>
          <p:cNvPicPr>
            <a:picLocks noChangeAspect="1"/>
          </p:cNvPicPr>
          <p:nvPr/>
        </p:nvPicPr>
        <p:blipFill>
          <a:blip r:embed="rId3"/>
          <a:stretch>
            <a:fillRect/>
          </a:stretch>
        </p:blipFill>
        <p:spPr>
          <a:xfrm>
            <a:off x="365479" y="1333367"/>
            <a:ext cx="3873699" cy="3130711"/>
          </a:xfrm>
          <a:prstGeom prst="rect">
            <a:avLst/>
          </a:prstGeom>
        </p:spPr>
      </p:pic>
    </p:spTree>
    <p:extLst>
      <p:ext uri="{BB962C8B-B14F-4D97-AF65-F5344CB8AC3E}">
        <p14:creationId xmlns:p14="http://schemas.microsoft.com/office/powerpoint/2010/main" val="190521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3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Test (Outlier/Anomaly Detection)</a:t>
            </a:r>
            <a:endParaRPr dirty="0"/>
          </a:p>
        </p:txBody>
      </p:sp>
      <p:sp>
        <p:nvSpPr>
          <p:cNvPr id="2333" name="Google Shape;2333;p36"/>
          <p:cNvSpPr/>
          <p:nvPr/>
        </p:nvSpPr>
        <p:spPr>
          <a:xfrm>
            <a:off x="8118987" y="633243"/>
            <a:ext cx="610025" cy="611300"/>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32;p36">
            <a:extLst>
              <a:ext uri="{FF2B5EF4-FFF2-40B4-BE49-F238E27FC236}">
                <a16:creationId xmlns:a16="http://schemas.microsoft.com/office/drawing/2014/main" id="{A757C9E6-4319-579B-470A-56991946F3F5}"/>
              </a:ext>
            </a:extLst>
          </p:cNvPr>
          <p:cNvSpPr txBox="1">
            <a:spLocks/>
          </p:cNvSpPr>
          <p:nvPr/>
        </p:nvSpPr>
        <p:spPr>
          <a:xfrm>
            <a:off x="4668427" y="1710623"/>
            <a:ext cx="3755572" cy="3008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Varela Round"/>
              <a:buNone/>
              <a:defRPr sz="1200" b="0" i="0" u="none" strike="noStrike" cap="none">
                <a:solidFill>
                  <a:schemeClr val="dk1"/>
                </a:solidFill>
                <a:latin typeface="Varela Round"/>
                <a:ea typeface="Varela Round"/>
                <a:cs typeface="Varela Round"/>
                <a:sym typeface="Varela Round"/>
              </a:defRPr>
            </a:lvl1pPr>
            <a:lvl2pPr marL="914400" marR="0" lvl="1"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2pPr>
            <a:lvl3pPr marL="1371600" marR="0" lvl="2"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3pPr>
            <a:lvl4pPr marL="1828800" marR="0" lvl="3"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4pPr>
            <a:lvl5pPr marL="2286000" marR="0" lvl="4"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5pPr>
            <a:lvl6pPr marL="2743200" marR="0" lvl="5"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6pPr>
            <a:lvl7pPr marL="3200400" marR="0" lvl="6"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7pPr>
            <a:lvl8pPr marL="3657600" marR="0" lvl="7"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8pPr>
            <a:lvl9pPr marL="4114800" marR="0" lvl="8"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9pPr>
          </a:lstStyle>
          <a:p>
            <a:pPr marL="0" indent="0"/>
            <a:r>
              <a:rPr lang="en-US" dirty="0"/>
              <a:t>When evaluating Outliers, We can just take the whole time series data and decide on which is the extreme value like a box plot, Lets use an example to explain this</a:t>
            </a:r>
          </a:p>
          <a:p>
            <a:pPr marL="0" indent="0"/>
            <a:endParaRPr lang="en-US" dirty="0"/>
          </a:p>
          <a:p>
            <a:pPr marL="0" indent="0"/>
            <a:r>
              <a:rPr lang="en-US" dirty="0"/>
              <a:t>1992/2/31 I want to know if this point is an outlier</a:t>
            </a:r>
          </a:p>
          <a:p>
            <a:pPr marL="0" indent="0"/>
            <a:r>
              <a:rPr lang="en-US" dirty="0"/>
              <a:t>Whether this point is a outlier or not, I can use future data to evaluate it, so I can’t use 1993/2/31’s value to decide whether that point is extreme or not I can only use past values</a:t>
            </a:r>
          </a:p>
          <a:p>
            <a:pPr marL="0" indent="0"/>
            <a:endParaRPr lang="en-US" dirty="0"/>
          </a:p>
          <a:p>
            <a:pPr marL="0" indent="0"/>
            <a:r>
              <a:rPr lang="en-US" dirty="0"/>
              <a:t>Which is where Sliding Window comes in evaluating whether a datapoint is an outlier or not?</a:t>
            </a:r>
          </a:p>
          <a:p>
            <a:pPr marL="0" indent="0"/>
            <a:endParaRPr lang="en-US" dirty="0"/>
          </a:p>
        </p:txBody>
      </p:sp>
      <p:sp>
        <p:nvSpPr>
          <p:cNvPr id="9" name="Google Shape;2328;p36">
            <a:extLst>
              <a:ext uri="{FF2B5EF4-FFF2-40B4-BE49-F238E27FC236}">
                <a16:creationId xmlns:a16="http://schemas.microsoft.com/office/drawing/2014/main" id="{7A7BC4E3-862F-C9FB-4CB6-41C4AA9CE347}"/>
              </a:ext>
            </a:extLst>
          </p:cNvPr>
          <p:cNvSpPr txBox="1">
            <a:spLocks/>
          </p:cNvSpPr>
          <p:nvPr/>
        </p:nvSpPr>
        <p:spPr>
          <a:xfrm>
            <a:off x="1038255" y="1244543"/>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Sliding Window Basis</a:t>
            </a:r>
          </a:p>
        </p:txBody>
      </p:sp>
      <p:pic>
        <p:nvPicPr>
          <p:cNvPr id="6" name="Picture 5" descr="A graph of progress bar&#10;&#10;Description automatically generated with medium confidence">
            <a:extLst>
              <a:ext uri="{FF2B5EF4-FFF2-40B4-BE49-F238E27FC236}">
                <a16:creationId xmlns:a16="http://schemas.microsoft.com/office/drawing/2014/main" id="{6A9D175A-2C02-19A4-BD97-A752C86E3F70}"/>
              </a:ext>
            </a:extLst>
          </p:cNvPr>
          <p:cNvPicPr>
            <a:picLocks noChangeAspect="1"/>
          </p:cNvPicPr>
          <p:nvPr/>
        </p:nvPicPr>
        <p:blipFill>
          <a:blip r:embed="rId3"/>
          <a:stretch>
            <a:fillRect/>
          </a:stretch>
        </p:blipFill>
        <p:spPr>
          <a:xfrm>
            <a:off x="284359" y="1864089"/>
            <a:ext cx="4465865" cy="1713581"/>
          </a:xfrm>
          <a:prstGeom prst="rect">
            <a:avLst/>
          </a:prstGeom>
        </p:spPr>
      </p:pic>
    </p:spTree>
    <p:extLst>
      <p:ext uri="{BB962C8B-B14F-4D97-AF65-F5344CB8AC3E}">
        <p14:creationId xmlns:p14="http://schemas.microsoft.com/office/powerpoint/2010/main" val="388710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3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Test (Outlier/Anomaly Detection)</a:t>
            </a:r>
            <a:endParaRPr dirty="0"/>
          </a:p>
        </p:txBody>
      </p:sp>
      <p:sp>
        <p:nvSpPr>
          <p:cNvPr id="2333" name="Google Shape;2333;p36"/>
          <p:cNvSpPr/>
          <p:nvPr/>
        </p:nvSpPr>
        <p:spPr>
          <a:xfrm>
            <a:off x="8118987" y="633243"/>
            <a:ext cx="610025" cy="611300"/>
          </a:xfrm>
          <a:custGeom>
            <a:avLst/>
            <a:gdLst/>
            <a:ahLst/>
            <a:cxnLst/>
            <a:rect l="l" t="t" r="r" b="b"/>
            <a:pathLst>
              <a:path w="24401" h="24452" extrusionOk="0">
                <a:moveTo>
                  <a:pt x="12431" y="1"/>
                </a:moveTo>
                <a:lnTo>
                  <a:pt x="11713" y="10868"/>
                </a:lnTo>
                <a:lnTo>
                  <a:pt x="7818" y="7664"/>
                </a:lnTo>
                <a:lnTo>
                  <a:pt x="7818" y="7664"/>
                </a:lnTo>
                <a:lnTo>
                  <a:pt x="10868" y="11688"/>
                </a:lnTo>
                <a:lnTo>
                  <a:pt x="0" y="12021"/>
                </a:lnTo>
                <a:lnTo>
                  <a:pt x="10816" y="12713"/>
                </a:lnTo>
                <a:lnTo>
                  <a:pt x="7664" y="16635"/>
                </a:lnTo>
                <a:lnTo>
                  <a:pt x="11662" y="13585"/>
                </a:lnTo>
                <a:lnTo>
                  <a:pt x="11970" y="24452"/>
                </a:lnTo>
                <a:lnTo>
                  <a:pt x="12687" y="13610"/>
                </a:lnTo>
                <a:lnTo>
                  <a:pt x="16583" y="16789"/>
                </a:lnTo>
                <a:lnTo>
                  <a:pt x="13559" y="12739"/>
                </a:lnTo>
                <a:lnTo>
                  <a:pt x="24400" y="12432"/>
                </a:lnTo>
                <a:lnTo>
                  <a:pt x="13584" y="11765"/>
                </a:lnTo>
                <a:lnTo>
                  <a:pt x="16762" y="7818"/>
                </a:lnTo>
                <a:lnTo>
                  <a:pt x="12713" y="10868"/>
                </a:lnTo>
                <a:lnTo>
                  <a:pt x="12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32;p36">
            <a:extLst>
              <a:ext uri="{FF2B5EF4-FFF2-40B4-BE49-F238E27FC236}">
                <a16:creationId xmlns:a16="http://schemas.microsoft.com/office/drawing/2014/main" id="{A757C9E6-4319-579B-470A-56991946F3F5}"/>
              </a:ext>
            </a:extLst>
          </p:cNvPr>
          <p:cNvSpPr txBox="1">
            <a:spLocks/>
          </p:cNvSpPr>
          <p:nvPr/>
        </p:nvSpPr>
        <p:spPr>
          <a:xfrm>
            <a:off x="3380016" y="2571750"/>
            <a:ext cx="3755572" cy="2807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Varela Round"/>
              <a:buNone/>
              <a:defRPr sz="1200" b="0" i="0" u="none" strike="noStrike" cap="none">
                <a:solidFill>
                  <a:schemeClr val="dk1"/>
                </a:solidFill>
                <a:latin typeface="Varela Round"/>
                <a:ea typeface="Varela Round"/>
                <a:cs typeface="Varela Round"/>
                <a:sym typeface="Varela Round"/>
              </a:defRPr>
            </a:lvl1pPr>
            <a:lvl2pPr marL="914400" marR="0" lvl="1"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2pPr>
            <a:lvl3pPr marL="1371600" marR="0" lvl="2"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3pPr>
            <a:lvl4pPr marL="1828800" marR="0" lvl="3"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4pPr>
            <a:lvl5pPr marL="2286000" marR="0" lvl="4"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5pPr>
            <a:lvl6pPr marL="2743200" marR="0" lvl="5"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6pPr>
            <a:lvl7pPr marL="3200400" marR="0" lvl="6"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7pPr>
            <a:lvl8pPr marL="3657600" marR="0" lvl="7"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8pPr>
            <a:lvl9pPr marL="4114800" marR="0" lvl="8" indent="-304800" algn="ctr" rtl="0">
              <a:lnSpc>
                <a:spcPct val="100000"/>
              </a:lnSpc>
              <a:spcBef>
                <a:spcPts val="0"/>
              </a:spcBef>
              <a:spcAft>
                <a:spcPts val="0"/>
              </a:spcAft>
              <a:buClr>
                <a:schemeClr val="dk1"/>
              </a:buClr>
              <a:buSzPts val="1200"/>
              <a:buFont typeface="Varela Round"/>
              <a:buNone/>
              <a:defRPr sz="1200" b="0" i="0" u="none" strike="noStrike" cap="none">
                <a:solidFill>
                  <a:schemeClr val="dk1"/>
                </a:solidFill>
                <a:latin typeface="Varela Round"/>
                <a:ea typeface="Varela Round"/>
                <a:cs typeface="Varela Round"/>
                <a:sym typeface="Varela Round"/>
              </a:defRPr>
            </a:lvl9pPr>
          </a:lstStyle>
          <a:p>
            <a:pPr marL="0" indent="0"/>
            <a:r>
              <a:rPr lang="en-US" dirty="0"/>
              <a:t>The Sliding Window seems to work as theorized </a:t>
            </a:r>
          </a:p>
          <a:p>
            <a:pPr marL="0" indent="0"/>
            <a:r>
              <a:rPr lang="en-US" dirty="0"/>
              <a:t>Even though the data looks like it has a lot of anomaly points, when evaluating bit by bit only using the past values it should not have any outliers, which is exactly what happens </a:t>
            </a:r>
          </a:p>
        </p:txBody>
      </p:sp>
      <p:sp>
        <p:nvSpPr>
          <p:cNvPr id="9" name="Google Shape;2328;p36">
            <a:extLst>
              <a:ext uri="{FF2B5EF4-FFF2-40B4-BE49-F238E27FC236}">
                <a16:creationId xmlns:a16="http://schemas.microsoft.com/office/drawing/2014/main" id="{7A7BC4E3-862F-C9FB-4CB6-41C4AA9CE347}"/>
              </a:ext>
            </a:extLst>
          </p:cNvPr>
          <p:cNvSpPr txBox="1">
            <a:spLocks/>
          </p:cNvSpPr>
          <p:nvPr/>
        </p:nvSpPr>
        <p:spPr>
          <a:xfrm>
            <a:off x="3769988" y="2153550"/>
            <a:ext cx="2816679" cy="41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alsamiq Sans"/>
                <a:ea typeface="Balsamiq Sans"/>
                <a:cs typeface="Balsamiq Sans"/>
                <a:sym typeface="Balsamiq Sa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SG" i="1" u="sng" dirty="0"/>
              <a:t>Electricity Consumption</a:t>
            </a:r>
          </a:p>
        </p:txBody>
      </p:sp>
      <p:pic>
        <p:nvPicPr>
          <p:cNvPr id="3" name="Picture 2" descr="A graph showing a number of electricity consumption&#10;&#10;Description automatically generated">
            <a:extLst>
              <a:ext uri="{FF2B5EF4-FFF2-40B4-BE49-F238E27FC236}">
                <a16:creationId xmlns:a16="http://schemas.microsoft.com/office/drawing/2014/main" id="{8B66BF04-FAA6-50B9-6042-338DB43519F2}"/>
              </a:ext>
            </a:extLst>
          </p:cNvPr>
          <p:cNvPicPr>
            <a:picLocks noChangeAspect="1"/>
          </p:cNvPicPr>
          <p:nvPr/>
        </p:nvPicPr>
        <p:blipFill>
          <a:blip r:embed="rId3"/>
          <a:stretch>
            <a:fillRect/>
          </a:stretch>
        </p:blipFill>
        <p:spPr>
          <a:xfrm>
            <a:off x="282478" y="2003822"/>
            <a:ext cx="3032224" cy="2807082"/>
          </a:xfrm>
          <a:prstGeom prst="rect">
            <a:avLst/>
          </a:prstGeom>
        </p:spPr>
      </p:pic>
    </p:spTree>
    <p:extLst>
      <p:ext uri="{BB962C8B-B14F-4D97-AF65-F5344CB8AC3E}">
        <p14:creationId xmlns:p14="http://schemas.microsoft.com/office/powerpoint/2010/main" val="2235342638"/>
      </p:ext>
    </p:extLst>
  </p:cSld>
  <p:clrMapOvr>
    <a:masterClrMapping/>
  </p:clrMapOvr>
</p:sld>
</file>

<file path=ppt/theme/theme1.xml><?xml version="1.0" encoding="utf-8"?>
<a:theme xmlns:a="http://schemas.openxmlformats.org/drawingml/2006/main" name="Kawaii Interface Social Media Strategy by Slidesgo">
  <a:themeElements>
    <a:clrScheme name="Simple Light">
      <a:dk1>
        <a:srgbClr val="A44205"/>
      </a:dk1>
      <a:lt1>
        <a:srgbClr val="FFE8DA"/>
      </a:lt1>
      <a:dk2>
        <a:srgbClr val="8DA2CF"/>
      </a:dk2>
      <a:lt2>
        <a:srgbClr val="FFFFFF"/>
      </a:lt2>
      <a:accent1>
        <a:srgbClr val="FFCFC6"/>
      </a:accent1>
      <a:accent2>
        <a:srgbClr val="E6AA9F"/>
      </a:accent2>
      <a:accent3>
        <a:srgbClr val="FFD7AE"/>
      </a:accent3>
      <a:accent4>
        <a:srgbClr val="FFCC99"/>
      </a:accent4>
      <a:accent5>
        <a:srgbClr val="FFC080"/>
      </a:accent5>
      <a:accent6>
        <a:srgbClr val="CAD4E9"/>
      </a:accent6>
      <a:hlink>
        <a:srgbClr val="A4420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685</Words>
  <Application>Microsoft Office PowerPoint</Application>
  <PresentationFormat>On-screen Show (16:9)</PresentationFormat>
  <Paragraphs>109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Balsamiq Sans</vt:lpstr>
      <vt:lpstr>Arial</vt:lpstr>
      <vt:lpstr>Varela Round</vt:lpstr>
      <vt:lpstr>Bebas Neue</vt:lpstr>
      <vt:lpstr>Space Grotesk</vt:lpstr>
      <vt:lpstr>Kawaii Interface Social Media Strategy by Slidesgo</vt:lpstr>
      <vt:lpstr>AIML CA2 Time Series</vt:lpstr>
      <vt:lpstr>EDA</vt:lpstr>
      <vt:lpstr>Time Series Analysis </vt:lpstr>
      <vt:lpstr>Time Series Analysis</vt:lpstr>
      <vt:lpstr>Test Before Forecast</vt:lpstr>
      <vt:lpstr>Test (Stationarity Test)</vt:lpstr>
      <vt:lpstr>Test (Stationarity Test)</vt:lpstr>
      <vt:lpstr>Test (Outlier/Anomaly Detection)</vt:lpstr>
      <vt:lpstr>Test (Outlier/Anomaly Detection)</vt:lpstr>
      <vt:lpstr>Test (Outlier/Anomaly Detection)</vt:lpstr>
      <vt:lpstr>Baseline Model</vt:lpstr>
      <vt:lpstr>Test (ACF and PACF Analysis)</vt:lpstr>
      <vt:lpstr>Hyperparameter Tuning</vt:lpstr>
      <vt:lpstr>Hyperparameter Tuning</vt:lpstr>
      <vt:lpstr>Final Model</vt:lpstr>
      <vt:lpstr>Final Model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CA2 Time Series</dc:title>
  <cp:lastModifiedBy>Darius Khoo</cp:lastModifiedBy>
  <cp:revision>1</cp:revision>
  <dcterms:modified xsi:type="dcterms:W3CDTF">2023-08-11T11:25:13Z</dcterms:modified>
</cp:coreProperties>
</file>