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86" r:id="rId6"/>
    <p:sldId id="287" r:id="rId7"/>
    <p:sldId id="288" r:id="rId8"/>
    <p:sldId id="285" r:id="rId9"/>
  </p:sldIdLst>
  <p:sldSz cx="9144000" cy="5143500" type="screen16x9"/>
  <p:notesSz cx="6858000" cy="9144000"/>
  <p:embeddedFontLst>
    <p:embeddedFont>
      <p:font typeface="Alexandria" panose="020B0604020202020204" charset="-78"/>
      <p:regular r:id="rId11"/>
      <p:bold r:id="rId12"/>
    </p:embeddedFont>
    <p:embeddedFont>
      <p:font typeface="Alexandria Light" panose="020B0604020202020204" charset="-78"/>
      <p:regular r:id="rId13"/>
      <p:bold r:id="rId14"/>
    </p:embeddedFont>
    <p:embeddedFont>
      <p:font typeface="Anek Gurmukhi ExtraBold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4B60D-D38D-4921-92BD-C7A22230A38B}">
  <a:tblStyle styleId="{A3C4B60D-D38D-4921-92BD-C7A22230A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3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8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5"/>
          <p:cNvSpPr txBox="1">
            <a:spLocks noGrp="1"/>
          </p:cNvSpPr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2223600" y="113567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8281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3"/>
          </p:nvPr>
        </p:nvSpPr>
        <p:spPr>
          <a:xfrm>
            <a:off x="2223600" y="241173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1042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5"/>
          </p:nvPr>
        </p:nvSpPr>
        <p:spPr>
          <a:xfrm>
            <a:off x="2223600" y="36877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cxnSp>
        <p:nvCxnSpPr>
          <p:cNvPr id="214" name="Google Shape;214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5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6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7" r:id="rId4"/>
    <p:sldLayoutId id="2147483671" r:id="rId5"/>
    <p:sldLayoutId id="2147483672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AIML Lab 02 </a:t>
            </a:r>
            <a:endParaRPr sz="47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Done by Darius (p2222259)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250;p32"/>
          <p:cNvGrpSpPr/>
          <p:nvPr/>
        </p:nvGrpSpPr>
        <p:grpSpPr>
          <a:xfrm>
            <a:off x="4874900" y="685773"/>
            <a:ext cx="3624900" cy="3160800"/>
            <a:chOff x="4874900" y="685773"/>
            <a:chExt cx="3624900" cy="3160800"/>
          </a:xfrm>
        </p:grpSpPr>
        <p:sp>
          <p:nvSpPr>
            <p:cNvPr id="251" name="Google Shape;251;p32"/>
            <p:cNvSpPr/>
            <p:nvPr/>
          </p:nvSpPr>
          <p:spPr>
            <a:xfrm rot="-2140372">
              <a:off x="4965514" y="1556758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579650" y="1323675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449900" y="2469875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4" y="1525800"/>
            <a:ext cx="3667905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</a:t>
            </a:r>
            <a:r>
              <a:rPr lang="en" dirty="0"/>
              <a:t>reating algorithm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I did 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09B04E0E-03B9-D444-ECD1-4059A5BC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04844"/>
            <a:ext cx="9086850" cy="4038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subTitle" idx="1"/>
          </p:nvPr>
        </p:nvSpPr>
        <p:spPr>
          <a:xfrm>
            <a:off x="914913" y="1200991"/>
            <a:ext cx="6253329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/>
              <a:t>• </a:t>
            </a:r>
            <a:r>
              <a:rPr lang="en-SG" sz="2000" dirty="0"/>
              <a:t>Firstly I loaded in my data and check it by looking at the data table and different methods of visualisation.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/>
              <a:t>• </a:t>
            </a:r>
            <a:r>
              <a:rPr lang="en-SG" sz="2000" dirty="0"/>
              <a:t>Secondly I selected the rows that I think affect the survivability while ignoring those that aren’t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I then impute it to fill in missing data and put 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             through a data sampler to get it ready for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             predictions </a:t>
            </a:r>
            <a:endParaRPr sz="2000" dirty="0"/>
          </a:p>
        </p:txBody>
      </p: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As seen above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3"/>
          </p:nvPr>
        </p:nvSpPr>
        <p:spPr>
          <a:xfrm>
            <a:off x="5901638" y="465542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subTitle" idx="1"/>
          </p:nvPr>
        </p:nvSpPr>
        <p:spPr>
          <a:xfrm>
            <a:off x="914913" y="1200991"/>
            <a:ext cx="6253329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/>
              <a:t>•</a:t>
            </a:r>
            <a:r>
              <a:rPr lang="en-SG" sz="2000" dirty="0"/>
              <a:t>After all that preparation is ready I linked the remaining data to be used as test data allowing me to check the effectiveness of the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/>
              <a:t>• </a:t>
            </a:r>
            <a:r>
              <a:rPr lang="en-SG" sz="2000" dirty="0"/>
              <a:t>Then I place multiple different model to predict to see which is the most effective and linking all those the test and scores widget to check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          result.</a:t>
            </a:r>
            <a:endParaRPr sz="2000" dirty="0"/>
          </a:p>
        </p:txBody>
      </p: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As seen above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3"/>
          </p:nvPr>
        </p:nvSpPr>
        <p:spPr>
          <a:xfrm>
            <a:off x="5901638" y="465542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0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Results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D20FE80-DACC-9292-59FA-C75DD346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596"/>
            <a:ext cx="4572000" cy="3997904"/>
          </a:xfrm>
          <a:prstGeom prst="rect">
            <a:avLst/>
          </a:prstGeom>
        </p:spPr>
      </p:pic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8526EFA-CBE1-F4B5-6C24-349C43D7D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145595"/>
            <a:ext cx="4569977" cy="39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subTitle" idx="1"/>
          </p:nvPr>
        </p:nvSpPr>
        <p:spPr>
          <a:xfrm>
            <a:off x="914913" y="1200991"/>
            <a:ext cx="6253329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When looking at the different results I decided to look at the F1 score as I think it is the best way to look at prediction accuracy in this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And found out that </a:t>
            </a:r>
            <a:r>
              <a:rPr lang="en-US" sz="2000" b="1" dirty="0"/>
              <a:t>Neural Network </a:t>
            </a:r>
            <a:r>
              <a:rPr lang="en-US" sz="2000" dirty="0"/>
              <a:t>is the most efficient model used to predict as first it has quite a high value of precision and while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comparing the test and train result it has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least difference between the 2 showing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As seen above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3"/>
          </p:nvPr>
        </p:nvSpPr>
        <p:spPr>
          <a:xfrm>
            <a:off x="5901638" y="465542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790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1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09" name="Google Shape;909;p61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</a:t>
            </a:r>
            <a:r>
              <a:rPr lang="en"/>
              <a:t>questions?</a:t>
            </a:r>
            <a:endParaRPr dirty="0"/>
          </a:p>
        </p:txBody>
      </p:sp>
      <p:grpSp>
        <p:nvGrpSpPr>
          <p:cNvPr id="910" name="Google Shape;910;p61"/>
          <p:cNvGrpSpPr/>
          <p:nvPr/>
        </p:nvGrpSpPr>
        <p:grpSpPr>
          <a:xfrm>
            <a:off x="7767730" y="3971380"/>
            <a:ext cx="308931" cy="308931"/>
            <a:chOff x="3368074" y="3882537"/>
            <a:chExt cx="215298" cy="215298"/>
          </a:xfrm>
        </p:grpSpPr>
        <p:sp>
          <p:nvSpPr>
            <p:cNvPr id="911" name="Google Shape;911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61"/>
          <p:cNvGrpSpPr/>
          <p:nvPr/>
        </p:nvGrpSpPr>
        <p:grpSpPr>
          <a:xfrm>
            <a:off x="7777494" y="1957476"/>
            <a:ext cx="298609" cy="267049"/>
            <a:chOff x="3824739" y="3890112"/>
            <a:chExt cx="208105" cy="186110"/>
          </a:xfrm>
        </p:grpSpPr>
        <p:sp>
          <p:nvSpPr>
            <p:cNvPr id="915" name="Google Shape;915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61"/>
          <p:cNvSpPr/>
          <p:nvPr/>
        </p:nvSpPr>
        <p:spPr>
          <a:xfrm>
            <a:off x="7763656" y="2989288"/>
            <a:ext cx="326284" cy="26649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 txBox="1"/>
          <p:nvPr/>
        </p:nvSpPr>
        <p:spPr>
          <a:xfrm>
            <a:off x="1044450" y="31232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Please keep this slide for attribution</a:t>
            </a:r>
            <a:endParaRPr sz="12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920" name="Google Shape;920;p61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1"/>
          <p:cNvCxnSpPr/>
          <p:nvPr/>
        </p:nvCxnSpPr>
        <p:spPr>
          <a:xfrm rot="10800000">
            <a:off x="7419500" y="526650"/>
            <a:ext cx="0" cy="40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1"/>
          <p:cNvCxnSpPr/>
          <p:nvPr/>
        </p:nvCxnSpPr>
        <p:spPr>
          <a:xfrm rot="10800000">
            <a:off x="7428650" y="2631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61"/>
          <p:cNvCxnSpPr/>
          <p:nvPr/>
        </p:nvCxnSpPr>
        <p:spPr>
          <a:xfrm rot="10800000">
            <a:off x="7424050" y="1550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61"/>
          <p:cNvSpPr/>
          <p:nvPr/>
        </p:nvSpPr>
        <p:spPr>
          <a:xfrm>
            <a:off x="7626771" y="681700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61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61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Anek Gurmukhi ExtraBold</vt:lpstr>
      <vt:lpstr>Alexandria</vt:lpstr>
      <vt:lpstr>Alexandria Light</vt:lpstr>
      <vt:lpstr>Arial</vt:lpstr>
      <vt:lpstr>Detecting Cyber Attacks Thesis Defense by Slidesgo</vt:lpstr>
      <vt:lpstr>AIML Lab 02 </vt:lpstr>
      <vt:lpstr>Creating algorithm</vt:lpstr>
      <vt:lpstr>What I did </vt:lpstr>
      <vt:lpstr>As seen above </vt:lpstr>
      <vt:lpstr>As seen above </vt:lpstr>
      <vt:lpstr>Results</vt:lpstr>
      <vt:lpstr>As seen above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Lab 02 </dc:title>
  <cp:lastModifiedBy>KHOO YANLUN DARIUS</cp:lastModifiedBy>
  <cp:revision>2</cp:revision>
  <dcterms:modified xsi:type="dcterms:W3CDTF">2023-04-26T13:45:19Z</dcterms:modified>
</cp:coreProperties>
</file>