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3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34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1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BCB7D-0973-4213-ABB3-6BB93D6C057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AA52-DE30-4F87-91A2-83E6471F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3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CFB9-BBFB-B57B-8E12-C9436E24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16836"/>
            <a:ext cx="8144134" cy="1373070"/>
          </a:xfrm>
        </p:spPr>
        <p:txBody>
          <a:bodyPr/>
          <a:lstStyle/>
          <a:p>
            <a:r>
              <a:rPr lang="en-US" dirty="0"/>
              <a:t>EMPLOYEE MANAGER</a:t>
            </a:r>
            <a:br>
              <a:rPr lang="en-US" dirty="0"/>
            </a:br>
            <a:r>
              <a:rPr lang="en-US" dirty="0"/>
              <a:t>(Java &amp; SQL)</a:t>
            </a:r>
          </a:p>
        </p:txBody>
      </p:sp>
    </p:spTree>
    <p:extLst>
      <p:ext uri="{BB962C8B-B14F-4D97-AF65-F5344CB8AC3E}">
        <p14:creationId xmlns:p14="http://schemas.microsoft.com/office/powerpoint/2010/main" val="161639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C47B-722E-4FB0-060B-BAC9AB21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DDD1-B0D9-D8F4-9F77-65FD12D2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lets the admin add an employee to the local database of the company and all his/her details are stored in the database.</a:t>
            </a:r>
          </a:p>
          <a:p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400" kern="0" dirty="0">
                <a:solidFill>
                  <a:srgbClr val="A9DC7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 INTO </a:t>
            </a:r>
            <a:r>
              <a:rPr lang="en-US" sz="1400" kern="0" dirty="0">
                <a:solidFill>
                  <a:srgbClr val="A9DC7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addEmployee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('"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cnic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fatherName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"', '"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"');"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kern="0" dirty="0">
                <a:solidFill>
                  <a:srgbClr val="78DCE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A9DC7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"SQL Query: " 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i="1" kern="0" dirty="0">
                <a:solidFill>
                  <a:srgbClr val="727072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 the SQL query</a:t>
            </a:r>
            <a:br>
              <a:rPr lang="en-US" sz="1400" i="1" kern="0" dirty="0">
                <a:solidFill>
                  <a:srgbClr val="727072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A9DC7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executeUpdate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kern="0" dirty="0">
                <a:solidFill>
                  <a:srgbClr val="78DCE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kern="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showMessageDialog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kern="0" dirty="0">
                <a:solidFill>
                  <a:srgbClr val="FFD86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"Employee Added Successfully!"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>
                <a:solidFill>
                  <a:srgbClr val="A9DC76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400" kern="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00" dirty="0">
              <a:effectLst/>
              <a:highlight>
                <a:srgbClr val="2D2A2E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3533A-ED80-29D8-29CC-41BC738A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43" y="4676471"/>
            <a:ext cx="3559915" cy="20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19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029-F8EE-6DC7-F7FA-23C19821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 on the Backend to Add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A22ED-0827-7318-A73E-0AD83D49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07" y="2336800"/>
            <a:ext cx="8794162" cy="3598863"/>
          </a:xfrm>
        </p:spPr>
      </p:pic>
    </p:spTree>
    <p:extLst>
      <p:ext uri="{BB962C8B-B14F-4D97-AF65-F5344CB8AC3E}">
        <p14:creationId xmlns:p14="http://schemas.microsoft.com/office/powerpoint/2010/main" val="194074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5A8B-0C3B-CC7A-DA7B-88436C1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Update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B47C-C197-40EB-2B3E-061BFA29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lets you View or Update the details of an already existing employee in the local database.</a:t>
            </a:r>
          </a:p>
          <a:p>
            <a:r>
              <a:rPr lang="en-US" dirty="0"/>
              <a:t>In this scenario, the CNIC ID is the Primary Key for the Employee.</a:t>
            </a:r>
          </a:p>
          <a:p>
            <a:r>
              <a:rPr lang="en-US" dirty="0"/>
              <a:t>The Employees are searched for via their CNIC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EBC27-C422-7565-F39A-D9CD86F2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8" y="4777918"/>
            <a:ext cx="10328705" cy="11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75F6-CE08-C3A2-7E80-B6F49DD9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Specifics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961249-F784-8B40-87D6-B19924B6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page Modifies/edits the existing employee details in case of error while entering the details before.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this page only lets you edit some specific values.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658DE3C-6E59-67C5-F202-5DCB8A0D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35" y="4095698"/>
            <a:ext cx="8915929" cy="15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BB0-43C3-E00F-D325-C235EA5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EE17-3401-1FCD-6367-9957AB44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lets you search for an Employee and delete his/her details from the local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2DBA-0580-7504-EF9C-7C18BD84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0" y="3429000"/>
            <a:ext cx="4591691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34DAB-4268-2176-D932-760B4349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9896"/>
            <a:ext cx="59169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65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977-31EA-191D-B5C8-8718E556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0F4B7-C3BE-E4F8-C57E-774BBCF71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24356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742B-C4CD-870C-0AF2-D304795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F99-0528-5659-8517-7D307C4F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Objective: </a:t>
            </a:r>
            <a:r>
              <a:rPr lang="en-US" dirty="0"/>
              <a:t>Create a robust system to manage employee data efficiently.</a:t>
            </a:r>
          </a:p>
          <a:p>
            <a:r>
              <a:rPr lang="en-US" dirty="0"/>
              <a:t>Technologies: Utilizes Java Swing for the interface and SQL for database management.</a:t>
            </a:r>
          </a:p>
          <a:p>
            <a:r>
              <a:rPr lang="en-US" b="1" i="1" u="sng" dirty="0"/>
              <a:t>Core Functions:</a:t>
            </a:r>
          </a:p>
          <a:p>
            <a:r>
              <a:rPr lang="en-US" dirty="0"/>
              <a:t>Add new employees</a:t>
            </a:r>
          </a:p>
          <a:p>
            <a:r>
              <a:rPr lang="en-US" dirty="0"/>
              <a:t>Edit employee details</a:t>
            </a:r>
          </a:p>
          <a:p>
            <a:r>
              <a:rPr lang="en-US" dirty="0"/>
              <a:t>Delete employee records</a:t>
            </a:r>
          </a:p>
        </p:txBody>
      </p:sp>
    </p:spTree>
    <p:extLst>
      <p:ext uri="{BB962C8B-B14F-4D97-AF65-F5344CB8AC3E}">
        <p14:creationId xmlns:p14="http://schemas.microsoft.com/office/powerpoint/2010/main" val="2554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95C4-B24C-802C-0EC9-F644BCE0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8600-B940-0C90-AD0F-AC5BD024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Centralized Information</a:t>
            </a:r>
            <a:r>
              <a:rPr lang="en-US" dirty="0"/>
              <a:t>: All employee data in one accessible location.</a:t>
            </a:r>
          </a:p>
          <a:p>
            <a:r>
              <a:rPr lang="en-US" b="1" i="1" u="sng" dirty="0"/>
              <a:t>Process Automation</a:t>
            </a:r>
            <a:r>
              <a:rPr lang="en-US" dirty="0"/>
              <a:t>: Reduces manual tasks, saving time and reducing errors.</a:t>
            </a:r>
          </a:p>
          <a:p>
            <a:r>
              <a:rPr lang="en-US" b="1" i="1" u="sng" dirty="0"/>
              <a:t>Improved Accuracy</a:t>
            </a:r>
            <a:r>
              <a:rPr lang="en-US" dirty="0"/>
              <a:t>: Ensures data consistency and reliability.</a:t>
            </a:r>
          </a:p>
          <a:p>
            <a:r>
              <a:rPr lang="en-US" b="1" i="1" u="sng" dirty="0"/>
              <a:t>Enhanced Efficiency</a:t>
            </a:r>
            <a:r>
              <a:rPr lang="en-US" b="1" i="1" dirty="0"/>
              <a:t>: </a:t>
            </a:r>
            <a:r>
              <a:rPr lang="en-US" dirty="0"/>
              <a:t>Streamlines HR operations, boosting productivity.</a:t>
            </a:r>
          </a:p>
          <a:p>
            <a:r>
              <a:rPr lang="en-US" b="1" i="1" u="sng" dirty="0"/>
              <a:t>Impact</a:t>
            </a:r>
            <a:r>
              <a:rPr lang="en-US" b="1" i="1" dirty="0"/>
              <a:t>: </a:t>
            </a:r>
            <a:r>
              <a:rPr lang="en-US" dirty="0"/>
              <a:t>Boosts organizational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871067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B0FC-DD3F-D69D-C990-CEF2990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–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C0BC0-9FA5-92D0-203F-5FCEFEC0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40" y="2139373"/>
            <a:ext cx="8006919" cy="45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56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D92F-8531-A570-0C9D-1E901D0C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6983-2E92-EFDA-A73A-24E15D91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was developed using the </a:t>
            </a:r>
            <a:r>
              <a:rPr lang="en-US" b="1" i="1" u="sng" dirty="0"/>
              <a:t>JAVA Swing Framework</a:t>
            </a:r>
            <a:r>
              <a:rPr lang="en-US" dirty="0"/>
              <a:t>.</a:t>
            </a:r>
          </a:p>
          <a:p>
            <a:r>
              <a:rPr lang="en-US" dirty="0"/>
              <a:t>Java Swing is useful when building GUI based systems and programs.</a:t>
            </a:r>
          </a:p>
          <a:p>
            <a:r>
              <a:rPr lang="en-US" b="1" i="1" u="sng" dirty="0"/>
              <a:t>KEY FEATURES:</a:t>
            </a:r>
          </a:p>
          <a:p>
            <a:r>
              <a:rPr lang="en-US" b="1" i="1" dirty="0"/>
              <a:t>Efficient Rendering: </a:t>
            </a:r>
            <a:r>
              <a:rPr lang="en-US" i="1" dirty="0"/>
              <a:t>Smooth and fast interface updates.</a:t>
            </a:r>
          </a:p>
          <a:p>
            <a:r>
              <a:rPr lang="en-US" b="1" i="1" dirty="0"/>
              <a:t>Buttons and Menus: </a:t>
            </a:r>
            <a:r>
              <a:rPr lang="en-US" i="1" dirty="0"/>
              <a:t>Intuitive navigation.</a:t>
            </a:r>
          </a:p>
          <a:p>
            <a:r>
              <a:rPr lang="en-US" b="1" i="1" dirty="0"/>
              <a:t>Error Handling: </a:t>
            </a:r>
            <a:r>
              <a:rPr lang="en-US" i="1" dirty="0"/>
              <a:t>Graceful management of connectivity issues and data errors.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5236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4841-8506-E845-2FC7-E656DFA1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A1BE-8B84-6FB8-3694-4A1C5E0C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7264"/>
            <a:ext cx="9613861" cy="3599316"/>
          </a:xfrm>
        </p:spPr>
        <p:txBody>
          <a:bodyPr/>
          <a:lstStyle/>
          <a:p>
            <a:r>
              <a:rPr lang="en-US" b="1" i="1" u="sng" dirty="0"/>
              <a:t>Database</a:t>
            </a:r>
            <a:r>
              <a:rPr lang="en-US" b="1" i="1" dirty="0"/>
              <a:t>: local database name: </a:t>
            </a:r>
            <a:r>
              <a:rPr lang="en-US" b="1" i="1" dirty="0" err="1"/>
              <a:t>employeeManager</a:t>
            </a: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dirty="0"/>
              <a:t>The Backend is developed using the RDBMS Language “</a:t>
            </a:r>
            <a:r>
              <a:rPr lang="en-US" b="1" dirty="0"/>
              <a:t>SQL</a:t>
            </a:r>
            <a:r>
              <a:rPr lang="en-US" dirty="0"/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568DB-2A6F-2DB8-93FC-BC80AD60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8" y="3020103"/>
            <a:ext cx="8749145" cy="11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442-982A-CC32-85BC-AC97509E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D3C9-3971-8F80-1CF7-374987C5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asks the user for 2 Inputs (username and password).</a:t>
            </a:r>
          </a:p>
          <a:p>
            <a:r>
              <a:rPr lang="en-US" dirty="0"/>
              <a:t>These details are double checked from the local database and if they match, the login in successful and vice versa.</a:t>
            </a:r>
          </a:p>
          <a:p>
            <a:r>
              <a:rPr lang="en-US" dirty="0"/>
              <a:t>Default Username: “ahmar”.</a:t>
            </a:r>
          </a:p>
          <a:p>
            <a:r>
              <a:rPr lang="en-US" dirty="0"/>
              <a:t>Default Password: “12345”.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613B4-156A-0842-94D8-6816052B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55" y="4650658"/>
            <a:ext cx="4539851" cy="189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55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BC36-9833-E9F6-39D7-156E31D3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1C92-EB23-D646-32C2-2B8D575D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consists of all the options including: </a:t>
            </a:r>
          </a:p>
          <a:p>
            <a:r>
              <a:rPr lang="en-US" dirty="0"/>
              <a:t>Add Employee</a:t>
            </a:r>
          </a:p>
          <a:p>
            <a:r>
              <a:rPr lang="en-US" dirty="0"/>
              <a:t>View and Update Employee</a:t>
            </a:r>
          </a:p>
          <a:p>
            <a:r>
              <a:rPr lang="en-US" dirty="0"/>
              <a:t>Delete Employee</a:t>
            </a:r>
          </a:p>
          <a:p>
            <a:r>
              <a:rPr lang="en-US" dirty="0"/>
              <a:t>These features have embedded SQL queries in the Java Code as well as the local database MySQL.</a:t>
            </a:r>
          </a:p>
          <a:p>
            <a:r>
              <a:rPr lang="en-US" dirty="0"/>
              <a:t>Some snippets of the code are shown in the next slides:</a:t>
            </a:r>
          </a:p>
        </p:txBody>
      </p:sp>
    </p:spTree>
    <p:extLst>
      <p:ext uri="{BB962C8B-B14F-4D97-AF65-F5344CB8AC3E}">
        <p14:creationId xmlns:p14="http://schemas.microsoft.com/office/powerpoint/2010/main" val="314002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1EC4-4F94-595F-58C4-F4BDA619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SQL Queries Embedded in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4B6D8-32BA-D638-0BAE-373F9CAC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122963"/>
            <a:ext cx="9613900" cy="1784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F9B78-FF70-F6F5-49C4-9D640B6C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71" y="4078553"/>
            <a:ext cx="8967526" cy="454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FC99FC-3312-636B-966D-E6C75F63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7" y="4885410"/>
            <a:ext cx="10328705" cy="11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39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</TotalTime>
  <Words>522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Berlin</vt:lpstr>
      <vt:lpstr>EMPLOYEE MANAGER (Java &amp; SQL)</vt:lpstr>
      <vt:lpstr>Overview</vt:lpstr>
      <vt:lpstr>Benefits and Impact</vt:lpstr>
      <vt:lpstr>Entity – Relationship Diagram</vt:lpstr>
      <vt:lpstr>Frontend Development</vt:lpstr>
      <vt:lpstr>Backend Development</vt:lpstr>
      <vt:lpstr>Login Page</vt:lpstr>
      <vt:lpstr>Home Page</vt:lpstr>
      <vt:lpstr>Important SQL Queries Embedded in Java</vt:lpstr>
      <vt:lpstr>Add Employee</vt:lpstr>
      <vt:lpstr>SQL Code on the Backend to Add Employee</vt:lpstr>
      <vt:lpstr>View and Update Page</vt:lpstr>
      <vt:lpstr>Update Page Specifics </vt:lpstr>
      <vt:lpstr>DELETE PAGE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MANAGER (Java &amp; SQL)</dc:title>
  <dc:creator>ahmar .</dc:creator>
  <cp:lastModifiedBy>ahmar .</cp:lastModifiedBy>
  <cp:revision>11</cp:revision>
  <dcterms:created xsi:type="dcterms:W3CDTF">2024-05-22T10:26:41Z</dcterms:created>
  <dcterms:modified xsi:type="dcterms:W3CDTF">2024-05-22T12:38:19Z</dcterms:modified>
</cp:coreProperties>
</file>