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F1A-2F34-B44A-B119-9A327ABF6089}" type="datetimeFigureOut">
              <a:rPr lang="en-US" smtClean="0"/>
              <a:t>4/15/16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6339-8F22-C441-AFB8-AADB7428E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SLIDE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SLIDE</vt:lpstr>
      <vt:lpstr>Test SLIDE 2</vt:lpstr>
      <vt:lpstr>Test SLIDE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Alexander Rymdeko-Harvey</dc:creator>
  <cp:lastModifiedBy>Alexander Rymdeko-Harvey</cp:lastModifiedBy>
  <cp:revision>1</cp:revision>
  <dcterms:created xsi:type="dcterms:W3CDTF">2016-04-15T14:04:07Z</dcterms:created>
  <dcterms:modified xsi:type="dcterms:W3CDTF">2016-04-15T14:04:46Z</dcterms:modified>
</cp:coreProperties>
</file>