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E3B4A7-AA5D-42B1-9B00-3FB34A96C81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FBAC9E-8E34-4348-8029-98C109C6FF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Engr</a:t>
            </a:r>
            <a:r>
              <a:rPr lang="en-US" dirty="0"/>
              <a:t> </a:t>
            </a:r>
            <a:r>
              <a:rPr lang="en-US" dirty="0" err="1"/>
              <a:t>Kaleem</a:t>
            </a:r>
            <a:r>
              <a:rPr lang="en-US" dirty="0"/>
              <a:t> </a:t>
            </a:r>
            <a:r>
              <a:rPr lang="en-US" dirty="0" err="1"/>
              <a:t>Ullah</a:t>
            </a:r>
            <a:endParaRPr lang="en-US" dirty="0"/>
          </a:p>
          <a:p>
            <a:r>
              <a:rPr lang="en-US" i="1" dirty="0"/>
              <a:t>kalim.ullah@seecs.edu.pk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097351"/>
              </p:ext>
            </p:extLst>
          </p:nvPr>
        </p:nvGraphicFramePr>
        <p:xfrm>
          <a:off x="381000" y="685800"/>
          <a:ext cx="8610600" cy="497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Tentative Lab Experiment  List: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01: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MATLAB REVIEW-Signals &amp; Systems Fundamentals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02: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 Exponentials and Sinusoids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03: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A/D and D/A Conversion : Digital Images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Lab04: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Sampling, Quantization and Aliasing of audio  signal in </a:t>
                      </a:r>
                      <a:r>
                        <a:rPr lang="en-US" sz="1100" dirty="0" err="1">
                          <a:effectLst/>
                        </a:rPr>
                        <a:t>Matlab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Lab05: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FFT and spectrum leakage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06: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Response and Pole Zero Plots of FIR/IIR Filters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07: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Response, Bandpass And Nulling Filters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08: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 Filter Design Using Windowing –Open Ended  Lab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09: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IIR Filter Design using Analog Design Techniques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10: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Introduction to DSP KIT TMS 320C6713 DSK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11: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Audio Processing using DSP Kit TMS 320C6713 DSK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81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12: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Delays And FIR Filtering (DSK)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 and </a:t>
            </a:r>
            <a:r>
              <a:rPr lang="en-US" dirty="0" err="1"/>
              <a:t>Assesment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524001"/>
            <a:ext cx="5991225" cy="498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7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7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4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Lab Instructions</a:t>
            </a:r>
            <a:endParaRPr lang="en-US" dirty="0"/>
          </a:p>
          <a:p>
            <a:pPr lvl="0"/>
            <a:r>
              <a:rPr lang="en-US" dirty="0"/>
              <a:t>The students should perform and demonstrate each lab task separately for step-wise evaluation.</a:t>
            </a:r>
          </a:p>
          <a:p>
            <a:pPr lvl="0"/>
            <a:r>
              <a:rPr lang="en-US" dirty="0"/>
              <a:t>Each student shall submit one lab report on LMS within 5 days after lab is conducted. Extra 24 hours will be given for late submission with 20% deduction.</a:t>
            </a:r>
          </a:p>
          <a:p>
            <a:pPr lvl="0"/>
            <a:r>
              <a:rPr lang="en-US" dirty="0"/>
              <a:t>Lab report submitted via email will not be graded.</a:t>
            </a:r>
          </a:p>
          <a:p>
            <a:pPr lvl="0"/>
            <a:r>
              <a:rPr lang="en-US" dirty="0"/>
              <a:t>Students are however encouraged to practice on their own in spare time for enhancing their skills.</a:t>
            </a:r>
          </a:p>
          <a:p>
            <a:r>
              <a:rPr lang="en-US" b="1" dirty="0"/>
              <a:t>Lab Report Instructions</a:t>
            </a:r>
            <a:endParaRPr lang="en-US" dirty="0"/>
          </a:p>
          <a:p>
            <a:r>
              <a:rPr lang="en-US" dirty="0"/>
              <a:t>All questions should be answered precisely to get maximum credit. Lab report must ensure following items:</a:t>
            </a:r>
          </a:p>
          <a:p>
            <a:pPr lvl="0"/>
            <a:r>
              <a:rPr lang="en-US" dirty="0"/>
              <a:t>Lab objectives</a:t>
            </a:r>
          </a:p>
          <a:p>
            <a:pPr lvl="0"/>
            <a:r>
              <a:rPr lang="en-US" dirty="0"/>
              <a:t>MATLAB codes/C codes</a:t>
            </a:r>
          </a:p>
          <a:p>
            <a:pPr lvl="0"/>
            <a:r>
              <a:rPr lang="en-US" dirty="0"/>
              <a:t>Results (graphs/tables) duly commented and discussed</a:t>
            </a:r>
          </a:p>
          <a:p>
            <a:pPr lvl="0"/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4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</TotalTime>
  <Words>263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DSP Labs</vt:lpstr>
      <vt:lpstr>PowerPoint Presentation</vt:lpstr>
      <vt:lpstr>Lab Grading and Assesment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Labs</dc:title>
  <dc:creator>DSP</dc:creator>
  <cp:lastModifiedBy>Kaleem Ullah</cp:lastModifiedBy>
  <cp:revision>10</cp:revision>
  <dcterms:created xsi:type="dcterms:W3CDTF">2020-01-20T10:39:42Z</dcterms:created>
  <dcterms:modified xsi:type="dcterms:W3CDTF">2020-10-10T05:40:21Z</dcterms:modified>
</cp:coreProperties>
</file>