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5" r:id="rId2"/>
    <p:sldId id="306" r:id="rId3"/>
    <p:sldId id="261" r:id="rId4"/>
    <p:sldId id="303" r:id="rId5"/>
    <p:sldId id="304" r:id="rId6"/>
    <p:sldId id="302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60032D-4502-4FC7-AF63-60C9ABC0B2E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Error of Lagrange Interpolation Formula</a:t>
            </a:r>
            <a:endParaRPr 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a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distinct numbers in the interval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Then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exists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interpolating polynomial.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accent2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is error formula.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marL="0" indent="0"/>
            <a:r>
              <a:rPr lang="en-US" dirty="0"/>
              <a:t>Example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49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Calculate error bound when Lagrange interpolation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plynomial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obtained by using </a:t>
                </a:r>
                <a:r>
                  <a:rPr lang="en-US" dirty="0">
                    <a:solidFill>
                      <a:schemeClr val="tx1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=2,2.75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𝑎𝑛𝑑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is used to approximate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over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[2,4]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Solution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</a:t>
                </a:r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495800"/>
              </a:xfrm>
              <a:blipFill rotWithShape="1">
                <a:blip r:embed="rId2"/>
                <a:stretch>
                  <a:fillRect l="-1111" t="-108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marL="0" indent="0"/>
            <a:r>
              <a:rPr lang="en-US" dirty="0"/>
              <a:t>Example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49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Calculate error bound when Lagrange interpolation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plynomial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obtained by using </a:t>
                </a:r>
                <a:r>
                  <a:rPr lang="en-US" dirty="0">
                    <a:solidFill>
                      <a:schemeClr val="tx1"/>
                    </a:solidFill>
                  </a:rPr>
                  <a:t>nodes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=2,2.75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𝑎𝑛𝑑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4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is used to approximate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over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[2,4]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−2.75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,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, 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495800"/>
              </a:xfrm>
              <a:blipFill rotWithShape="1">
                <a:blip r:embed="rId2"/>
                <a:stretch>
                  <a:fillRect l="-1111" t="-108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5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−2.75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−2.75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   ,  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2&lt;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c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&lt;4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has maximum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Since maximum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−2.75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can’t be found by observation therefore to find maximum value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−2.75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−8.75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+24.5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−22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We proceed as follows.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1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=3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−17.5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+24.5=0⇒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&amp;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=0.2314  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0.5625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max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value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0.5625=0.0351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Calculate error bound of Lagrange Interpolation polynomial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𝑥𝑙𝑛𝑥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over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[1,2]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the cases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95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Numerical Analysis by </a:t>
            </a:r>
            <a:r>
              <a:rPr lang="en-US" dirty="0" smtClean="0">
                <a:solidFill>
                  <a:schemeClr val="tx2"/>
                </a:solidFill>
              </a:rPr>
              <a:t>Burden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Exercise 3.1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tx1"/>
                </a:solidFill>
              </a:rPr>
              <a:t>Solve questions related to Lagrange Interpolation Polynomial error.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Numerical Methods by </a:t>
            </a:r>
            <a:r>
              <a:rPr lang="en-US" dirty="0" err="1">
                <a:solidFill>
                  <a:schemeClr val="tx2"/>
                </a:solidFill>
              </a:rPr>
              <a:t>Chapra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Exercise 18: </a:t>
            </a:r>
            <a:r>
              <a:rPr lang="en-US" dirty="0">
                <a:solidFill>
                  <a:schemeClr val="tx1"/>
                </a:solidFill>
              </a:rPr>
              <a:t>Solve questions related to Lagrange Interpolation </a:t>
            </a:r>
            <a:r>
              <a:rPr lang="en-US" dirty="0" smtClean="0">
                <a:solidFill>
                  <a:schemeClr val="tx1"/>
                </a:solidFill>
              </a:rPr>
              <a:t>Polynomial error.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42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2670</TotalTime>
  <Words>639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Error of Lagrange Interpolation Formula</vt:lpstr>
      <vt:lpstr>Example 1:</vt:lpstr>
      <vt:lpstr>Example 1:</vt:lpstr>
      <vt:lpstr>PowerPoint Presentation</vt:lpstr>
      <vt:lpstr>PowerPoint Presentation</vt:lpstr>
      <vt:lpstr>Home Exercise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seecs</cp:lastModifiedBy>
  <cp:revision>321</cp:revision>
  <dcterms:created xsi:type="dcterms:W3CDTF">2018-02-12T05:10:45Z</dcterms:created>
  <dcterms:modified xsi:type="dcterms:W3CDTF">2023-03-21T08:19:00Z</dcterms:modified>
</cp:coreProperties>
</file>