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5" r:id="rId2"/>
    <p:sldId id="312" r:id="rId3"/>
    <p:sldId id="307" r:id="rId4"/>
    <p:sldId id="314" r:id="rId5"/>
    <p:sldId id="318" r:id="rId6"/>
    <p:sldId id="319" r:id="rId7"/>
    <p:sldId id="308" r:id="rId8"/>
    <p:sldId id="315" r:id="rId9"/>
    <p:sldId id="321" r:id="rId10"/>
    <p:sldId id="309" r:id="rId11"/>
    <p:sldId id="316" r:id="rId12"/>
    <p:sldId id="322" r:id="rId13"/>
    <p:sldId id="320" r:id="rId14"/>
    <p:sldId id="310" r:id="rId15"/>
    <p:sldId id="317" r:id="rId16"/>
    <p:sldId id="311" r:id="rId17"/>
    <p:sldId id="323" r:id="rId18"/>
    <p:sldId id="31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575"/>
    <a:srgbClr val="F47721"/>
    <a:srgbClr val="0D5F74"/>
    <a:srgbClr val="70AD46"/>
    <a:srgbClr val="2535AD"/>
    <a:srgbClr val="049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F2923-2D75-4DDA-A2AA-2F8C96ECC85E}" v="185" dt="2022-12-23T09:39:28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285" autoAdjust="0"/>
  </p:normalViewPr>
  <p:slideViewPr>
    <p:cSldViewPr snapToGrid="0">
      <p:cViewPr varScale="1">
        <p:scale>
          <a:sx n="79" d="100"/>
          <a:sy n="79" d="100"/>
        </p:scale>
        <p:origin x="73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 Rizwan" userId="4c095f2bea02d6db" providerId="LiveId" clId="{202F2923-2D75-4DDA-A2AA-2F8C96ECC85E}"/>
    <pc:docChg chg="undo redo custSel addSld delSld modSld sldOrd">
      <pc:chgData name="Hassan Rizwan" userId="4c095f2bea02d6db" providerId="LiveId" clId="{202F2923-2D75-4DDA-A2AA-2F8C96ECC85E}" dt="2022-12-23T09:39:28.336" v="1991" actId="571"/>
      <pc:docMkLst>
        <pc:docMk/>
      </pc:docMkLst>
      <pc:sldChg chg="add del">
        <pc:chgData name="Hassan Rizwan" userId="4c095f2bea02d6db" providerId="LiveId" clId="{202F2923-2D75-4DDA-A2AA-2F8C96ECC85E}" dt="2022-12-23T05:23:22.209" v="1829" actId="47"/>
        <pc:sldMkLst>
          <pc:docMk/>
          <pc:sldMk cId="774599717" sldId="256"/>
        </pc:sldMkLst>
      </pc:sldChg>
      <pc:sldChg chg="addSp delSp modSp del mod">
        <pc:chgData name="Hassan Rizwan" userId="4c095f2bea02d6db" providerId="LiveId" clId="{202F2923-2D75-4DDA-A2AA-2F8C96ECC85E}" dt="2022-12-23T04:45:32.287" v="1065" actId="47"/>
        <pc:sldMkLst>
          <pc:docMk/>
          <pc:sldMk cId="3160075265" sldId="257"/>
        </pc:sldMkLst>
        <pc:spChg chg="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2" creationId="{8AA52B3F-A86D-BB3D-570B-FD7506A6F70F}"/>
          </ac:spMkLst>
        </pc:spChg>
        <pc:spChg chg="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3" creationId="{06D53D0C-62A7-B1A0-A488-BF2C091C3147}"/>
          </ac:spMkLst>
        </pc:spChg>
        <pc:spChg chg="add mod">
          <ac:chgData name="Hassan Rizwan" userId="4c095f2bea02d6db" providerId="LiveId" clId="{202F2923-2D75-4DDA-A2AA-2F8C96ECC85E}" dt="2022-12-23T04:25:13.084" v="930" actId="13822"/>
          <ac:spMkLst>
            <pc:docMk/>
            <pc:sldMk cId="3160075265" sldId="257"/>
            <ac:spMk id="4" creationId="{CC771F5D-DFBC-91B5-5410-6D4466A9D402}"/>
          </ac:spMkLst>
        </pc:spChg>
        <pc:spChg chg="add mod">
          <ac:chgData name="Hassan Rizwan" userId="4c095f2bea02d6db" providerId="LiveId" clId="{202F2923-2D75-4DDA-A2AA-2F8C96ECC85E}" dt="2022-12-23T04:25:09.814" v="929" actId="13822"/>
          <ac:spMkLst>
            <pc:docMk/>
            <pc:sldMk cId="3160075265" sldId="257"/>
            <ac:spMk id="5" creationId="{2D914A9F-7308-D56D-2BDE-643976A354C2}"/>
          </ac:spMkLst>
        </pc:spChg>
        <pc:spChg chg="add del mod">
          <ac:chgData name="Hassan Rizwan" userId="4c095f2bea02d6db" providerId="LiveId" clId="{202F2923-2D75-4DDA-A2AA-2F8C96ECC85E}" dt="2022-12-22T22:00:41.760" v="227"/>
          <ac:spMkLst>
            <pc:docMk/>
            <pc:sldMk cId="3160075265" sldId="257"/>
            <ac:spMk id="17" creationId="{D40875A0-A159-4688-F52D-23DEC3B735CC}"/>
          </ac:spMkLst>
        </pc:spChg>
        <pc:spChg chg="add del">
          <ac:chgData name="Hassan Rizwan" userId="4c095f2bea02d6db" providerId="LiveId" clId="{202F2923-2D75-4DDA-A2AA-2F8C96ECC85E}" dt="2022-12-22T22:01:10.902" v="229" actId="478"/>
          <ac:spMkLst>
            <pc:docMk/>
            <pc:sldMk cId="3160075265" sldId="257"/>
            <ac:spMk id="18" creationId="{F732499E-4BB1-86EE-3A59-706AF5CA7C63}"/>
          </ac:spMkLst>
        </pc:spChg>
        <pc:spChg chg="add mod">
          <ac:chgData name="Hassan Rizwan" userId="4c095f2bea02d6db" providerId="LiveId" clId="{202F2923-2D75-4DDA-A2AA-2F8C96ECC85E}" dt="2022-12-23T04:25:24.638" v="934" actId="13822"/>
          <ac:spMkLst>
            <pc:docMk/>
            <pc:sldMk cId="3160075265" sldId="257"/>
            <ac:spMk id="19" creationId="{38978FE8-6488-D38C-AFC0-42F20F5D943C}"/>
          </ac:spMkLst>
        </pc:spChg>
        <pc:spChg chg="add mod">
          <ac:chgData name="Hassan Rizwan" userId="4c095f2bea02d6db" providerId="LiveId" clId="{202F2923-2D75-4DDA-A2AA-2F8C96ECC85E}" dt="2022-12-23T04:25:05.737" v="928" actId="13822"/>
          <ac:spMkLst>
            <pc:docMk/>
            <pc:sldMk cId="3160075265" sldId="257"/>
            <ac:spMk id="41" creationId="{13C1F9AF-7732-496B-0519-2FE82ABD36B0}"/>
          </ac:spMkLst>
        </pc:spChg>
        <pc:spChg chg="add mod">
          <ac:chgData name="Hassan Rizwan" userId="4c095f2bea02d6db" providerId="LiveId" clId="{202F2923-2D75-4DDA-A2AA-2F8C96ECC85E}" dt="2022-12-23T04:24:52.249" v="925" actId="13822"/>
          <ac:spMkLst>
            <pc:docMk/>
            <pc:sldMk cId="3160075265" sldId="257"/>
            <ac:spMk id="42" creationId="{0B9BF706-F0E3-6C14-A374-42090D4B058B}"/>
          </ac:spMkLst>
        </pc:spChg>
        <pc:spChg chg="add mod">
          <ac:chgData name="Hassan Rizwan" userId="4c095f2bea02d6db" providerId="LiveId" clId="{202F2923-2D75-4DDA-A2AA-2F8C96ECC85E}" dt="2022-12-23T04:24:56.145" v="926" actId="13822"/>
          <ac:spMkLst>
            <pc:docMk/>
            <pc:sldMk cId="3160075265" sldId="257"/>
            <ac:spMk id="50" creationId="{BE13982C-0AF7-8A0C-6D0E-40328157DCBB}"/>
          </ac:spMkLst>
        </pc:spChg>
        <pc:spChg chg="add 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57" creationId="{4BD36F7C-99F6-5F5C-4795-E8F0153DEEFC}"/>
          </ac:spMkLst>
        </pc:spChg>
        <pc:spChg chg="add 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58" creationId="{5E18EE20-5250-E994-284E-EB9162306077}"/>
          </ac:spMkLst>
        </pc:spChg>
        <pc:spChg chg="add del mod">
          <ac:chgData name="Hassan Rizwan" userId="4c095f2bea02d6db" providerId="LiveId" clId="{202F2923-2D75-4DDA-A2AA-2F8C96ECC85E}" dt="2022-12-22T22:19:51.993" v="496"/>
          <ac:spMkLst>
            <pc:docMk/>
            <pc:sldMk cId="3160075265" sldId="257"/>
            <ac:spMk id="59" creationId="{B5C301FE-86DF-0CC4-1D0E-7AC8229E334C}"/>
          </ac:spMkLst>
        </pc:spChg>
        <pc:spChg chg="add 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60" creationId="{DEB8AEB9-1E01-C2A1-0E50-6B74388D59CE}"/>
          </ac:spMkLst>
        </pc:spChg>
        <pc:spChg chg="add mod">
          <ac:chgData name="Hassan Rizwan" userId="4c095f2bea02d6db" providerId="LiveId" clId="{202F2923-2D75-4DDA-A2AA-2F8C96ECC85E}" dt="2022-12-23T04:25:31.441" v="936" actId="1076"/>
          <ac:spMkLst>
            <pc:docMk/>
            <pc:sldMk cId="3160075265" sldId="257"/>
            <ac:spMk id="61" creationId="{D35F41B8-DFA0-DDE8-3AB1-4D0EF99EF277}"/>
          </ac:spMkLst>
        </pc:spChg>
        <pc:spChg chg="add 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64" creationId="{3497FDA0-84CA-119F-8E44-3010ACFEAA35}"/>
          </ac:spMkLst>
        </pc:spChg>
        <pc:spChg chg="add mod">
          <ac:chgData name="Hassan Rizwan" userId="4c095f2bea02d6db" providerId="LiveId" clId="{202F2923-2D75-4DDA-A2AA-2F8C96ECC85E}" dt="2022-12-23T04:23:38.329" v="918"/>
          <ac:spMkLst>
            <pc:docMk/>
            <pc:sldMk cId="3160075265" sldId="257"/>
            <ac:spMk id="65" creationId="{7C5F961D-2C23-84A5-5DD8-0541138DA571}"/>
          </ac:spMkLst>
        </pc:spChg>
        <pc:cxnChg chg="add del mod">
          <ac:chgData name="Hassan Rizwan" userId="4c095f2bea02d6db" providerId="LiveId" clId="{202F2923-2D75-4DDA-A2AA-2F8C96ECC85E}" dt="2022-12-22T21:59:10.016" v="211" actId="11529"/>
          <ac:cxnSpMkLst>
            <pc:docMk/>
            <pc:sldMk cId="3160075265" sldId="257"/>
            <ac:cxnSpMk id="7" creationId="{17839708-6DDD-D3F3-1199-415184B01B0F}"/>
          </ac:cxnSpMkLst>
        </pc:cxnChg>
        <pc:cxnChg chg="add del mod">
          <ac:chgData name="Hassan Rizwan" userId="4c095f2bea02d6db" providerId="LiveId" clId="{202F2923-2D75-4DDA-A2AA-2F8C96ECC85E}" dt="2022-12-22T21:59:08.133" v="209" actId="11529"/>
          <ac:cxnSpMkLst>
            <pc:docMk/>
            <pc:sldMk cId="3160075265" sldId="257"/>
            <ac:cxnSpMk id="11" creationId="{A43D2006-27BC-43B1-B68C-A69793108CB2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13" creationId="{AB96D300-2136-3B60-7303-3AB1B3DFCE0F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16" creationId="{4A73D5D8-E38F-F5C7-7AD8-7A30CF79004A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21" creationId="{925088C5-9667-1462-8306-3D9D46FD32D0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23" creationId="{A68A2B58-6FC8-E642-293B-56AEF07C5B9A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25" creationId="{28D0A5D2-EDC6-407A-3A9C-B0B62B806E21}"/>
          </ac:cxnSpMkLst>
        </pc:cxnChg>
        <pc:cxnChg chg="add del">
          <ac:chgData name="Hassan Rizwan" userId="4c095f2bea02d6db" providerId="LiveId" clId="{202F2923-2D75-4DDA-A2AA-2F8C96ECC85E}" dt="2022-12-22T22:03:38.413" v="258" actId="11529"/>
          <ac:cxnSpMkLst>
            <pc:docMk/>
            <pc:sldMk cId="3160075265" sldId="257"/>
            <ac:cxnSpMk id="27" creationId="{A81826B3-7306-B581-6955-459ECAB9619C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29" creationId="{F3339C3A-7FAA-BE97-78CB-DBF7985540ED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31" creationId="{540CB08F-8FFB-9CF3-66B3-D3FD4E14B377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33" creationId="{89BD0826-898A-069F-0F1F-835206B67808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35" creationId="{190E0B27-2436-FFE1-2F17-22B8E46BB8B1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37" creationId="{ACC38E2D-C7A2-B7CD-DE3F-2B37CF5F0F80}"/>
          </ac:cxnSpMkLst>
        </pc:cxnChg>
        <pc:cxnChg chg="add del">
          <ac:chgData name="Hassan Rizwan" userId="4c095f2bea02d6db" providerId="LiveId" clId="{202F2923-2D75-4DDA-A2AA-2F8C96ECC85E}" dt="2022-12-22T22:09:02.350" v="353" actId="11529"/>
          <ac:cxnSpMkLst>
            <pc:docMk/>
            <pc:sldMk cId="3160075265" sldId="257"/>
            <ac:cxnSpMk id="44" creationId="{E4A026DD-A2C9-52A9-9BCE-744CE4414102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46" creationId="{66E0CB82-5D98-BA02-3844-FD0E1D70AF1B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48" creationId="{6BA029EF-945D-6BF5-33E4-6B120BD7D4F1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52" creationId="{21F1B3F5-358E-A01A-B28E-C620225BA738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53" creationId="{63F5B19D-359A-BC11-A0C9-72289373219D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54" creationId="{2068D87D-5436-7127-0DB7-42638DC95DBB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55" creationId="{7EC7C157-73C5-4A6C-29CD-29AA13CB2D30}"/>
          </ac:cxnSpMkLst>
        </pc:cxnChg>
        <pc:cxnChg chg="add mod">
          <ac:chgData name="Hassan Rizwan" userId="4c095f2bea02d6db" providerId="LiveId" clId="{202F2923-2D75-4DDA-A2AA-2F8C96ECC85E}" dt="2022-12-23T04:23:38.329" v="918"/>
          <ac:cxnSpMkLst>
            <pc:docMk/>
            <pc:sldMk cId="3160075265" sldId="257"/>
            <ac:cxnSpMk id="56" creationId="{EB016507-FACC-020A-9063-EFF51A27347A}"/>
          </ac:cxnSpMkLst>
        </pc:cxnChg>
      </pc:sldChg>
      <pc:sldChg chg="addSp modSp add del mod modAnim">
        <pc:chgData name="Hassan Rizwan" userId="4c095f2bea02d6db" providerId="LiveId" clId="{202F2923-2D75-4DDA-A2AA-2F8C96ECC85E}" dt="2022-12-23T05:25:41.574" v="1885" actId="47"/>
        <pc:sldMkLst>
          <pc:docMk/>
          <pc:sldMk cId="446872232" sldId="258"/>
        </pc:sldMkLst>
        <pc:spChg chg="add mod">
          <ac:chgData name="Hassan Rizwan" userId="4c095f2bea02d6db" providerId="LiveId" clId="{202F2923-2D75-4DDA-A2AA-2F8C96ECC85E}" dt="2022-12-23T04:56:35.707" v="1334" actId="1076"/>
          <ac:spMkLst>
            <pc:docMk/>
            <pc:sldMk cId="446872232" sldId="258"/>
            <ac:spMk id="4" creationId="{C7BB0B4D-8760-0914-BE8A-2D0FD379D217}"/>
          </ac:spMkLst>
        </pc:spChg>
      </pc:sldChg>
      <pc:sldChg chg="addSp delSp modSp add del mod setBg">
        <pc:chgData name="Hassan Rizwan" userId="4c095f2bea02d6db" providerId="LiveId" clId="{202F2923-2D75-4DDA-A2AA-2F8C96ECC85E}" dt="2022-12-23T05:23:22.209" v="1829" actId="47"/>
        <pc:sldMkLst>
          <pc:docMk/>
          <pc:sldMk cId="1112692938" sldId="259"/>
        </pc:sldMkLst>
        <pc:spChg chg="mod">
          <ac:chgData name="Hassan Rizwan" userId="4c095f2bea02d6db" providerId="LiveId" clId="{202F2923-2D75-4DDA-A2AA-2F8C96ECC85E}" dt="2022-12-23T05:06:10.292" v="1566" actId="26606"/>
          <ac:spMkLst>
            <pc:docMk/>
            <pc:sldMk cId="1112692938" sldId="259"/>
            <ac:spMk id="2" creationId="{E79855E2-5BB7-8870-84F2-06C2D15B838F}"/>
          </ac:spMkLst>
        </pc:spChg>
        <pc:spChg chg="mod">
          <ac:chgData name="Hassan Rizwan" userId="4c095f2bea02d6db" providerId="LiveId" clId="{202F2923-2D75-4DDA-A2AA-2F8C96ECC85E}" dt="2022-12-23T05:06:10.292" v="1566" actId="26606"/>
          <ac:spMkLst>
            <pc:docMk/>
            <pc:sldMk cId="1112692938" sldId="259"/>
            <ac:spMk id="29" creationId="{DFB65F28-E23C-2318-8951-814F14287482}"/>
          </ac:spMkLst>
        </pc:spChg>
        <pc:spChg chg="add del">
          <ac:chgData name="Hassan Rizwan" userId="4c095f2bea02d6db" providerId="LiveId" clId="{202F2923-2D75-4DDA-A2AA-2F8C96ECC85E}" dt="2022-12-23T05:06:00.121" v="1562" actId="26606"/>
          <ac:spMkLst>
            <pc:docMk/>
            <pc:sldMk cId="1112692938" sldId="259"/>
            <ac:spMk id="34" creationId="{5E52985E-2553-471E-82AA-5ED7A329890A}"/>
          </ac:spMkLst>
        </pc:spChg>
        <pc:spChg chg="add del">
          <ac:chgData name="Hassan Rizwan" userId="4c095f2bea02d6db" providerId="LiveId" clId="{202F2923-2D75-4DDA-A2AA-2F8C96ECC85E}" dt="2022-12-23T05:06:01.471" v="1564" actId="26606"/>
          <ac:spMkLst>
            <pc:docMk/>
            <pc:sldMk cId="1112692938" sldId="259"/>
            <ac:spMk id="45" creationId="{E2D3D3F2-ABBB-4453-B1C5-1BEBF7E4DD56}"/>
          </ac:spMkLst>
        </pc:spChg>
        <pc:spChg chg="add del">
          <ac:chgData name="Hassan Rizwan" userId="4c095f2bea02d6db" providerId="LiveId" clId="{202F2923-2D75-4DDA-A2AA-2F8C96ECC85E}" dt="2022-12-23T05:06:01.471" v="1564" actId="26606"/>
          <ac:spMkLst>
            <pc:docMk/>
            <pc:sldMk cId="1112692938" sldId="259"/>
            <ac:spMk id="46" creationId="{8161EA6B-09CA-445B-AB0D-8DF76FA92DEF}"/>
          </ac:spMkLst>
        </pc:spChg>
        <pc:spChg chg="add del">
          <ac:chgData name="Hassan Rizwan" userId="4c095f2bea02d6db" providerId="LiveId" clId="{202F2923-2D75-4DDA-A2AA-2F8C96ECC85E}" dt="2022-12-23T05:06:01.471" v="1564" actId="26606"/>
          <ac:spMkLst>
            <pc:docMk/>
            <pc:sldMk cId="1112692938" sldId="259"/>
            <ac:spMk id="47" creationId="{D7A453D2-15D8-4403-815F-291FA16340D9}"/>
          </ac:spMkLst>
        </pc:spChg>
        <pc:spChg chg="add del">
          <ac:chgData name="Hassan Rizwan" userId="4c095f2bea02d6db" providerId="LiveId" clId="{202F2923-2D75-4DDA-A2AA-2F8C96ECC85E}" dt="2022-12-23T05:06:01.471" v="1564" actId="26606"/>
          <ac:spMkLst>
            <pc:docMk/>
            <pc:sldMk cId="1112692938" sldId="259"/>
            <ac:spMk id="48" creationId="{B8114C98-A349-4111-A123-E8EAB86ABE30}"/>
          </ac:spMkLst>
        </pc:spChg>
        <pc:spChg chg="add del">
          <ac:chgData name="Hassan Rizwan" userId="4c095f2bea02d6db" providerId="LiveId" clId="{202F2923-2D75-4DDA-A2AA-2F8C96ECC85E}" dt="2022-12-23T05:06:10.292" v="1566" actId="26606"/>
          <ac:spMkLst>
            <pc:docMk/>
            <pc:sldMk cId="1112692938" sldId="259"/>
            <ac:spMk id="68" creationId="{69D47016-023F-44BD-981C-50E7A10A6609}"/>
          </ac:spMkLst>
        </pc:spChg>
        <pc:spChg chg="add del">
          <ac:chgData name="Hassan Rizwan" userId="4c095f2bea02d6db" providerId="LiveId" clId="{202F2923-2D75-4DDA-A2AA-2F8C96ECC85E}" dt="2022-12-23T05:06:10.292" v="1566" actId="26606"/>
          <ac:spMkLst>
            <pc:docMk/>
            <pc:sldMk cId="1112692938" sldId="259"/>
            <ac:spMk id="69" creationId="{6D8B37B0-0682-433E-BC8D-498C04ABD9A7}"/>
          </ac:spMkLst>
        </pc:spChg>
        <pc:grpChg chg="add del">
          <ac:chgData name="Hassan Rizwan" userId="4c095f2bea02d6db" providerId="LiveId" clId="{202F2923-2D75-4DDA-A2AA-2F8C96ECC85E}" dt="2022-12-23T05:06:01.471" v="1564" actId="26606"/>
          <ac:grpSpMkLst>
            <pc:docMk/>
            <pc:sldMk cId="1112692938" sldId="259"/>
            <ac:grpSpMk id="38" creationId="{D36F9873-642F-4EB5-9636-7DE2F9F95D6B}"/>
          </ac:grpSpMkLst>
        </pc:grpChg>
        <pc:grpChg chg="add del">
          <ac:chgData name="Hassan Rizwan" userId="4c095f2bea02d6db" providerId="LiveId" clId="{202F2923-2D75-4DDA-A2AA-2F8C96ECC85E}" dt="2022-12-23T05:06:01.471" v="1564" actId="26606"/>
          <ac:grpSpMkLst>
            <pc:docMk/>
            <pc:sldMk cId="1112692938" sldId="259"/>
            <ac:grpSpMk id="50" creationId="{670FB431-AE18-414D-92F4-1D12D1991152}"/>
          </ac:grpSpMkLst>
        </pc:grpChg>
        <pc:grpChg chg="add del">
          <ac:chgData name="Hassan Rizwan" userId="4c095f2bea02d6db" providerId="LiveId" clId="{202F2923-2D75-4DDA-A2AA-2F8C96ECC85E}" dt="2022-12-23T05:06:01.471" v="1564" actId="26606"/>
          <ac:grpSpMkLst>
            <pc:docMk/>
            <pc:sldMk cId="1112692938" sldId="259"/>
            <ac:grpSpMk id="56" creationId="{8214E4A5-A0D2-42C4-8D14-D2A7E495F041}"/>
          </ac:grpSpMkLst>
        </pc:grpChg>
        <pc:grpChg chg="add del">
          <ac:chgData name="Hassan Rizwan" userId="4c095f2bea02d6db" providerId="LiveId" clId="{202F2923-2D75-4DDA-A2AA-2F8C96ECC85E}" dt="2022-12-23T05:06:01.471" v="1564" actId="26606"/>
          <ac:grpSpMkLst>
            <pc:docMk/>
            <pc:sldMk cId="1112692938" sldId="259"/>
            <ac:grpSpMk id="62" creationId="{AF19A774-30A5-488B-9BAF-629C6440294E}"/>
          </ac:grpSpMkLst>
        </pc:grpChg>
        <pc:picChg chg="mod ord">
          <ac:chgData name="Hassan Rizwan" userId="4c095f2bea02d6db" providerId="LiveId" clId="{202F2923-2D75-4DDA-A2AA-2F8C96ECC85E}" dt="2022-12-23T05:06:10.292" v="1566" actId="26606"/>
          <ac:picMkLst>
            <pc:docMk/>
            <pc:sldMk cId="1112692938" sldId="259"/>
            <ac:picMk id="5" creationId="{2362369F-D76D-5BB2-330F-B396200605A4}"/>
          </ac:picMkLst>
        </pc:picChg>
        <pc:picChg chg="mod">
          <ac:chgData name="Hassan Rizwan" userId="4c095f2bea02d6db" providerId="LiveId" clId="{202F2923-2D75-4DDA-A2AA-2F8C96ECC85E}" dt="2022-12-23T05:06:10.292" v="1566" actId="26606"/>
          <ac:picMkLst>
            <pc:docMk/>
            <pc:sldMk cId="1112692938" sldId="259"/>
            <ac:picMk id="28" creationId="{295F60EE-8044-F55A-DA69-6D2C5F88EB25}"/>
          </ac:picMkLst>
        </pc:picChg>
        <pc:cxnChg chg="add del">
          <ac:chgData name="Hassan Rizwan" userId="4c095f2bea02d6db" providerId="LiveId" clId="{202F2923-2D75-4DDA-A2AA-2F8C96ECC85E}" dt="2022-12-23T05:06:00.121" v="1562" actId="26606"/>
          <ac:cxnSpMkLst>
            <pc:docMk/>
            <pc:sldMk cId="1112692938" sldId="259"/>
            <ac:cxnSpMk id="36" creationId="{DAE3ABC6-4042-4293-A7DF-F01181363B7E}"/>
          </ac:cxnSpMkLst>
        </pc:cxnChg>
      </pc:sldChg>
      <pc:sldChg chg="addSp delSp modSp add del mod setBg modAnim">
        <pc:chgData name="Hassan Rizwan" userId="4c095f2bea02d6db" providerId="LiveId" clId="{202F2923-2D75-4DDA-A2AA-2F8C96ECC85E}" dt="2022-12-23T05:23:22.209" v="1829" actId="47"/>
        <pc:sldMkLst>
          <pc:docMk/>
          <pc:sldMk cId="2944441369" sldId="261"/>
        </pc:sldMkLst>
        <pc:spChg chg="mod">
          <ac:chgData name="Hassan Rizwan" userId="4c095f2bea02d6db" providerId="LiveId" clId="{202F2923-2D75-4DDA-A2AA-2F8C96ECC85E}" dt="2022-12-23T05:10:11.683" v="1683" actId="20577"/>
          <ac:spMkLst>
            <pc:docMk/>
            <pc:sldMk cId="2944441369" sldId="261"/>
            <ac:spMk id="2" creationId="{C8D802AB-94EF-3308-D3D7-6B99304C31AA}"/>
          </ac:spMkLst>
        </pc:spChg>
        <pc:spChg chg="mod ord">
          <ac:chgData name="Hassan Rizwan" userId="4c095f2bea02d6db" providerId="LiveId" clId="{202F2923-2D75-4DDA-A2AA-2F8C96ECC85E}" dt="2022-12-23T04:54:17.644" v="1250" actId="207"/>
          <ac:spMkLst>
            <pc:docMk/>
            <pc:sldMk cId="2944441369" sldId="261"/>
            <ac:spMk id="3" creationId="{71A3AAE8-2886-8534-E4BE-CC5F56D44345}"/>
          </ac:spMkLst>
        </pc:spChg>
        <pc:spChg chg="add del mod">
          <ac:chgData name="Hassan Rizwan" userId="4c095f2bea02d6db" providerId="LiveId" clId="{202F2923-2D75-4DDA-A2AA-2F8C96ECC85E}" dt="2022-12-22T22:39:02.108" v="880"/>
          <ac:spMkLst>
            <pc:docMk/>
            <pc:sldMk cId="2944441369" sldId="261"/>
            <ac:spMk id="4" creationId="{8B3D839C-F8F8-2FB6-D206-337603890CDC}"/>
          </ac:spMkLst>
        </pc:spChg>
        <pc:spChg chg="add del">
          <ac:chgData name="Hassan Rizwan" userId="4c095f2bea02d6db" providerId="LiveId" clId="{202F2923-2D75-4DDA-A2AA-2F8C96ECC85E}" dt="2022-12-23T04:49:47.512" v="1099" actId="26606"/>
          <ac:spMkLst>
            <pc:docMk/>
            <pc:sldMk cId="2944441369" sldId="261"/>
            <ac:spMk id="10" creationId="{5E39A796-BE83-48B1-B33F-35C4A32AAB57}"/>
          </ac:spMkLst>
        </pc:spChg>
        <pc:spChg chg="add del">
          <ac:chgData name="Hassan Rizwan" userId="4c095f2bea02d6db" providerId="LiveId" clId="{202F2923-2D75-4DDA-A2AA-2F8C96ECC85E}" dt="2022-12-23T04:49:47.512" v="1099" actId="26606"/>
          <ac:spMkLst>
            <pc:docMk/>
            <pc:sldMk cId="2944441369" sldId="261"/>
            <ac:spMk id="12" creationId="{72F84B47-E267-4194-8194-831DB7B5547F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14" creationId="{A5271697-90F1-4A23-8EF2-0179F2EAFACB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15" creationId="{0450C687-86B5-4248-BEBB-0B59B7977047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37" creationId="{3CD1EA40-7116-4FCB-9369-70F29FAA91EC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38" creationId="{D9F5512A-48E1-4C07-B75E-3CCC517B6804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43" creationId="{7B831B6F-405A-4B47-B9BB-5CA88F285844}"/>
          </ac:spMkLst>
        </pc:spChg>
        <pc:spChg chg="add del">
          <ac:chgData name="Hassan Rizwan" userId="4c095f2bea02d6db" providerId="LiveId" clId="{202F2923-2D75-4DDA-A2AA-2F8C96ECC85E}" dt="2022-12-23T04:53:13.520" v="1239" actId="26606"/>
          <ac:spMkLst>
            <pc:docMk/>
            <pc:sldMk cId="2944441369" sldId="261"/>
            <ac:spMk id="45" creationId="{953EE71A-6488-4203-A7C4-77102FD0DCCA}"/>
          </ac:spMkLst>
        </pc:spChg>
        <pc:grpChg chg="add del">
          <ac:chgData name="Hassan Rizwan" userId="4c095f2bea02d6db" providerId="LiveId" clId="{202F2923-2D75-4DDA-A2AA-2F8C96ECC85E}" dt="2022-12-23T04:53:13.520" v="1239" actId="26606"/>
          <ac:grpSpMkLst>
            <pc:docMk/>
            <pc:sldMk cId="2944441369" sldId="261"/>
            <ac:grpSpMk id="16" creationId="{A9B4CF53-BC95-46A2-B37D-D05450472BCB}"/>
          </ac:grpSpMkLst>
        </pc:grpChg>
        <pc:picChg chg="add mod">
          <ac:chgData name="Hassan Rizwan" userId="4c095f2bea02d6db" providerId="LiveId" clId="{202F2923-2D75-4DDA-A2AA-2F8C96ECC85E}" dt="2022-12-23T04:53:13.520" v="1239" actId="26606"/>
          <ac:picMkLst>
            <pc:docMk/>
            <pc:sldMk cId="2944441369" sldId="261"/>
            <ac:picMk id="5" creationId="{62CA8459-4383-0BEC-A3D2-7AD6B098DC44}"/>
          </ac:picMkLst>
        </pc:picChg>
      </pc:sldChg>
      <pc:sldChg chg="addSp delSp modSp add del mod">
        <pc:chgData name="Hassan Rizwan" userId="4c095f2bea02d6db" providerId="LiveId" clId="{202F2923-2D75-4DDA-A2AA-2F8C96ECC85E}" dt="2022-12-23T09:39:28.336" v="1991" actId="571"/>
        <pc:sldMkLst>
          <pc:docMk/>
          <pc:sldMk cId="1138192472" sldId="262"/>
        </pc:sldMkLst>
        <pc:spChg chg="mod">
          <ac:chgData name="Hassan Rizwan" userId="4c095f2bea02d6db" providerId="LiveId" clId="{202F2923-2D75-4DDA-A2AA-2F8C96ECC85E}" dt="2022-12-23T05:26:40.816" v="1887" actId="20577"/>
          <ac:spMkLst>
            <pc:docMk/>
            <pc:sldMk cId="1138192472" sldId="262"/>
            <ac:spMk id="2" creationId="{D5D358E2-4DFB-DB54-C720-D8A95B2218A0}"/>
          </ac:spMkLst>
        </pc:spChg>
        <pc:spChg chg="add del mod">
          <ac:chgData name="Hassan Rizwan" userId="4c095f2bea02d6db" providerId="LiveId" clId="{202F2923-2D75-4DDA-A2AA-2F8C96ECC85E}" dt="2022-12-23T05:59:20.884" v="1988" actId="1076"/>
          <ac:spMkLst>
            <pc:docMk/>
            <pc:sldMk cId="1138192472" sldId="262"/>
            <ac:spMk id="4" creationId="{3C009A46-658C-9B24-9008-81034A8A6803}"/>
          </ac:spMkLst>
        </pc:spChg>
        <pc:spChg chg="add del mod">
          <ac:chgData name="Hassan Rizwan" userId="4c095f2bea02d6db" providerId="LiveId" clId="{202F2923-2D75-4DDA-A2AA-2F8C96ECC85E}" dt="2022-12-23T05:28:26.535" v="1951" actId="478"/>
          <ac:spMkLst>
            <pc:docMk/>
            <pc:sldMk cId="1138192472" sldId="262"/>
            <ac:spMk id="6" creationId="{7A857E6C-D3FE-8FF2-8027-F3BB04BF3BAE}"/>
          </ac:spMkLst>
        </pc:spChg>
        <pc:spChg chg="add del mod">
          <ac:chgData name="Hassan Rizwan" userId="4c095f2bea02d6db" providerId="LiveId" clId="{202F2923-2D75-4DDA-A2AA-2F8C96ECC85E}" dt="2022-12-23T05:59:17.878" v="1987" actId="1076"/>
          <ac:spMkLst>
            <pc:docMk/>
            <pc:sldMk cId="1138192472" sldId="262"/>
            <ac:spMk id="8" creationId="{998A076F-F30A-1DBF-C4DB-920B7887FCF2}"/>
          </ac:spMkLst>
        </pc:spChg>
        <pc:spChg chg="add del mod">
          <ac:chgData name="Hassan Rizwan" userId="4c095f2bea02d6db" providerId="LiveId" clId="{202F2923-2D75-4DDA-A2AA-2F8C96ECC85E}" dt="2022-12-23T05:28:26.403" v="1949" actId="478"/>
          <ac:spMkLst>
            <pc:docMk/>
            <pc:sldMk cId="1138192472" sldId="262"/>
            <ac:spMk id="9" creationId="{95D3C542-A234-35A6-CA0D-67B2A133FEC3}"/>
          </ac:spMkLst>
        </pc:spChg>
        <pc:spChg chg="add mod">
          <ac:chgData name="Hassan Rizwan" userId="4c095f2bea02d6db" providerId="LiveId" clId="{202F2923-2D75-4DDA-A2AA-2F8C96ECC85E}" dt="2022-12-23T09:39:28.336" v="1991" actId="571"/>
          <ac:spMkLst>
            <pc:docMk/>
            <pc:sldMk cId="1138192472" sldId="262"/>
            <ac:spMk id="10" creationId="{EDC43120-AF4A-A95B-6AF9-32755F1B29D6}"/>
          </ac:spMkLst>
        </pc:spChg>
        <pc:picChg chg="mod">
          <ac:chgData name="Hassan Rizwan" userId="4c095f2bea02d6db" providerId="LiveId" clId="{202F2923-2D75-4DDA-A2AA-2F8C96ECC85E}" dt="2022-12-23T05:59:23.500" v="1990" actId="1076"/>
          <ac:picMkLst>
            <pc:docMk/>
            <pc:sldMk cId="1138192472" sldId="262"/>
            <ac:picMk id="11" creationId="{4261D7D8-383B-29C2-838C-4874B177BC84}"/>
          </ac:picMkLst>
        </pc:picChg>
        <pc:picChg chg="mod">
          <ac:chgData name="Hassan Rizwan" userId="4c095f2bea02d6db" providerId="LiveId" clId="{202F2923-2D75-4DDA-A2AA-2F8C96ECC85E}" dt="2022-12-23T05:59:21.962" v="1989" actId="1076"/>
          <ac:picMkLst>
            <pc:docMk/>
            <pc:sldMk cId="1138192472" sldId="262"/>
            <ac:picMk id="13" creationId="{15A46310-56F1-7AE6-4E7F-899AB8588CF6}"/>
          </ac:picMkLst>
        </pc:picChg>
      </pc:sldChg>
      <pc:sldChg chg="modSp add del mod">
        <pc:chgData name="Hassan Rizwan" userId="4c095f2bea02d6db" providerId="LiveId" clId="{202F2923-2D75-4DDA-A2AA-2F8C96ECC85E}" dt="2022-12-23T05:23:22.209" v="1829" actId="47"/>
        <pc:sldMkLst>
          <pc:docMk/>
          <pc:sldMk cId="507331667" sldId="264"/>
        </pc:sldMkLst>
        <pc:spChg chg="mod">
          <ac:chgData name="Hassan Rizwan" userId="4c095f2bea02d6db" providerId="LiveId" clId="{202F2923-2D75-4DDA-A2AA-2F8C96ECC85E}" dt="2022-12-22T22:38:39.714" v="877" actId="20577"/>
          <ac:spMkLst>
            <pc:docMk/>
            <pc:sldMk cId="507331667" sldId="264"/>
            <ac:spMk id="3" creationId="{61F14B88-6C75-E657-E381-6B544DB46281}"/>
          </ac:spMkLst>
        </pc:spChg>
      </pc:sldChg>
      <pc:sldChg chg="add del">
        <pc:chgData name="Hassan Rizwan" userId="4c095f2bea02d6db" providerId="LiveId" clId="{202F2923-2D75-4DDA-A2AA-2F8C96ECC85E}" dt="2022-12-23T05:23:22.209" v="1829" actId="47"/>
        <pc:sldMkLst>
          <pc:docMk/>
          <pc:sldMk cId="2798980142" sldId="265"/>
        </pc:sldMkLst>
      </pc:sldChg>
      <pc:sldChg chg="add del">
        <pc:chgData name="Hassan Rizwan" userId="4c095f2bea02d6db" providerId="LiveId" clId="{202F2923-2D75-4DDA-A2AA-2F8C96ECC85E}" dt="2022-12-23T05:23:22.209" v="1829" actId="47"/>
        <pc:sldMkLst>
          <pc:docMk/>
          <pc:sldMk cId="2298058923" sldId="266"/>
        </pc:sldMkLst>
      </pc:sldChg>
      <pc:sldChg chg="modSp add del mod">
        <pc:chgData name="Hassan Rizwan" userId="4c095f2bea02d6db" providerId="LiveId" clId="{202F2923-2D75-4DDA-A2AA-2F8C96ECC85E}" dt="2022-12-23T05:23:22.209" v="1829" actId="47"/>
        <pc:sldMkLst>
          <pc:docMk/>
          <pc:sldMk cId="3423905058" sldId="267"/>
        </pc:sldMkLst>
        <pc:spChg chg="mod">
          <ac:chgData name="Hassan Rizwan" userId="4c095f2bea02d6db" providerId="LiveId" clId="{202F2923-2D75-4DDA-A2AA-2F8C96ECC85E}" dt="2022-12-23T05:08:40.147" v="1621" actId="255"/>
          <ac:spMkLst>
            <pc:docMk/>
            <pc:sldMk cId="3423905058" sldId="267"/>
            <ac:spMk id="7" creationId="{D1BE977D-4C30-ECB0-25C2-A355C95E4D55}"/>
          </ac:spMkLst>
        </pc:spChg>
        <pc:picChg chg="mod">
          <ac:chgData name="Hassan Rizwan" userId="4c095f2bea02d6db" providerId="LiveId" clId="{202F2923-2D75-4DDA-A2AA-2F8C96ECC85E}" dt="2022-12-23T05:09:12.103" v="1628" actId="1076"/>
          <ac:picMkLst>
            <pc:docMk/>
            <pc:sldMk cId="3423905058" sldId="267"/>
            <ac:picMk id="13" creationId="{06591C7E-3932-F1D8-369F-8AF66BE9D801}"/>
          </ac:picMkLst>
        </pc:picChg>
        <pc:picChg chg="mod">
          <ac:chgData name="Hassan Rizwan" userId="4c095f2bea02d6db" providerId="LiveId" clId="{202F2923-2D75-4DDA-A2AA-2F8C96ECC85E}" dt="2022-12-23T05:09:17.658" v="1629" actId="1076"/>
          <ac:picMkLst>
            <pc:docMk/>
            <pc:sldMk cId="3423905058" sldId="267"/>
            <ac:picMk id="15" creationId="{C1515C70-BDED-7131-A65F-25337DFEB0B5}"/>
          </ac:picMkLst>
        </pc:picChg>
      </pc:sldChg>
      <pc:sldChg chg="modSp add del mod">
        <pc:chgData name="Hassan Rizwan" userId="4c095f2bea02d6db" providerId="LiveId" clId="{202F2923-2D75-4DDA-A2AA-2F8C96ECC85E}" dt="2022-12-23T05:23:22.209" v="1829" actId="47"/>
        <pc:sldMkLst>
          <pc:docMk/>
          <pc:sldMk cId="3848338775" sldId="268"/>
        </pc:sldMkLst>
        <pc:spChg chg="mod">
          <ac:chgData name="Hassan Rizwan" userId="4c095f2bea02d6db" providerId="LiveId" clId="{202F2923-2D75-4DDA-A2AA-2F8C96ECC85E}" dt="2022-12-23T05:08:09.130" v="1619" actId="207"/>
          <ac:spMkLst>
            <pc:docMk/>
            <pc:sldMk cId="3848338775" sldId="268"/>
            <ac:spMk id="3" creationId="{43357FDD-C375-8F89-2377-600E5CB54FCD}"/>
          </ac:spMkLst>
        </pc:spChg>
        <pc:picChg chg="mod">
          <ac:chgData name="Hassan Rizwan" userId="4c095f2bea02d6db" providerId="LiveId" clId="{202F2923-2D75-4DDA-A2AA-2F8C96ECC85E}" dt="2022-12-23T05:07:58.522" v="1617" actId="1076"/>
          <ac:picMkLst>
            <pc:docMk/>
            <pc:sldMk cId="3848338775" sldId="268"/>
            <ac:picMk id="5" creationId="{2C249E1C-2A0D-994E-BF22-D7CC2BD9059D}"/>
          </ac:picMkLst>
        </pc:picChg>
        <pc:picChg chg="mod">
          <ac:chgData name="Hassan Rizwan" userId="4c095f2bea02d6db" providerId="LiveId" clId="{202F2923-2D75-4DDA-A2AA-2F8C96ECC85E}" dt="2022-12-23T05:07:23.064" v="1580" actId="1076"/>
          <ac:picMkLst>
            <pc:docMk/>
            <pc:sldMk cId="3848338775" sldId="268"/>
            <ac:picMk id="2050" creationId="{34853081-0E7C-B1E0-216A-3499B7940984}"/>
          </ac:picMkLst>
        </pc:picChg>
      </pc:sldChg>
      <pc:sldChg chg="addSp delSp modSp new del mod">
        <pc:chgData name="Hassan Rizwan" userId="4c095f2bea02d6db" providerId="LiveId" clId="{202F2923-2D75-4DDA-A2AA-2F8C96ECC85E}" dt="2022-12-23T04:48:46.055" v="1091" actId="47"/>
        <pc:sldMkLst>
          <pc:docMk/>
          <pc:sldMk cId="2404679046" sldId="269"/>
        </pc:sldMkLst>
        <pc:picChg chg="add del mod">
          <ac:chgData name="Hassan Rizwan" userId="4c095f2bea02d6db" providerId="LiveId" clId="{202F2923-2D75-4DDA-A2AA-2F8C96ECC85E}" dt="2022-12-23T04:25:57.515" v="941" actId="22"/>
          <ac:picMkLst>
            <pc:docMk/>
            <pc:sldMk cId="2404679046" sldId="269"/>
            <ac:picMk id="5" creationId="{994B6F24-1F56-B4F2-BF89-7D3A0A943970}"/>
          </ac:picMkLst>
        </pc:picChg>
      </pc:sldChg>
      <pc:sldChg chg="addSp delSp modSp add del mod setBg modAnim">
        <pc:chgData name="Hassan Rizwan" userId="4c095f2bea02d6db" providerId="LiveId" clId="{202F2923-2D75-4DDA-A2AA-2F8C96ECC85E}" dt="2022-12-23T05:23:22.209" v="1829" actId="47"/>
        <pc:sldMkLst>
          <pc:docMk/>
          <pc:sldMk cId="2960390171" sldId="270"/>
        </pc:sldMkLst>
        <pc:spChg chg="mod">
          <ac:chgData name="Hassan Rizwan" userId="4c095f2bea02d6db" providerId="LiveId" clId="{202F2923-2D75-4DDA-A2AA-2F8C96ECC85E}" dt="2022-12-23T05:10:01.439" v="1661" actId="20577"/>
          <ac:spMkLst>
            <pc:docMk/>
            <pc:sldMk cId="2960390171" sldId="270"/>
            <ac:spMk id="2" creationId="{8AA52B3F-A86D-BB3D-570B-FD7506A6F70F}"/>
          </ac:spMkLst>
        </pc:spChg>
        <pc:spChg chg="mod ord">
          <ac:chgData name="Hassan Rizwan" userId="4c095f2bea02d6db" providerId="LiveId" clId="{202F2923-2D75-4DDA-A2AA-2F8C96ECC85E}" dt="2022-12-23T05:10:56.578" v="1708" actId="14"/>
          <ac:spMkLst>
            <pc:docMk/>
            <pc:sldMk cId="2960390171" sldId="270"/>
            <ac:spMk id="3" creationId="{06D53D0C-62A7-B1A0-A488-BF2C091C3147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4" creationId="{CC771F5D-DFBC-91B5-5410-6D4466A9D402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5" creationId="{2D914A9F-7308-D56D-2BDE-643976A354C2}"/>
          </ac:spMkLst>
        </pc:spChg>
        <pc:spChg chg="add del">
          <ac:chgData name="Hassan Rizwan" userId="4c095f2bea02d6db" providerId="LiveId" clId="{202F2923-2D75-4DDA-A2AA-2F8C96ECC85E}" dt="2022-12-23T04:46:55.652" v="1073" actId="26606"/>
          <ac:spMkLst>
            <pc:docMk/>
            <pc:sldMk cId="2960390171" sldId="270"/>
            <ac:spMk id="10" creationId="{2550BE34-C2B8-49B8-8519-67A8CAD51AE9}"/>
          </ac:spMkLst>
        </pc:spChg>
        <pc:spChg chg="add del">
          <ac:chgData name="Hassan Rizwan" userId="4c095f2bea02d6db" providerId="LiveId" clId="{202F2923-2D75-4DDA-A2AA-2F8C96ECC85E}" dt="2022-12-23T04:46:55.652" v="1073" actId="26606"/>
          <ac:spMkLst>
            <pc:docMk/>
            <pc:sldMk cId="2960390171" sldId="270"/>
            <ac:spMk id="11" creationId="{A7457DD9-5A45-400A-AB4B-4B4EDECA25F1}"/>
          </ac:spMkLst>
        </pc:spChg>
        <pc:spChg chg="add del">
          <ac:chgData name="Hassan Rizwan" userId="4c095f2bea02d6db" providerId="LiveId" clId="{202F2923-2D75-4DDA-A2AA-2F8C96ECC85E}" dt="2022-12-23T04:27:01.467" v="951" actId="26606"/>
          <ac:spMkLst>
            <pc:docMk/>
            <pc:sldMk cId="2960390171" sldId="270"/>
            <ac:spMk id="12" creationId="{23D09407-53BC-485E-B4CE-BC5E4FC4B25B}"/>
          </ac:spMkLst>
        </pc:spChg>
        <pc:spChg chg="add del">
          <ac:chgData name="Hassan Rizwan" userId="4c095f2bea02d6db" providerId="LiveId" clId="{202F2923-2D75-4DDA-A2AA-2F8C96ECC85E}" dt="2022-12-23T04:27:01.467" v="951" actId="26606"/>
          <ac:spMkLst>
            <pc:docMk/>
            <pc:sldMk cId="2960390171" sldId="270"/>
            <ac:spMk id="14" creationId="{921DB988-49FC-4608-B0A2-E2F3A4019041}"/>
          </ac:spMkLst>
        </pc:spChg>
        <pc:spChg chg="add del">
          <ac:chgData name="Hassan Rizwan" userId="4c095f2bea02d6db" providerId="LiveId" clId="{202F2923-2D75-4DDA-A2AA-2F8C96ECC85E}" dt="2022-12-23T04:46:55.652" v="1073" actId="26606"/>
          <ac:spMkLst>
            <pc:docMk/>
            <pc:sldMk cId="2960390171" sldId="270"/>
            <ac:spMk id="15" creationId="{441CF7D6-A660-431A-B0BB-140A0D5556B6}"/>
          </ac:spMkLst>
        </pc:spChg>
        <pc:spChg chg="add del">
          <ac:chgData name="Hassan Rizwan" userId="4c095f2bea02d6db" providerId="LiveId" clId="{202F2923-2D75-4DDA-A2AA-2F8C96ECC85E}" dt="2022-12-23T04:46:55.652" v="1073" actId="26606"/>
          <ac:spMkLst>
            <pc:docMk/>
            <pc:sldMk cId="2960390171" sldId="270"/>
            <ac:spMk id="18" creationId="{0570A85B-3810-4F95-97B0-CBF4CCDB381C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19" creationId="{38978FE8-6488-D38C-AFC0-42F20F5D943C}"/>
          </ac:spMkLst>
        </pc:spChg>
        <pc:spChg chg="add del">
          <ac:chgData name="Hassan Rizwan" userId="4c095f2bea02d6db" providerId="LiveId" clId="{202F2923-2D75-4DDA-A2AA-2F8C96ECC85E}" dt="2022-12-23T04:46:57.075" v="1075" actId="26606"/>
          <ac:spMkLst>
            <pc:docMk/>
            <pc:sldMk cId="2960390171" sldId="270"/>
            <ac:spMk id="20" creationId="{81AEB8A9-B768-4E30-BA55-D919E6687343}"/>
          </ac:spMkLst>
        </pc:spChg>
        <pc:spChg chg="add del">
          <ac:chgData name="Hassan Rizwan" userId="4c095f2bea02d6db" providerId="LiveId" clId="{202F2923-2D75-4DDA-A2AA-2F8C96ECC85E}" dt="2022-12-23T04:46:59.374" v="1077" actId="26606"/>
          <ac:spMkLst>
            <pc:docMk/>
            <pc:sldMk cId="2960390171" sldId="270"/>
            <ac:spMk id="27" creationId="{1E020063-2385-44AC-BD67-258E1F0B9FCE}"/>
          </ac:spMkLst>
        </pc:spChg>
        <pc:spChg chg="add del">
          <ac:chgData name="Hassan Rizwan" userId="4c095f2bea02d6db" providerId="LiveId" clId="{202F2923-2D75-4DDA-A2AA-2F8C96ECC85E}" dt="2022-12-23T04:46:59.374" v="1077" actId="26606"/>
          <ac:spMkLst>
            <pc:docMk/>
            <pc:sldMk cId="2960390171" sldId="270"/>
            <ac:spMk id="28" creationId="{7E014A0B-5338-4077-AFE9-A90D04D4492B}"/>
          </ac:spMkLst>
        </pc:spChg>
        <pc:spChg chg="add">
          <ac:chgData name="Hassan Rizwan" userId="4c095f2bea02d6db" providerId="LiveId" clId="{202F2923-2D75-4DDA-A2AA-2F8C96ECC85E}" dt="2022-12-23T04:47:10.884" v="1084" actId="26606"/>
          <ac:spMkLst>
            <pc:docMk/>
            <pc:sldMk cId="2960390171" sldId="270"/>
            <ac:spMk id="40" creationId="{D6C80E47-971C-437F-B030-191115B01D68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41" creationId="{13C1F9AF-7732-496B-0519-2FE82ABD36B0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42" creationId="{0B9BF706-F0E3-6C14-A374-42090D4B058B}"/>
          </ac:spMkLst>
        </pc:spChg>
        <pc:spChg chg="add del">
          <ac:chgData name="Hassan Rizwan" userId="4c095f2bea02d6db" providerId="LiveId" clId="{202F2923-2D75-4DDA-A2AA-2F8C96ECC85E}" dt="2022-12-23T04:47:05.944" v="1079" actId="26606"/>
          <ac:spMkLst>
            <pc:docMk/>
            <pc:sldMk cId="2960390171" sldId="270"/>
            <ac:spMk id="43" creationId="{32AEEBC8-9D30-42EF-95F2-386C2653FBF0}"/>
          </ac:spMkLst>
        </pc:spChg>
        <pc:spChg chg="add del">
          <ac:chgData name="Hassan Rizwan" userId="4c095f2bea02d6db" providerId="LiveId" clId="{202F2923-2D75-4DDA-A2AA-2F8C96ECC85E}" dt="2022-12-23T04:47:05.944" v="1079" actId="26606"/>
          <ac:spMkLst>
            <pc:docMk/>
            <pc:sldMk cId="2960390171" sldId="270"/>
            <ac:spMk id="44" creationId="{2E92FA66-67D7-4CB4-94D3-E643A9AD4757}"/>
          </ac:spMkLst>
        </pc:spChg>
        <pc:spChg chg="add del">
          <ac:chgData name="Hassan Rizwan" userId="4c095f2bea02d6db" providerId="LiveId" clId="{202F2923-2D75-4DDA-A2AA-2F8C96ECC85E}" dt="2022-12-23T04:47:08.429" v="1081" actId="26606"/>
          <ac:spMkLst>
            <pc:docMk/>
            <pc:sldMk cId="2960390171" sldId="270"/>
            <ac:spMk id="47" creationId="{058A14AF-9FB5-4CC7-BA35-E8E85D3EDF0E}"/>
          </ac:spMkLst>
        </pc:spChg>
        <pc:spChg chg="add del">
          <ac:chgData name="Hassan Rizwan" userId="4c095f2bea02d6db" providerId="LiveId" clId="{202F2923-2D75-4DDA-A2AA-2F8C96ECC85E}" dt="2022-12-23T04:47:08.429" v="1081" actId="26606"/>
          <ac:spMkLst>
            <pc:docMk/>
            <pc:sldMk cId="2960390171" sldId="270"/>
            <ac:spMk id="49" creationId="{3A9A4357-BD1D-4622-A4FE-766E6AB8DE84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50" creationId="{BE13982C-0AF7-8A0C-6D0E-40328157DCBB}"/>
          </ac:spMkLst>
        </pc:spChg>
        <pc:spChg chg="add del">
          <ac:chgData name="Hassan Rizwan" userId="4c095f2bea02d6db" providerId="LiveId" clId="{202F2923-2D75-4DDA-A2AA-2F8C96ECC85E}" dt="2022-12-23T04:47:08.429" v="1081" actId="26606"/>
          <ac:spMkLst>
            <pc:docMk/>
            <pc:sldMk cId="2960390171" sldId="270"/>
            <ac:spMk id="51" creationId="{E659831F-0D9A-4C63-9EBB-8435B85A440F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57" creationId="{4BD36F7C-99F6-5F5C-4795-E8F0153DEEFC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58" creationId="{5E18EE20-5250-E994-284E-EB9162306077}"/>
          </ac:spMkLst>
        </pc:spChg>
        <pc:spChg chg="add del">
          <ac:chgData name="Hassan Rizwan" userId="4c095f2bea02d6db" providerId="LiveId" clId="{202F2923-2D75-4DDA-A2AA-2F8C96ECC85E}" dt="2022-12-23T04:47:08.429" v="1081" actId="26606"/>
          <ac:spMkLst>
            <pc:docMk/>
            <pc:sldMk cId="2960390171" sldId="270"/>
            <ac:spMk id="59" creationId="{E6995CE5-F890-4ABA-82A2-26507CE8D2A3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60" creationId="{DEB8AEB9-1E01-C2A1-0E50-6B74388D59CE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61" creationId="{D35F41B8-DFA0-DDE8-3AB1-4D0EF99EF277}"/>
          </ac:spMkLst>
        </pc:spChg>
        <pc:spChg chg="add del">
          <ac:chgData name="Hassan Rizwan" userId="4c095f2bea02d6db" providerId="LiveId" clId="{202F2923-2D75-4DDA-A2AA-2F8C96ECC85E}" dt="2022-12-23T04:47:10.820" v="1083" actId="26606"/>
          <ac:spMkLst>
            <pc:docMk/>
            <pc:sldMk cId="2960390171" sldId="270"/>
            <ac:spMk id="62" creationId="{CB5C7026-E7DC-4146-BB77-9FAE37299862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64" creationId="{3497FDA0-84CA-119F-8E44-3010ACFEAA35}"/>
          </ac:spMkLst>
        </pc:spChg>
        <pc:spChg chg="del">
          <ac:chgData name="Hassan Rizwan" userId="4c095f2bea02d6db" providerId="LiveId" clId="{202F2923-2D75-4DDA-A2AA-2F8C96ECC85E}" dt="2022-12-23T04:26:45.523" v="943" actId="478"/>
          <ac:spMkLst>
            <pc:docMk/>
            <pc:sldMk cId="2960390171" sldId="270"/>
            <ac:spMk id="65" creationId="{7C5F961D-2C23-84A5-5DD8-0541138DA571}"/>
          </ac:spMkLst>
        </pc:spChg>
        <pc:spChg chg="add del">
          <ac:chgData name="Hassan Rizwan" userId="4c095f2bea02d6db" providerId="LiveId" clId="{202F2923-2D75-4DDA-A2AA-2F8C96ECC85E}" dt="2022-12-23T04:47:10.820" v="1083" actId="26606"/>
          <ac:spMkLst>
            <pc:docMk/>
            <pc:sldMk cId="2960390171" sldId="270"/>
            <ac:spMk id="66" creationId="{2010FDC2-8038-452C-BBFC-E9F3A8B13C2B}"/>
          </ac:spMkLst>
        </pc:spChg>
        <pc:spChg chg="add del">
          <ac:chgData name="Hassan Rizwan" userId="4c095f2bea02d6db" providerId="LiveId" clId="{202F2923-2D75-4DDA-A2AA-2F8C96ECC85E}" dt="2022-12-23T04:47:10.820" v="1083" actId="26606"/>
          <ac:spMkLst>
            <pc:docMk/>
            <pc:sldMk cId="2960390171" sldId="270"/>
            <ac:spMk id="67" creationId="{7D65985B-D548-44B4-9714-27AEC913DC57}"/>
          </ac:spMkLst>
        </pc:spChg>
        <pc:spChg chg="add">
          <ac:chgData name="Hassan Rizwan" userId="4c095f2bea02d6db" providerId="LiveId" clId="{202F2923-2D75-4DDA-A2AA-2F8C96ECC85E}" dt="2022-12-23T04:47:10.884" v="1084" actId="26606"/>
          <ac:spMkLst>
            <pc:docMk/>
            <pc:sldMk cId="2960390171" sldId="270"/>
            <ac:spMk id="69" creationId="{F2AC420E-F79A-4FB7-8013-94B1E8B6320D}"/>
          </ac:spMkLst>
        </pc:spChg>
        <pc:spChg chg="add">
          <ac:chgData name="Hassan Rizwan" userId="4c095f2bea02d6db" providerId="LiveId" clId="{202F2923-2D75-4DDA-A2AA-2F8C96ECC85E}" dt="2022-12-23T04:47:10.884" v="1084" actId="26606"/>
          <ac:spMkLst>
            <pc:docMk/>
            <pc:sldMk cId="2960390171" sldId="270"/>
            <ac:spMk id="70" creationId="{3CD1EA40-7116-4FCB-9369-70F29FAA91EC}"/>
          </ac:spMkLst>
        </pc:spChg>
        <pc:spChg chg="add">
          <ac:chgData name="Hassan Rizwan" userId="4c095f2bea02d6db" providerId="LiveId" clId="{202F2923-2D75-4DDA-A2AA-2F8C96ECC85E}" dt="2022-12-23T04:47:10.884" v="1084" actId="26606"/>
          <ac:spMkLst>
            <pc:docMk/>
            <pc:sldMk cId="2960390171" sldId="270"/>
            <ac:spMk id="71" creationId="{BF647E38-F93D-4661-8D77-CE13EEB65B5A}"/>
          </ac:spMkLst>
        </pc:spChg>
        <pc:grpChg chg="add del">
          <ac:chgData name="Hassan Rizwan" userId="4c095f2bea02d6db" providerId="LiveId" clId="{202F2923-2D75-4DDA-A2AA-2F8C96ECC85E}" dt="2022-12-23T04:27:01.467" v="951" actId="26606"/>
          <ac:grpSpMkLst>
            <pc:docMk/>
            <pc:sldMk cId="2960390171" sldId="270"/>
            <ac:grpSpMk id="9" creationId="{E9B930FD-8671-4C4C-ADCF-73AC1D0CD417}"/>
          </ac:grpSpMkLst>
        </pc:grpChg>
        <pc:grpChg chg="add del">
          <ac:chgData name="Hassan Rizwan" userId="4c095f2bea02d6db" providerId="LiveId" clId="{202F2923-2D75-4DDA-A2AA-2F8C96ECC85E}" dt="2022-12-23T04:27:01.467" v="951" actId="26606"/>
          <ac:grpSpMkLst>
            <pc:docMk/>
            <pc:sldMk cId="2960390171" sldId="270"/>
            <ac:grpSpMk id="22" creationId="{383C2651-AE0C-4AE4-8725-E2F9414FE219}"/>
          </ac:grpSpMkLst>
        </pc:grpChg>
        <pc:grpChg chg="add del">
          <ac:chgData name="Hassan Rizwan" userId="4c095f2bea02d6db" providerId="LiveId" clId="{202F2923-2D75-4DDA-A2AA-2F8C96ECC85E}" dt="2022-12-23T04:46:59.374" v="1077" actId="26606"/>
          <ac:grpSpMkLst>
            <pc:docMk/>
            <pc:sldMk cId="2960390171" sldId="270"/>
            <ac:grpSpMk id="30" creationId="{78127680-150F-4A90-9950-F66392578116}"/>
          </ac:grpSpMkLst>
        </pc:grpChg>
        <pc:grpChg chg="add del">
          <ac:chgData name="Hassan Rizwan" userId="4c095f2bea02d6db" providerId="LiveId" clId="{202F2923-2D75-4DDA-A2AA-2F8C96ECC85E}" dt="2022-12-23T04:46:59.374" v="1077" actId="26606"/>
          <ac:grpSpMkLst>
            <pc:docMk/>
            <pc:sldMk cId="2960390171" sldId="270"/>
            <ac:grpSpMk id="38" creationId="{466920E5-8640-4C24-A775-8647637094A7}"/>
          </ac:grpSpMkLst>
        </pc:grpChg>
        <pc:grpChg chg="add">
          <ac:chgData name="Hassan Rizwan" userId="4c095f2bea02d6db" providerId="LiveId" clId="{202F2923-2D75-4DDA-A2AA-2F8C96ECC85E}" dt="2022-12-23T04:47:10.884" v="1084" actId="26606"/>
          <ac:grpSpMkLst>
            <pc:docMk/>
            <pc:sldMk cId="2960390171" sldId="270"/>
            <ac:grpSpMk id="72" creationId="{8E8872B6-836E-4281-A971-D133C61875CB}"/>
          </ac:grpSpMkLst>
        </pc:grpChg>
        <pc:picChg chg="add mod">
          <ac:chgData name="Hassan Rizwan" userId="4c095f2bea02d6db" providerId="LiveId" clId="{202F2923-2D75-4DDA-A2AA-2F8C96ECC85E}" dt="2022-12-23T04:48:41.478" v="1090" actId="1076"/>
          <ac:picMkLst>
            <pc:docMk/>
            <pc:sldMk cId="2960390171" sldId="270"/>
            <ac:picMk id="7" creationId="{7626185C-B87F-288F-F720-8550D6C18BC7}"/>
          </ac:picMkLst>
        </pc:picChg>
        <pc:picChg chg="add del">
          <ac:chgData name="Hassan Rizwan" userId="4c095f2bea02d6db" providerId="LiveId" clId="{202F2923-2D75-4DDA-A2AA-2F8C96ECC85E}" dt="2022-12-23T04:47:10.820" v="1083" actId="26606"/>
          <ac:picMkLst>
            <pc:docMk/>
            <pc:sldMk cId="2960390171" sldId="270"/>
            <ac:picMk id="63" creationId="{49882614-11C4-4368-9534-6EBAC3488C70}"/>
          </ac:picMkLst>
        </pc:pic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13" creationId="{AB96D300-2136-3B60-7303-3AB1B3DFCE0F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16" creationId="{4A73D5D8-E38F-F5C7-7AD8-7A30CF79004A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21" creationId="{925088C5-9667-1462-8306-3D9D46FD32D0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23" creationId="{A68A2B58-6FC8-E642-293B-56AEF07C5B9A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25" creationId="{28D0A5D2-EDC6-407A-3A9C-B0B62B806E21}"/>
          </ac:cxnSpMkLst>
        </pc:cxnChg>
        <pc:cxnChg chg="del mod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29" creationId="{F3339C3A-7FAA-BE97-78CB-DBF7985540ED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31" creationId="{540CB08F-8FFB-9CF3-66B3-D3FD4E14B377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33" creationId="{89BD0826-898A-069F-0F1F-835206B67808}"/>
          </ac:cxnSpMkLst>
        </pc:cxnChg>
        <pc:cxnChg chg="del mod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35" creationId="{190E0B27-2436-FFE1-2F17-22B8E46BB8B1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37" creationId="{ACC38E2D-C7A2-B7CD-DE3F-2B37CF5F0F80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46" creationId="{66E0CB82-5D98-BA02-3844-FD0E1D70AF1B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48" creationId="{6BA029EF-945D-6BF5-33E4-6B120BD7D4F1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52" creationId="{21F1B3F5-358E-A01A-B28E-C620225BA738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53" creationId="{63F5B19D-359A-BC11-A0C9-72289373219D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54" creationId="{2068D87D-5436-7127-0DB7-42638DC95DBB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55" creationId="{7EC7C157-73C5-4A6C-29CD-29AA13CB2D30}"/>
          </ac:cxnSpMkLst>
        </pc:cxnChg>
        <pc:cxnChg chg="del">
          <ac:chgData name="Hassan Rizwan" userId="4c095f2bea02d6db" providerId="LiveId" clId="{202F2923-2D75-4DDA-A2AA-2F8C96ECC85E}" dt="2022-12-23T04:26:45.523" v="943" actId="478"/>
          <ac:cxnSpMkLst>
            <pc:docMk/>
            <pc:sldMk cId="2960390171" sldId="270"/>
            <ac:cxnSpMk id="56" creationId="{EB016507-FACC-020A-9063-EFF51A27347A}"/>
          </ac:cxnSpMkLst>
        </pc:cxnChg>
      </pc:sldChg>
      <pc:sldChg chg="new del">
        <pc:chgData name="Hassan Rizwan" userId="4c095f2bea02d6db" providerId="LiveId" clId="{202F2923-2D75-4DDA-A2AA-2F8C96ECC85E}" dt="2022-12-23T05:10:20.367" v="1687" actId="47"/>
        <pc:sldMkLst>
          <pc:docMk/>
          <pc:sldMk cId="1105459007" sldId="271"/>
        </pc:sldMkLst>
      </pc:sldChg>
      <pc:sldChg chg="new del">
        <pc:chgData name="Hassan Rizwan" userId="4c095f2bea02d6db" providerId="LiveId" clId="{202F2923-2D75-4DDA-A2AA-2F8C96ECC85E}" dt="2022-12-23T05:09:38.529" v="1632" actId="680"/>
        <pc:sldMkLst>
          <pc:docMk/>
          <pc:sldMk cId="1338321125" sldId="271"/>
        </pc:sldMkLst>
      </pc:sldChg>
      <pc:sldChg chg="addSp delSp modSp add del mod ord setBg modClrScheme delAnim setClrOvrMap delDesignElem chgLayout">
        <pc:chgData name="Hassan Rizwan" userId="4c095f2bea02d6db" providerId="LiveId" clId="{202F2923-2D75-4DDA-A2AA-2F8C96ECC85E}" dt="2022-12-23T05:23:22.209" v="1829" actId="47"/>
        <pc:sldMkLst>
          <pc:docMk/>
          <pc:sldMk cId="2961485585" sldId="272"/>
        </pc:sldMkLst>
        <pc:spChg chg="mod ord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2" creationId="{8AA52B3F-A86D-BB3D-570B-FD7506A6F70F}"/>
          </ac:spMkLst>
        </pc:spChg>
        <pc:spChg chg="add del mod ord">
          <ac:chgData name="Hassan Rizwan" userId="4c095f2bea02d6db" providerId="LiveId" clId="{202F2923-2D75-4DDA-A2AA-2F8C96ECC85E}" dt="2022-12-23T05:14:10.619" v="1794" actId="26606"/>
          <ac:spMkLst>
            <pc:docMk/>
            <pc:sldMk cId="2961485585" sldId="272"/>
            <ac:spMk id="3" creationId="{06D53D0C-62A7-B1A0-A488-BF2C091C3147}"/>
          </ac:spMkLst>
        </pc:spChg>
        <pc:spChg chg="add del mod ord">
          <ac:chgData name="Hassan Rizwan" userId="4c095f2bea02d6db" providerId="LiveId" clId="{202F2923-2D75-4DDA-A2AA-2F8C96ECC85E}" dt="2022-12-23T05:13:30.871" v="1787" actId="700"/>
          <ac:spMkLst>
            <pc:docMk/>
            <pc:sldMk cId="2961485585" sldId="272"/>
            <ac:spMk id="4" creationId="{B0E1E478-64BF-BAF1-7AF5-3C3047171696}"/>
          </ac:spMkLst>
        </pc:spChg>
        <pc:spChg chg="add del">
          <ac:chgData name="Hassan Rizwan" userId="4c095f2bea02d6db" providerId="LiveId" clId="{202F2923-2D75-4DDA-A2AA-2F8C96ECC85E}" dt="2022-12-23T05:13:57.269" v="1791" actId="26606"/>
          <ac:spMkLst>
            <pc:docMk/>
            <pc:sldMk cId="2961485585" sldId="272"/>
            <ac:spMk id="8" creationId="{327D73B4-9F5C-4A64-A179-51B9500CB8B5}"/>
          </ac:spMkLst>
        </pc:spChg>
        <pc:spChg chg="add del">
          <ac:chgData name="Hassan Rizwan" userId="4c095f2bea02d6db" providerId="LiveId" clId="{202F2923-2D75-4DDA-A2AA-2F8C96ECC85E}" dt="2022-12-23T05:19:59.030" v="1801" actId="26606"/>
          <ac:spMkLst>
            <pc:docMk/>
            <pc:sldMk cId="2961485585" sldId="272"/>
            <ac:spMk id="9" creationId="{2B566528-1B12-4246-9431-5C2D7D081168}"/>
          </ac:spMkLst>
        </pc:spChg>
        <pc:spChg chg="add del">
          <ac:chgData name="Hassan Rizwan" userId="4c095f2bea02d6db" providerId="LiveId" clId="{202F2923-2D75-4DDA-A2AA-2F8C96ECC85E}" dt="2022-12-23T05:13:57.269" v="1791" actId="26606"/>
          <ac:spMkLst>
            <pc:docMk/>
            <pc:sldMk cId="2961485585" sldId="272"/>
            <ac:spMk id="10" creationId="{C1F06963-6374-4B48-844F-071A9BAAAE02}"/>
          </ac:spMkLst>
        </pc:spChg>
        <pc:spChg chg="add del">
          <ac:chgData name="Hassan Rizwan" userId="4c095f2bea02d6db" providerId="LiveId" clId="{202F2923-2D75-4DDA-A2AA-2F8C96ECC85E}" dt="2022-12-23T05:19:59.030" v="1801" actId="26606"/>
          <ac:spMkLst>
            <pc:docMk/>
            <pc:sldMk cId="2961485585" sldId="272"/>
            <ac:spMk id="11" creationId="{2E80C965-DB6D-4F81-9E9E-B027384D0BD6}"/>
          </ac:spMkLst>
        </pc:spChg>
        <pc:spChg chg="add del">
          <ac:chgData name="Hassan Rizwan" userId="4c095f2bea02d6db" providerId="LiveId" clId="{202F2923-2D75-4DDA-A2AA-2F8C96ECC85E}" dt="2022-12-23T05:13:57.269" v="1791" actId="26606"/>
          <ac:spMkLst>
            <pc:docMk/>
            <pc:sldMk cId="2961485585" sldId="272"/>
            <ac:spMk id="12" creationId="{6CB927A4-E432-4310-9CD5-E89FF5063179}"/>
          </ac:spMkLst>
        </pc:spChg>
        <pc:spChg chg="add del">
          <ac:chgData name="Hassan Rizwan" userId="4c095f2bea02d6db" providerId="LiveId" clId="{202F2923-2D75-4DDA-A2AA-2F8C96ECC85E}" dt="2022-12-23T05:19:59.030" v="1801" actId="26606"/>
          <ac:spMkLst>
            <pc:docMk/>
            <pc:sldMk cId="2961485585" sldId="272"/>
            <ac:spMk id="13" creationId="{A580F890-B085-4E95-96AA-55AEBEC5CE6E}"/>
          </ac:spMkLst>
        </pc:spChg>
        <pc:spChg chg="add del">
          <ac:chgData name="Hassan Rizwan" userId="4c095f2bea02d6db" providerId="LiveId" clId="{202F2923-2D75-4DDA-A2AA-2F8C96ECC85E}" dt="2022-12-23T05:13:57.269" v="1791" actId="26606"/>
          <ac:spMkLst>
            <pc:docMk/>
            <pc:sldMk cId="2961485585" sldId="272"/>
            <ac:spMk id="14" creationId="{1453BF6C-B012-48B7-B4E8-6D7AC7C27D02}"/>
          </ac:spMkLst>
        </pc:spChg>
        <pc:spChg chg="add del">
          <ac:chgData name="Hassan Rizwan" userId="4c095f2bea02d6db" providerId="LiveId" clId="{202F2923-2D75-4DDA-A2AA-2F8C96ECC85E}" dt="2022-12-23T05:19:59.030" v="1801" actId="26606"/>
          <ac:spMkLst>
            <pc:docMk/>
            <pc:sldMk cId="2961485585" sldId="272"/>
            <ac:spMk id="15" creationId="{D3F51FEB-38FB-4F6C-9F7B-2F2AFAB65463}"/>
          </ac:spMkLst>
        </pc:spChg>
        <pc:spChg chg="add del">
          <ac:chgData name="Hassan Rizwan" userId="4c095f2bea02d6db" providerId="LiveId" clId="{202F2923-2D75-4DDA-A2AA-2F8C96ECC85E}" dt="2022-12-23T05:13:57.269" v="1791" actId="26606"/>
          <ac:spMkLst>
            <pc:docMk/>
            <pc:sldMk cId="2961485585" sldId="272"/>
            <ac:spMk id="16" creationId="{E3020543-B24B-4EC4-8FFC-8DD88EEA91A8}"/>
          </ac:spMkLst>
        </pc:spChg>
        <pc:spChg chg="add del">
          <ac:chgData name="Hassan Rizwan" userId="4c095f2bea02d6db" providerId="LiveId" clId="{202F2923-2D75-4DDA-A2AA-2F8C96ECC85E}" dt="2022-12-23T05:19:59.030" v="1801" actId="26606"/>
          <ac:spMkLst>
            <pc:docMk/>
            <pc:sldMk cId="2961485585" sldId="272"/>
            <ac:spMk id="17" creationId="{1E547BA6-BAE0-43BB-A7CA-60F69CE252F0}"/>
          </ac:spMkLst>
        </pc:spChg>
        <pc:spChg chg="add del">
          <ac:chgData name="Hassan Rizwan" userId="4c095f2bea02d6db" providerId="LiveId" clId="{202F2923-2D75-4DDA-A2AA-2F8C96ECC85E}" dt="2022-12-23T05:14:10.517" v="1793" actId="26606"/>
          <ac:spMkLst>
            <pc:docMk/>
            <pc:sldMk cId="2961485585" sldId="272"/>
            <ac:spMk id="20" creationId="{2B566528-1B12-4246-9431-5C2D7D081168}"/>
          </ac:spMkLst>
        </pc:spChg>
        <pc:spChg chg="add del">
          <ac:chgData name="Hassan Rizwan" userId="4c095f2bea02d6db" providerId="LiveId" clId="{202F2923-2D75-4DDA-A2AA-2F8C96ECC85E}" dt="2022-12-23T05:14:10.517" v="1793" actId="26606"/>
          <ac:spMkLst>
            <pc:docMk/>
            <pc:sldMk cId="2961485585" sldId="272"/>
            <ac:spMk id="21" creationId="{2E80C965-DB6D-4F81-9E9E-B027384D0BD6}"/>
          </ac:spMkLst>
        </pc:spChg>
        <pc:spChg chg="add del">
          <ac:chgData name="Hassan Rizwan" userId="4c095f2bea02d6db" providerId="LiveId" clId="{202F2923-2D75-4DDA-A2AA-2F8C96ECC85E}" dt="2022-12-23T05:14:10.517" v="1793" actId="26606"/>
          <ac:spMkLst>
            <pc:docMk/>
            <pc:sldMk cId="2961485585" sldId="272"/>
            <ac:spMk id="22" creationId="{A580F890-B085-4E95-96AA-55AEBEC5CE6E}"/>
          </ac:spMkLst>
        </pc:spChg>
        <pc:spChg chg="add del">
          <ac:chgData name="Hassan Rizwan" userId="4c095f2bea02d6db" providerId="LiveId" clId="{202F2923-2D75-4DDA-A2AA-2F8C96ECC85E}" dt="2022-12-23T05:14:10.517" v="1793" actId="26606"/>
          <ac:spMkLst>
            <pc:docMk/>
            <pc:sldMk cId="2961485585" sldId="272"/>
            <ac:spMk id="23" creationId="{D3F51FEB-38FB-4F6C-9F7B-2F2AFAB65463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24" creationId="{49B3E584-4770-448C-AEA7-2CEE9F850A2F}"/>
          </ac:spMkLst>
        </pc:spChg>
        <pc:spChg chg="add del">
          <ac:chgData name="Hassan Rizwan" userId="4c095f2bea02d6db" providerId="LiveId" clId="{202F2923-2D75-4DDA-A2AA-2F8C96ECC85E}" dt="2022-12-23T05:14:10.517" v="1793" actId="26606"/>
          <ac:spMkLst>
            <pc:docMk/>
            <pc:sldMk cId="2961485585" sldId="272"/>
            <ac:spMk id="25" creationId="{1E547BA6-BAE0-43BB-A7CA-60F69CE252F0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26" creationId="{72B27AFA-86A5-4FB9-9FE1-33E2503962C1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32" creationId="{10FB8389-B4B0-4276-A6EB-5535937738AD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34" creationId="{E0223324-6476-4A1F-B26F-77CB4E5AA08A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36" creationId="{9A0ABF1C-7928-4DD3-B9A6-6B599599714E}"/>
          </ac:spMkLst>
        </pc:spChg>
        <pc:spChg chg="add del">
          <ac:chgData name="Hassan Rizwan" userId="4c095f2bea02d6db" providerId="LiveId" clId="{202F2923-2D75-4DDA-A2AA-2F8C96ECC85E}" dt="2022-12-23T05:13:37.106" v="1789" actId="700"/>
          <ac:spMkLst>
            <pc:docMk/>
            <pc:sldMk cId="2961485585" sldId="272"/>
            <ac:spMk id="40" creationId="{D6C80E47-971C-437F-B030-191115B01D68}"/>
          </ac:spMkLst>
        </pc:spChg>
        <pc:spChg chg="add del">
          <ac:chgData name="Hassan Rizwan" userId="4c095f2bea02d6db" providerId="LiveId" clId="{202F2923-2D75-4DDA-A2AA-2F8C96ECC85E}" dt="2022-12-23T05:13:37.106" v="1789" actId="700"/>
          <ac:spMkLst>
            <pc:docMk/>
            <pc:sldMk cId="2961485585" sldId="272"/>
            <ac:spMk id="69" creationId="{F2AC420E-F79A-4FB7-8013-94B1E8B6320D}"/>
          </ac:spMkLst>
        </pc:spChg>
        <pc:spChg chg="add del">
          <ac:chgData name="Hassan Rizwan" userId="4c095f2bea02d6db" providerId="LiveId" clId="{202F2923-2D75-4DDA-A2AA-2F8C96ECC85E}" dt="2022-12-23T05:13:37.106" v="1789" actId="700"/>
          <ac:spMkLst>
            <pc:docMk/>
            <pc:sldMk cId="2961485585" sldId="272"/>
            <ac:spMk id="70" creationId="{3CD1EA40-7116-4FCB-9369-70F29FAA91EC}"/>
          </ac:spMkLst>
        </pc:spChg>
        <pc:spChg chg="add del">
          <ac:chgData name="Hassan Rizwan" userId="4c095f2bea02d6db" providerId="LiveId" clId="{202F2923-2D75-4DDA-A2AA-2F8C96ECC85E}" dt="2022-12-23T05:13:37.106" v="1789" actId="700"/>
          <ac:spMkLst>
            <pc:docMk/>
            <pc:sldMk cId="2961485585" sldId="272"/>
            <ac:spMk id="71" creationId="{BF647E38-F93D-4661-8D77-CE13EEB65B5A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3" creationId="{0B655FA0-F08E-419A-83F5-23E3ADA5A7D2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4" creationId="{AD8E9261-7E3D-4B22-9B39-8CC1D4F43F80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5" creationId="{632485D7-A2AD-470C-BD26-EABCF63F9C43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6" creationId="{22BD4173-4E70-447E-9DFE-F4E5CB830D7B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7" creationId="{037F912F-356C-4A91-B15E-7A1D626E6D9C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8" creationId="{BB0DAED8-C4B6-4A57-9196-B11759865248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79" creationId="{655899FB-5538-4E4C-B95A-D3BA49BBD327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0" creationId="{885694C0-F226-4392-885A-1056B163F340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1" creationId="{483E3282-BB58-46D8-BB45-F7F2DBCCF1D2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2" creationId="{402E8DFE-1141-4DAF-AB0C-A74CC0EFDA62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3" creationId="{B261BAA8-8B84-4751-80F6-9153C68F2B92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4" creationId="{7E496AA7-168D-4B53-A954-31C3A61C22BD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5" creationId="{81E2E8B6-2216-47C5-A3C2-1DBAD819E372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6" creationId="{8D1F42DA-9F6E-477D-B3BB-92EC089DBC91}"/>
          </ac:spMkLst>
        </pc:spChg>
        <pc:spChg chg="mod">
          <ac:chgData name="Hassan Rizwan" userId="4c095f2bea02d6db" providerId="LiveId" clId="{202F2923-2D75-4DDA-A2AA-2F8C96ECC85E}" dt="2022-12-23T05:12:48.888" v="1780" actId="2711"/>
          <ac:spMkLst>
            <pc:docMk/>
            <pc:sldMk cId="2961485585" sldId="272"/>
            <ac:spMk id="87" creationId="{9457FA40-677B-4BAA-BF89-253A485DD0C6}"/>
          </ac:spMkLst>
        </pc:spChg>
        <pc:spChg chg="add del">
          <ac:chgData name="Hassan Rizwan" userId="4c095f2bea02d6db" providerId="LiveId" clId="{202F2923-2D75-4DDA-A2AA-2F8C96ECC85E}" dt="2022-12-23T05:19:58.827" v="1800" actId="26606"/>
          <ac:spMkLst>
            <pc:docMk/>
            <pc:sldMk cId="2961485585" sldId="272"/>
            <ac:spMk id="1031" creationId="{2B566528-1B12-4246-9431-5C2D7D081168}"/>
          </ac:spMkLst>
        </pc:spChg>
        <pc:spChg chg="add del">
          <ac:chgData name="Hassan Rizwan" userId="4c095f2bea02d6db" providerId="LiveId" clId="{202F2923-2D75-4DDA-A2AA-2F8C96ECC85E}" dt="2022-12-23T05:19:58.827" v="1800" actId="26606"/>
          <ac:spMkLst>
            <pc:docMk/>
            <pc:sldMk cId="2961485585" sldId="272"/>
            <ac:spMk id="1033" creationId="{D3F51FEB-38FB-4F6C-9F7B-2F2AFAB65463}"/>
          </ac:spMkLst>
        </pc:spChg>
        <pc:spChg chg="add del">
          <ac:chgData name="Hassan Rizwan" userId="4c095f2bea02d6db" providerId="LiveId" clId="{202F2923-2D75-4DDA-A2AA-2F8C96ECC85E}" dt="2022-12-23T05:19:58.827" v="1800" actId="26606"/>
          <ac:spMkLst>
            <pc:docMk/>
            <pc:sldMk cId="2961485585" sldId="272"/>
            <ac:spMk id="1035" creationId="{1E547BA6-BAE0-43BB-A7CA-60F69CE252F0}"/>
          </ac:spMkLst>
        </pc:spChg>
        <pc:spChg chg="add del">
          <ac:chgData name="Hassan Rizwan" userId="4c095f2bea02d6db" providerId="LiveId" clId="{202F2923-2D75-4DDA-A2AA-2F8C96ECC85E}" dt="2022-12-23T05:20:28.626" v="1804" actId="26606"/>
          <ac:spMkLst>
            <pc:docMk/>
            <pc:sldMk cId="2961485585" sldId="272"/>
            <ac:spMk id="1041" creationId="{743AA782-23D1-4521-8CAD-47662984AA08}"/>
          </ac:spMkLst>
        </pc:spChg>
        <pc:spChg chg="add del">
          <ac:chgData name="Hassan Rizwan" userId="4c095f2bea02d6db" providerId="LiveId" clId="{202F2923-2D75-4DDA-A2AA-2F8C96ECC85E}" dt="2022-12-23T05:20:28.626" v="1804" actId="26606"/>
          <ac:spMkLst>
            <pc:docMk/>
            <pc:sldMk cId="2961485585" sldId="272"/>
            <ac:spMk id="1042" creationId="{650D18FE-0824-4A46-B22C-A86B52E5780A}"/>
          </ac:spMkLst>
        </pc:spChg>
        <pc:spChg chg="add del">
          <ac:chgData name="Hassan Rizwan" userId="4c095f2bea02d6db" providerId="LiveId" clId="{202F2923-2D75-4DDA-A2AA-2F8C96ECC85E}" dt="2022-12-23T05:20:28.456" v="1803" actId="26606"/>
          <ac:spMkLst>
            <pc:docMk/>
            <pc:sldMk cId="2961485585" sldId="272"/>
            <ac:spMk id="1047" creationId="{743AA782-23D1-4521-8CAD-47662984AA08}"/>
          </ac:spMkLst>
        </pc:spChg>
        <pc:spChg chg="add del">
          <ac:chgData name="Hassan Rizwan" userId="4c095f2bea02d6db" providerId="LiveId" clId="{202F2923-2D75-4DDA-A2AA-2F8C96ECC85E}" dt="2022-12-23T05:20:28.456" v="1803" actId="26606"/>
          <ac:spMkLst>
            <pc:docMk/>
            <pc:sldMk cId="2961485585" sldId="272"/>
            <ac:spMk id="1049" creationId="{650D18FE-0824-4A46-B22C-A86B52E5780A}"/>
          </ac:spMkLst>
        </pc:spChg>
        <pc:spChg chg="add del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1051" creationId="{743AA782-23D1-4521-8CAD-47662984AA08}"/>
          </ac:spMkLst>
        </pc:spChg>
        <pc:spChg chg="add del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1052" creationId="{650D18FE-0824-4A46-B22C-A86B52E5780A}"/>
          </ac:spMkLst>
        </pc:spChg>
        <pc:spChg chg="add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1057" creationId="{C7FA33FF-088D-4F16-95A2-2C64D353DEA8}"/>
          </ac:spMkLst>
        </pc:spChg>
        <pc:spChg chg="add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1059" creationId="{A376EFB1-01CF-419F-ABF1-2AF02BBFCBD1}"/>
          </ac:spMkLst>
        </pc:spChg>
        <pc:spChg chg="add">
          <ac:chgData name="Hassan Rizwan" userId="4c095f2bea02d6db" providerId="LiveId" clId="{202F2923-2D75-4DDA-A2AA-2F8C96ECC85E}" dt="2022-12-23T05:22:00.821" v="1817" actId="26606"/>
          <ac:spMkLst>
            <pc:docMk/>
            <pc:sldMk cId="2961485585" sldId="272"/>
            <ac:spMk id="1061" creationId="{FF9DEA15-78BD-4750-AA18-B9F28A6D5AB8}"/>
          </ac:spMkLst>
        </pc:spChg>
        <pc:grpChg chg="add del">
          <ac:chgData name="Hassan Rizwan" userId="4c095f2bea02d6db" providerId="LiveId" clId="{202F2923-2D75-4DDA-A2AA-2F8C96ECC85E}" dt="2022-12-23T05:13:37.106" v="1789" actId="700"/>
          <ac:grpSpMkLst>
            <pc:docMk/>
            <pc:sldMk cId="2961485585" sldId="272"/>
            <ac:grpSpMk id="72" creationId="{8E8872B6-836E-4281-A971-D133C61875CB}"/>
          </ac:grpSpMkLst>
        </pc:grpChg>
        <pc:grpChg chg="add del">
          <ac:chgData name="Hassan Rizwan" userId="4c095f2bea02d6db" providerId="LiveId" clId="{202F2923-2D75-4DDA-A2AA-2F8C96ECC85E}" dt="2022-12-23T05:19:58.827" v="1800" actId="26606"/>
          <ac:grpSpMkLst>
            <pc:docMk/>
            <pc:sldMk cId="2961485585" sldId="272"/>
            <ac:grpSpMk id="1037" creationId="{15CBE6EC-46EF-45D9-8E16-DCDC5917CA31}"/>
          </ac:grpSpMkLst>
        </pc:grpChg>
        <pc:graphicFrameChg chg="add mod ord modGraphic">
          <ac:chgData name="Hassan Rizwan" userId="4c095f2bea02d6db" providerId="LiveId" clId="{202F2923-2D75-4DDA-A2AA-2F8C96ECC85E}" dt="2022-12-23T05:22:37.537" v="1824" actId="207"/>
          <ac:graphicFrameMkLst>
            <pc:docMk/>
            <pc:sldMk cId="2961485585" sldId="272"/>
            <ac:graphicFrameMk id="5" creationId="{BA3DFE61-02CE-A2BF-A754-DCEDF65BA467}"/>
          </ac:graphicFrameMkLst>
        </pc:graphicFrameChg>
        <pc:graphicFrameChg chg="add del">
          <ac:chgData name="Hassan Rizwan" userId="4c095f2bea02d6db" providerId="LiveId" clId="{202F2923-2D75-4DDA-A2AA-2F8C96ECC85E}" dt="2022-12-23T05:13:16.465" v="1784" actId="26606"/>
          <ac:graphicFrameMkLst>
            <pc:docMk/>
            <pc:sldMk cId="2961485585" sldId="272"/>
            <ac:graphicFrameMk id="89" creationId="{E7889406-2D9F-671A-64C1-063938CF7E11}"/>
          </ac:graphicFrameMkLst>
        </pc:graphicFrameChg>
        <pc:graphicFrameChg chg="add del mod ord">
          <ac:chgData name="Hassan Rizwan" userId="4c095f2bea02d6db" providerId="LiveId" clId="{202F2923-2D75-4DDA-A2AA-2F8C96ECC85E}" dt="2022-12-23T05:13:31.204" v="1788" actId="26606"/>
          <ac:graphicFrameMkLst>
            <pc:docMk/>
            <pc:sldMk cId="2961485585" sldId="272"/>
            <ac:graphicFrameMk id="91" creationId="{DED2801E-2E80-854A-571D-ACB1C95FA8CA}"/>
          </ac:graphicFrameMkLst>
        </pc:graphicFrameChg>
        <pc:picChg chg="del">
          <ac:chgData name="Hassan Rizwan" userId="4c095f2bea02d6db" providerId="LiveId" clId="{202F2923-2D75-4DDA-A2AA-2F8C96ECC85E}" dt="2022-12-23T05:10:32.157" v="1700" actId="478"/>
          <ac:picMkLst>
            <pc:docMk/>
            <pc:sldMk cId="2961485585" sldId="272"/>
            <ac:picMk id="7" creationId="{7626185C-B87F-288F-F720-8550D6C18BC7}"/>
          </ac:picMkLst>
        </pc:picChg>
        <pc:picChg chg="add mod">
          <ac:chgData name="Hassan Rizwan" userId="4c095f2bea02d6db" providerId="LiveId" clId="{202F2923-2D75-4DDA-A2AA-2F8C96ECC85E}" dt="2022-12-23T05:22:17.499" v="1819" actId="1076"/>
          <ac:picMkLst>
            <pc:docMk/>
            <pc:sldMk cId="2961485585" sldId="272"/>
            <ac:picMk id="1026" creationId="{DE63E341-9BDE-58EF-1822-00DC3181F63F}"/>
          </ac:picMkLst>
        </pc:picChg>
        <pc:cxnChg chg="add del">
          <ac:chgData name="Hassan Rizwan" userId="4c095f2bea02d6db" providerId="LiveId" clId="{202F2923-2D75-4DDA-A2AA-2F8C96ECC85E}" dt="2022-12-23T05:13:57.269" v="1791" actId="26606"/>
          <ac:cxnSpMkLst>
            <pc:docMk/>
            <pc:sldMk cId="2961485585" sldId="272"/>
            <ac:cxnSpMk id="18" creationId="{C49DA8F6-BCC1-4447-B54C-57856834B94B}"/>
          </ac:cxnSpMkLst>
        </pc:cxnChg>
      </pc:sldChg>
      <pc:sldChg chg="new del">
        <pc:chgData name="Hassan Rizwan" userId="4c095f2bea02d6db" providerId="LiveId" clId="{202F2923-2D75-4DDA-A2AA-2F8C96ECC85E}" dt="2022-12-23T05:23:06.093" v="1826" actId="680"/>
        <pc:sldMkLst>
          <pc:docMk/>
          <pc:sldMk cId="1005321990" sldId="273"/>
        </pc:sldMkLst>
      </pc:sldChg>
      <pc:sldChg chg="addSp delSp modSp add del mod modClrScheme addAnim delAnim modAnim delDesignElem chgLayout">
        <pc:chgData name="Hassan Rizwan" userId="4c095f2bea02d6db" providerId="LiveId" clId="{202F2923-2D75-4DDA-A2AA-2F8C96ECC85E}" dt="2022-12-23T05:25:34.337" v="1884" actId="1076"/>
        <pc:sldMkLst>
          <pc:docMk/>
          <pc:sldMk cId="1482900635" sldId="273"/>
        </pc:sldMkLst>
        <pc:spChg chg="add del mod">
          <ac:chgData name="Hassan Rizwan" userId="4c095f2bea02d6db" providerId="LiveId" clId="{202F2923-2D75-4DDA-A2AA-2F8C96ECC85E}" dt="2022-12-23T05:23:39.689" v="1835" actId="478"/>
          <ac:spMkLst>
            <pc:docMk/>
            <pc:sldMk cId="1482900635" sldId="273"/>
            <ac:spMk id="2" creationId="{C8D802AB-94EF-3308-D3D7-6B99304C31AA}"/>
          </ac:spMkLst>
        </pc:spChg>
        <pc:spChg chg="add del">
          <ac:chgData name="Hassan Rizwan" userId="4c095f2bea02d6db" providerId="LiveId" clId="{202F2923-2D75-4DDA-A2AA-2F8C96ECC85E}" dt="2022-12-23T05:23:36.129" v="1833" actId="478"/>
          <ac:spMkLst>
            <pc:docMk/>
            <pc:sldMk cId="1482900635" sldId="273"/>
            <ac:spMk id="3" creationId="{71A3AAE8-2886-8534-E4BE-CC5F56D44345}"/>
          </ac:spMkLst>
        </pc:spChg>
        <pc:spChg chg="add del mod">
          <ac:chgData name="Hassan Rizwan" userId="4c095f2bea02d6db" providerId="LiveId" clId="{202F2923-2D75-4DDA-A2AA-2F8C96ECC85E}" dt="2022-12-23T05:23:27.728" v="1831" actId="478"/>
          <ac:spMkLst>
            <pc:docMk/>
            <pc:sldMk cId="1482900635" sldId="273"/>
            <ac:spMk id="6" creationId="{5216FDD4-0663-DD30-896D-0C8AC6C0CD18}"/>
          </ac:spMkLst>
        </pc:spChg>
        <pc:spChg chg="add del mod">
          <ac:chgData name="Hassan Rizwan" userId="4c095f2bea02d6db" providerId="LiveId" clId="{202F2923-2D75-4DDA-A2AA-2F8C96ECC85E}" dt="2022-12-23T05:23:27.728" v="1831" actId="478"/>
          <ac:spMkLst>
            <pc:docMk/>
            <pc:sldMk cId="1482900635" sldId="273"/>
            <ac:spMk id="8" creationId="{5017CF90-C727-FCDF-5003-8799991493B6}"/>
          </ac:spMkLst>
        </pc:spChg>
        <pc:spChg chg="add del mod">
          <ac:chgData name="Hassan Rizwan" userId="4c095f2bea02d6db" providerId="LiveId" clId="{202F2923-2D75-4DDA-A2AA-2F8C96ECC85E}" dt="2022-12-23T05:23:52.166" v="1840" actId="478"/>
          <ac:spMkLst>
            <pc:docMk/>
            <pc:sldMk cId="1482900635" sldId="273"/>
            <ac:spMk id="10" creationId="{111CE94B-D6A5-5A14-D09C-222B50B22D33}"/>
          </ac:spMkLst>
        </pc:spChg>
        <pc:spChg chg="add del mod">
          <ac:chgData name="Hassan Rizwan" userId="4c095f2bea02d6db" providerId="LiveId" clId="{202F2923-2D75-4DDA-A2AA-2F8C96ECC85E}" dt="2022-12-23T05:23:53.808" v="1841" actId="478"/>
          <ac:spMkLst>
            <pc:docMk/>
            <pc:sldMk cId="1482900635" sldId="273"/>
            <ac:spMk id="12" creationId="{E2E30947-B389-1F6C-EFB3-159CD486EA2E}"/>
          </ac:spMkLst>
        </pc:spChg>
        <pc:spChg chg="add del">
          <ac:chgData name="Hassan Rizwan" userId="4c095f2bea02d6db" providerId="LiveId" clId="{202F2923-2D75-4DDA-A2AA-2F8C96ECC85E}" dt="2022-12-23T05:23:50.072" v="1839" actId="700"/>
          <ac:spMkLst>
            <pc:docMk/>
            <pc:sldMk cId="1482900635" sldId="273"/>
            <ac:spMk id="14" creationId="{A5271697-90F1-4A23-8EF2-0179F2EAFACB}"/>
          </ac:spMkLst>
        </pc:spChg>
        <pc:spChg chg="add del">
          <ac:chgData name="Hassan Rizwan" userId="4c095f2bea02d6db" providerId="LiveId" clId="{202F2923-2D75-4DDA-A2AA-2F8C96ECC85E}" dt="2022-12-23T05:23:50.072" v="1839" actId="700"/>
          <ac:spMkLst>
            <pc:docMk/>
            <pc:sldMk cId="1482900635" sldId="273"/>
            <ac:spMk id="15" creationId="{0450C687-86B5-4248-BEBB-0B59B7977047}"/>
          </ac:spMkLst>
        </pc:spChg>
        <pc:spChg chg="add del">
          <ac:chgData name="Hassan Rizwan" userId="4c095f2bea02d6db" providerId="LiveId" clId="{202F2923-2D75-4DDA-A2AA-2F8C96ECC85E}" dt="2022-12-23T05:23:50.072" v="1839" actId="700"/>
          <ac:spMkLst>
            <pc:docMk/>
            <pc:sldMk cId="1482900635" sldId="273"/>
            <ac:spMk id="37" creationId="{3CD1EA40-7116-4FCB-9369-70F29FAA91EC}"/>
          </ac:spMkLst>
        </pc:spChg>
        <pc:spChg chg="add del">
          <ac:chgData name="Hassan Rizwan" userId="4c095f2bea02d6db" providerId="LiveId" clId="{202F2923-2D75-4DDA-A2AA-2F8C96ECC85E}" dt="2022-12-23T05:23:50.072" v="1839" actId="700"/>
          <ac:spMkLst>
            <pc:docMk/>
            <pc:sldMk cId="1482900635" sldId="273"/>
            <ac:spMk id="38" creationId="{D9F5512A-48E1-4C07-B75E-3CCC517B6804}"/>
          </ac:spMkLst>
        </pc:spChg>
        <pc:spChg chg="add del mod">
          <ac:chgData name="Hassan Rizwan" userId="4c095f2bea02d6db" providerId="LiveId" clId="{202F2923-2D75-4DDA-A2AA-2F8C96ECC85E}" dt="2022-12-23T05:23:41.027" v="1837"/>
          <ac:spMkLst>
            <pc:docMk/>
            <pc:sldMk cId="1482900635" sldId="273"/>
            <ac:spMk id="39" creationId="{3E1E3EA3-95C9-F763-4EBB-684ACD412C95}"/>
          </ac:spMkLst>
        </pc:spChg>
        <pc:spChg chg="mod">
          <ac:chgData name="Hassan Rizwan" userId="4c095f2bea02d6db" providerId="LiveId" clId="{202F2923-2D75-4DDA-A2AA-2F8C96ECC85E}" dt="2022-12-23T05:23:40.039" v="1836"/>
          <ac:spMkLst>
            <pc:docMk/>
            <pc:sldMk cId="1482900635" sldId="273"/>
            <ac:spMk id="41" creationId="{B905B0C4-F880-2C03-B911-6ECB1EACE882}"/>
          </ac:spMkLst>
        </pc:spChg>
        <pc:spChg chg="mod">
          <ac:chgData name="Hassan Rizwan" userId="4c095f2bea02d6db" providerId="LiveId" clId="{202F2923-2D75-4DDA-A2AA-2F8C96ECC85E}" dt="2022-12-23T05:23:40.039" v="1836"/>
          <ac:spMkLst>
            <pc:docMk/>
            <pc:sldMk cId="1482900635" sldId="273"/>
            <ac:spMk id="42" creationId="{5B2D3533-887E-9009-601E-4A68156667E6}"/>
          </ac:spMkLst>
        </pc:spChg>
        <pc:spChg chg="add del mod">
          <ac:chgData name="Hassan Rizwan" userId="4c095f2bea02d6db" providerId="LiveId" clId="{202F2923-2D75-4DDA-A2AA-2F8C96ECC85E}" dt="2022-12-23T05:23:41.027" v="1837"/>
          <ac:spMkLst>
            <pc:docMk/>
            <pc:sldMk cId="1482900635" sldId="273"/>
            <ac:spMk id="44" creationId="{000FF418-C5D4-DBC8-81CC-609CAD68EC43}"/>
          </ac:spMkLst>
        </pc:spChg>
        <pc:spChg chg="add del mod">
          <ac:chgData name="Hassan Rizwan" userId="4c095f2bea02d6db" providerId="LiveId" clId="{202F2923-2D75-4DDA-A2AA-2F8C96ECC85E}" dt="2022-12-23T05:24:01.873" v="1845"/>
          <ac:spMkLst>
            <pc:docMk/>
            <pc:sldMk cId="1482900635" sldId="273"/>
            <ac:spMk id="46" creationId="{1EFE7FE4-561D-384B-CC94-18B418B7CCA5}"/>
          </ac:spMkLst>
        </pc:spChg>
        <pc:spChg chg="mod">
          <ac:chgData name="Hassan Rizwan" userId="4c095f2bea02d6db" providerId="LiveId" clId="{202F2923-2D75-4DDA-A2AA-2F8C96ECC85E}" dt="2022-12-23T05:23:54.089" v="1842"/>
          <ac:spMkLst>
            <pc:docMk/>
            <pc:sldMk cId="1482900635" sldId="273"/>
            <ac:spMk id="48" creationId="{95F760DA-09F2-2FD9-98D0-F79022C94EE0}"/>
          </ac:spMkLst>
        </pc:spChg>
        <pc:spChg chg="mod">
          <ac:chgData name="Hassan Rizwan" userId="4c095f2bea02d6db" providerId="LiveId" clId="{202F2923-2D75-4DDA-A2AA-2F8C96ECC85E}" dt="2022-12-23T05:23:54.089" v="1842"/>
          <ac:spMkLst>
            <pc:docMk/>
            <pc:sldMk cId="1482900635" sldId="273"/>
            <ac:spMk id="49" creationId="{4B993A30-8364-6874-7939-F36B99B8F73F}"/>
          </ac:spMkLst>
        </pc:spChg>
        <pc:spChg chg="add del mod">
          <ac:chgData name="Hassan Rizwan" userId="4c095f2bea02d6db" providerId="LiveId" clId="{202F2923-2D75-4DDA-A2AA-2F8C96ECC85E}" dt="2022-12-23T05:24:01.873" v="1845"/>
          <ac:spMkLst>
            <pc:docMk/>
            <pc:sldMk cId="1482900635" sldId="273"/>
            <ac:spMk id="51" creationId="{2CF31BA5-9DCD-8890-A699-8D9B79BC7223}"/>
          </ac:spMkLst>
        </pc:spChg>
        <pc:spChg chg="add mod">
          <ac:chgData name="Hassan Rizwan" userId="4c095f2bea02d6db" providerId="LiveId" clId="{202F2923-2D75-4DDA-A2AA-2F8C96ECC85E}" dt="2022-12-23T05:24:09.035" v="1847" actId="1076"/>
          <ac:spMkLst>
            <pc:docMk/>
            <pc:sldMk cId="1482900635" sldId="273"/>
            <ac:spMk id="53" creationId="{69759D16-AD03-2C0A-AEE5-981EBFC91A1D}"/>
          </ac:spMkLst>
        </pc:spChg>
        <pc:spChg chg="mod">
          <ac:chgData name="Hassan Rizwan" userId="4c095f2bea02d6db" providerId="LiveId" clId="{202F2923-2D75-4DDA-A2AA-2F8C96ECC85E}" dt="2022-12-23T05:24:02.433" v="1846"/>
          <ac:spMkLst>
            <pc:docMk/>
            <pc:sldMk cId="1482900635" sldId="273"/>
            <ac:spMk id="55" creationId="{7E8FCC57-E3E7-A0B1-965F-363F0F4CD1D7}"/>
          </ac:spMkLst>
        </pc:spChg>
        <pc:spChg chg="mod">
          <ac:chgData name="Hassan Rizwan" userId="4c095f2bea02d6db" providerId="LiveId" clId="{202F2923-2D75-4DDA-A2AA-2F8C96ECC85E}" dt="2022-12-23T05:24:02.433" v="1846"/>
          <ac:spMkLst>
            <pc:docMk/>
            <pc:sldMk cId="1482900635" sldId="273"/>
            <ac:spMk id="56" creationId="{748541F6-D1B7-A86A-8EE8-BF7B704FE9C7}"/>
          </ac:spMkLst>
        </pc:spChg>
        <pc:spChg chg="add mod">
          <ac:chgData name="Hassan Rizwan" userId="4c095f2bea02d6db" providerId="LiveId" clId="{202F2923-2D75-4DDA-A2AA-2F8C96ECC85E}" dt="2022-12-23T05:24:09.035" v="1847" actId="1076"/>
          <ac:spMkLst>
            <pc:docMk/>
            <pc:sldMk cId="1482900635" sldId="273"/>
            <ac:spMk id="58" creationId="{FC27921A-C8B6-AF86-A9E7-F93BFC30FC01}"/>
          </ac:spMkLst>
        </pc:spChg>
        <pc:grpChg chg="add del">
          <ac:chgData name="Hassan Rizwan" userId="4c095f2bea02d6db" providerId="LiveId" clId="{202F2923-2D75-4DDA-A2AA-2F8C96ECC85E}" dt="2022-12-23T05:23:50.072" v="1839" actId="700"/>
          <ac:grpSpMkLst>
            <pc:docMk/>
            <pc:sldMk cId="1482900635" sldId="273"/>
            <ac:grpSpMk id="16" creationId="{A9B4CF53-BC95-46A2-B37D-D05450472BCB}"/>
          </ac:grpSpMkLst>
        </pc:grpChg>
        <pc:grpChg chg="add del mod">
          <ac:chgData name="Hassan Rizwan" userId="4c095f2bea02d6db" providerId="LiveId" clId="{202F2923-2D75-4DDA-A2AA-2F8C96ECC85E}" dt="2022-12-23T05:23:41.027" v="1837"/>
          <ac:grpSpMkLst>
            <pc:docMk/>
            <pc:sldMk cId="1482900635" sldId="273"/>
            <ac:grpSpMk id="40" creationId="{B4FA57D9-2A00-F75B-C030-575D6D964C39}"/>
          </ac:grpSpMkLst>
        </pc:grpChg>
        <pc:grpChg chg="add del mod">
          <ac:chgData name="Hassan Rizwan" userId="4c095f2bea02d6db" providerId="LiveId" clId="{202F2923-2D75-4DDA-A2AA-2F8C96ECC85E}" dt="2022-12-23T05:24:01.873" v="1845"/>
          <ac:grpSpMkLst>
            <pc:docMk/>
            <pc:sldMk cId="1482900635" sldId="273"/>
            <ac:grpSpMk id="47" creationId="{A9A462BE-F5DB-B5B5-A872-3583465320F6}"/>
          </ac:grpSpMkLst>
        </pc:grpChg>
        <pc:grpChg chg="add mod">
          <ac:chgData name="Hassan Rizwan" userId="4c095f2bea02d6db" providerId="LiveId" clId="{202F2923-2D75-4DDA-A2AA-2F8C96ECC85E}" dt="2022-12-23T05:25:34.337" v="1884" actId="1076"/>
          <ac:grpSpMkLst>
            <pc:docMk/>
            <pc:sldMk cId="1482900635" sldId="273"/>
            <ac:grpSpMk id="54" creationId="{BA7C039D-46E2-9528-D3BC-AB4D74C39704}"/>
          </ac:grpSpMkLst>
        </pc:grpChg>
        <pc:picChg chg="add del">
          <ac:chgData name="Hassan Rizwan" userId="4c095f2bea02d6db" providerId="LiveId" clId="{202F2923-2D75-4DDA-A2AA-2F8C96ECC85E}" dt="2022-12-23T05:23:34.462" v="1832" actId="478"/>
          <ac:picMkLst>
            <pc:docMk/>
            <pc:sldMk cId="1482900635" sldId="273"/>
            <ac:picMk id="5" creationId="{62CA8459-4383-0BEC-A3D2-7AD6B098DC44}"/>
          </ac:picMkLst>
        </pc:picChg>
        <pc:picChg chg="add del mod">
          <ac:chgData name="Hassan Rizwan" userId="4c095f2bea02d6db" providerId="LiveId" clId="{202F2923-2D75-4DDA-A2AA-2F8C96ECC85E}" dt="2022-12-23T05:23:41.027" v="1837"/>
          <ac:picMkLst>
            <pc:docMk/>
            <pc:sldMk cId="1482900635" sldId="273"/>
            <ac:picMk id="13" creationId="{2B153BC1-E133-2EAD-4CE7-0EA5BEC7CAD3}"/>
          </ac:picMkLst>
        </pc:picChg>
        <pc:picChg chg="add del mod">
          <ac:chgData name="Hassan Rizwan" userId="4c095f2bea02d6db" providerId="LiveId" clId="{202F2923-2D75-4DDA-A2AA-2F8C96ECC85E}" dt="2022-12-23T05:24:01.873" v="1845"/>
          <ac:picMkLst>
            <pc:docMk/>
            <pc:sldMk cId="1482900635" sldId="273"/>
            <ac:picMk id="45" creationId="{8D052DDD-AB6D-4BFA-7CF6-5C1D931CD2BE}"/>
          </ac:picMkLst>
        </pc:picChg>
        <pc:picChg chg="add mod">
          <ac:chgData name="Hassan Rizwan" userId="4c095f2bea02d6db" providerId="LiveId" clId="{202F2923-2D75-4DDA-A2AA-2F8C96ECC85E}" dt="2022-12-23T05:25:30.422" v="1883" actId="1076"/>
          <ac:picMkLst>
            <pc:docMk/>
            <pc:sldMk cId="1482900635" sldId="273"/>
            <ac:picMk id="52" creationId="{3BA68225-9B54-04A9-B50C-C026F4DCA58F}"/>
          </ac:picMkLst>
        </pc:picChg>
        <pc:cxnChg chg="mod">
          <ac:chgData name="Hassan Rizwan" userId="4c095f2bea02d6db" providerId="LiveId" clId="{202F2923-2D75-4DDA-A2AA-2F8C96ECC85E}" dt="2022-12-23T05:23:40.039" v="1836"/>
          <ac:cxnSpMkLst>
            <pc:docMk/>
            <pc:sldMk cId="1482900635" sldId="273"/>
            <ac:cxnSpMk id="43" creationId="{055C78B7-AC98-6D5B-81D0-4FC0707F82E9}"/>
          </ac:cxnSpMkLst>
        </pc:cxnChg>
        <pc:cxnChg chg="mod">
          <ac:chgData name="Hassan Rizwan" userId="4c095f2bea02d6db" providerId="LiveId" clId="{202F2923-2D75-4DDA-A2AA-2F8C96ECC85E}" dt="2022-12-23T05:23:54.089" v="1842"/>
          <ac:cxnSpMkLst>
            <pc:docMk/>
            <pc:sldMk cId="1482900635" sldId="273"/>
            <ac:cxnSpMk id="50" creationId="{2BE3FD13-C68E-8C90-9492-0DC57143EF3A}"/>
          </ac:cxnSpMkLst>
        </pc:cxnChg>
        <pc:cxnChg chg="mod">
          <ac:chgData name="Hassan Rizwan" userId="4c095f2bea02d6db" providerId="LiveId" clId="{202F2923-2D75-4DDA-A2AA-2F8C96ECC85E}" dt="2022-12-23T05:24:02.433" v="1846"/>
          <ac:cxnSpMkLst>
            <pc:docMk/>
            <pc:sldMk cId="1482900635" sldId="273"/>
            <ac:cxnSpMk id="57" creationId="{2284ED79-9E2C-0CA8-2758-139D5EF98BF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585B98-9554-4CE2-DB16-F7B1D8EE3D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13077-652A-EB2F-6902-19DE08CB5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6EA00-1C01-418F-9F83-56B6B1338F40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E6FA9-3BA9-6A9A-E2FC-3F88F20390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243AD-2B14-F066-54D6-57AEB9D4E7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F3CF6-6965-4A65-84FE-FCAE18A4A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19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8CD7B-B1C6-4439-8FE3-1BAB9DC39869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E8151-F63B-4C34-BA2F-3DBCAF2E7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1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57F7-C780-0823-F1FA-363955F84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E6C19-CD0E-C974-6162-3319BF1D1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BA615-CCD4-16A5-8AEB-9CCA1956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A46E-54DE-41A9-9A4B-7926B516244F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F99C2-6FD7-E2C6-093D-CEF3A565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A5BC-8A1E-2AB9-313F-EA9AE44D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7065-C8A7-ABC8-3505-C390E0B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015DD-C25E-D9B8-43C8-6E9C3E929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18342-1F1F-7F58-8865-5DA1F04F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796E7-E054-4AC3-A1BA-7EF9871DF16E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3C1C-A288-8307-7388-8C3316E4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AF32-E61B-8F8A-5C9F-8D78220E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24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430BB-EF01-BEFE-6227-41DCA0773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B2BB0-9D14-FE53-1FAF-C1200AD06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A6A92-3773-F0C4-642C-37A68C34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8758-136C-4B98-AE1B-E1519CED7066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945CF-098D-2E7D-355A-8A09BAD7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5FB9-FB39-3381-07DD-DEDB04E4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7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9">
            <a:extLst>
              <a:ext uri="{FF2B5EF4-FFF2-40B4-BE49-F238E27FC236}">
                <a16:creationId xmlns:a16="http://schemas.microsoft.com/office/drawing/2014/main" id="{A41F5723-480A-CC0C-30A8-1211F193DF01}"/>
              </a:ext>
            </a:extLst>
          </p:cNvPr>
          <p:cNvSpPr/>
          <p:nvPr userDrawn="1"/>
        </p:nvSpPr>
        <p:spPr>
          <a:xfrm>
            <a:off x="7193280" y="6356350"/>
            <a:ext cx="4998720" cy="509265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F47721">
                  <a:shade val="30000"/>
                  <a:satMod val="115000"/>
                </a:srgbClr>
              </a:gs>
              <a:gs pos="50000">
                <a:srgbClr val="F47721">
                  <a:shade val="67500"/>
                  <a:satMod val="115000"/>
                </a:srgbClr>
              </a:gs>
              <a:gs pos="100000">
                <a:srgbClr val="F47721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EE699-F525-EF8E-A9B4-7F61A4F5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19257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07627-B597-42AD-BE51-3A0EA3074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0299-A6A9-CBC9-8292-4823D8E8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A838-B938-4B85-B7B4-3E22EB51C9AD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ADD17-973D-B5E5-82EA-AAAACEAC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E5CB3-F29B-5B5B-F52E-7E9D2EF8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8419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fld id="{AB109131-778F-4679-B790-6E26ACD9DB0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E2349F-2CA4-7129-2B5C-7AF78CD76C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8485" r="50799" b="1"/>
          <a:stretch/>
        </p:blipFill>
        <p:spPr>
          <a:xfrm>
            <a:off x="10144641" y="0"/>
            <a:ext cx="2047360" cy="2163018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EB79278F-B596-BD40-B45B-235322871C4B}"/>
              </a:ext>
            </a:extLst>
          </p:cNvPr>
          <p:cNvSpPr/>
          <p:nvPr userDrawn="1"/>
        </p:nvSpPr>
        <p:spPr>
          <a:xfrm>
            <a:off x="-707020" y="6356350"/>
            <a:ext cx="8860420" cy="509265"/>
          </a:xfrm>
          <a:prstGeom prst="parallelogram">
            <a:avLst>
              <a:gd name="adj" fmla="val 125004"/>
            </a:avLst>
          </a:prstGeom>
          <a:gradFill flip="none" rotWithShape="1">
            <a:gsLst>
              <a:gs pos="0">
                <a:srgbClr val="192575">
                  <a:shade val="30000"/>
                  <a:satMod val="115000"/>
                </a:srgbClr>
              </a:gs>
              <a:gs pos="50000">
                <a:srgbClr val="192575">
                  <a:shade val="67500"/>
                  <a:satMod val="115000"/>
                </a:srgbClr>
              </a:gs>
              <a:gs pos="100000">
                <a:srgbClr val="19257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7701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8794DEF-3CFE-6001-7E24-34D9F1DE86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ED5199-69AF-83DD-DAA8-6CF1B0D88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4433-4649-52F6-DE57-D98A470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62A-972D-4796-9260-814E0697113E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E307-27F5-55E5-404C-F6C581FA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46B9-D0A3-6DF2-86E8-40BE7CDD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8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A22A6C9-5CEF-6CB8-EB3C-3D9EE8D1A6DE}"/>
              </a:ext>
            </a:extLst>
          </p:cNvPr>
          <p:cNvSpPr/>
          <p:nvPr userDrawn="1"/>
        </p:nvSpPr>
        <p:spPr>
          <a:xfrm>
            <a:off x="7193280" y="6356350"/>
            <a:ext cx="4998720" cy="509265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F47721">
                  <a:shade val="30000"/>
                  <a:satMod val="115000"/>
                </a:srgbClr>
              </a:gs>
              <a:gs pos="50000">
                <a:srgbClr val="F47721">
                  <a:shade val="67500"/>
                  <a:satMod val="115000"/>
                </a:srgbClr>
              </a:gs>
              <a:gs pos="100000">
                <a:srgbClr val="F47721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EE96184B-368E-4649-3B05-1B471C894656}"/>
              </a:ext>
            </a:extLst>
          </p:cNvPr>
          <p:cNvSpPr/>
          <p:nvPr userDrawn="1"/>
        </p:nvSpPr>
        <p:spPr>
          <a:xfrm>
            <a:off x="-707020" y="6356350"/>
            <a:ext cx="8860420" cy="509265"/>
          </a:xfrm>
          <a:prstGeom prst="parallelogram">
            <a:avLst>
              <a:gd name="adj" fmla="val 125004"/>
            </a:avLst>
          </a:prstGeom>
          <a:gradFill flip="none" rotWithShape="1">
            <a:gsLst>
              <a:gs pos="0">
                <a:srgbClr val="192575">
                  <a:shade val="30000"/>
                  <a:satMod val="115000"/>
                </a:srgbClr>
              </a:gs>
              <a:gs pos="50000">
                <a:srgbClr val="192575">
                  <a:shade val="67500"/>
                  <a:satMod val="115000"/>
                </a:srgbClr>
              </a:gs>
              <a:gs pos="100000">
                <a:srgbClr val="19257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3B17E-CC55-DF92-F791-01BB6E23C6F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886954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19257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9D4A4-5726-F08D-1CE2-A38E9A3C950A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838199" y="1825625"/>
            <a:ext cx="5342681" cy="435133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7C1BE-7758-ADE2-4AEE-EE9E749755EA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6382474" y="1825625"/>
            <a:ext cx="534268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01441-56D5-60DE-0521-CC76EFCA79BB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31F9579-1F32-4306-9F71-C95011E76905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EA37F-13E7-87D4-860B-8D76C7A6C0B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C3DC9-F3A4-9381-A500-A43F85314B5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42841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109131-778F-4679-B790-6E26ACD9DB0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DE8616-55A7-6CB8-0C98-6C3CA989C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82" t="25394" b="23747"/>
          <a:stretch/>
        </p:blipFill>
        <p:spPr>
          <a:xfrm>
            <a:off x="0" y="-1"/>
            <a:ext cx="568568" cy="597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4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C9812-3F07-D029-F8BC-F39D20B3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8E75F-5771-5CB6-92A9-164B26542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AA27F-5914-1924-292F-9AD4AB1F3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40CBC-A60C-8933-AF1C-005FAD59E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7583C-DEA2-FBAD-264E-6B273197A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D4E10-CF8A-1403-B6B2-EB8E0BED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22DD-3FAA-4D45-AF7D-F3686139314E}" type="datetime1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791889-B469-21DC-E6CB-329FCDC5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121CE-68C0-9655-401B-E06DBF06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6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E8E3-53C7-5E36-B897-3B0392CB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88DBE-8F86-FE16-8C6E-8B3AC8E3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2666-1DBD-4D46-984E-40F286BA07E7}" type="datetime1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A2EC3-E8DE-EE82-47B8-E5F914A1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AFD55-8140-F5E0-1F9B-2EEC3FE2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1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59E24-C0D1-35C9-56D0-A0E64342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8D0E2-4BB5-4F88-84EA-1560EBCE6AAA}" type="datetime1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5A6A4-1895-7542-9B65-56C2FC08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48458-EFD5-84B0-3097-E3591F47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7676-1DA4-A22F-E13D-558FB228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4355-500E-60C3-ADEB-7CA2A34A8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CAC53-D0CE-C05E-F1E3-00D842B12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29C2D-7890-744F-9854-24C9E8FC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E73-D548-4C8A-B1D9-4EF8408ACE6E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160CF-655D-21AE-B24E-5E97D9D4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72183-E8C0-76C4-2BD4-18FA648BD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63BD-342F-70AD-9FFA-A09DF008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DB3CD-BF33-9564-A22C-5A3C44F62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986D3-799D-683B-0F52-C2BB416FA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A7889-FA97-59E7-1DC3-CFD81CFB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C11E-045F-4DA5-8616-2A34BDFE39E0}" type="datetime1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548E8-1A5E-7DE6-02C5-AF4C19C5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49897-421D-114B-0CC5-035784F4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5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94F7A-2207-25E5-1B52-9F6CE02EB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29CC3-1970-9BED-249B-C66F2A08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CF12A-2880-C503-5222-D1F8ACA7B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1EC43-F6DF-4A9B-9D85-7706B8357A31}" type="datetime1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BC69-B8AF-6A93-E97B-86757D773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A56FC-728F-F9C4-05C6-564DA2CA7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AB109131-778F-4679-B790-6E26ACD9DB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5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789A279-CBEB-DD67-AF80-C80546080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493" b="45253"/>
          <a:stretch/>
        </p:blipFill>
        <p:spPr>
          <a:xfrm>
            <a:off x="5171559" y="755964"/>
            <a:ext cx="7020441" cy="610203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7626625-BD2B-3A90-25FE-49A62426461B}"/>
              </a:ext>
            </a:extLst>
          </p:cNvPr>
          <p:cNvSpPr txBox="1">
            <a:spLocks/>
          </p:cNvSpPr>
          <p:nvPr/>
        </p:nvSpPr>
        <p:spPr>
          <a:xfrm>
            <a:off x="482279" y="639419"/>
            <a:ext cx="10116765" cy="165237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rgbClr val="FFFFFF"/>
                </a:solidFill>
                <a:latin typeface="Bahnschrift" panose="020B0502040204020203" pitchFamily="34" charset="0"/>
              </a:rPr>
              <a:t>Federated Learning for Wireless Communications</a:t>
            </a:r>
            <a:endParaRPr lang="en-US" sz="5400" b="1" dirty="0">
              <a:solidFill>
                <a:srgbClr val="FFFFFF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E368498-0A64-5E59-739F-8BD0F4065EDA}"/>
              </a:ext>
            </a:extLst>
          </p:cNvPr>
          <p:cNvSpPr txBox="1">
            <a:spLocks/>
          </p:cNvSpPr>
          <p:nvPr/>
        </p:nvSpPr>
        <p:spPr>
          <a:xfrm>
            <a:off x="482279" y="5185458"/>
            <a:ext cx="6126866" cy="11720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rgbClr val="FFFFFF"/>
                </a:solidFill>
                <a:latin typeface="Bahnschrift" panose="020B0502040204020203" pitchFamily="34" charset="0"/>
              </a:rPr>
              <a:t>Presented by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Muhammad Ahmed Mohsin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Muhammad 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306B28-8B16-429F-B2AD-9A28CE33A823}"/>
              </a:ext>
            </a:extLst>
          </p:cNvPr>
          <p:cNvSpPr txBox="1"/>
          <p:nvPr/>
        </p:nvSpPr>
        <p:spPr>
          <a:xfrm>
            <a:off x="482279" y="2388221"/>
            <a:ext cx="702044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i="0" dirty="0">
                <a:solidFill>
                  <a:schemeClr val="bg1">
                    <a:lumMod val="85000"/>
                  </a:schemeClr>
                </a:solidFill>
                <a:effectLst/>
                <a:latin typeface="Bahnschrift" panose="020B0502040204020203" pitchFamily="34" charset="0"/>
              </a:rPr>
              <a:t>A Decentralized Approach to Intelligent Networks</a:t>
            </a:r>
          </a:p>
        </p:txBody>
      </p:sp>
    </p:spTree>
    <p:extLst>
      <p:ext uri="{BB962C8B-B14F-4D97-AF65-F5344CB8AC3E}">
        <p14:creationId xmlns:p14="http://schemas.microsoft.com/office/powerpoint/2010/main" val="340151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F9D7DD-676D-FD97-63D9-A3F113A3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900" dirty="0"/>
              <a:t>Federated Learning &amp;</a:t>
            </a:r>
            <a:br>
              <a:rPr lang="en-US" sz="6900" dirty="0"/>
            </a:br>
            <a:r>
              <a:rPr lang="en-US" sz="6900" dirty="0"/>
              <a:t>Wireless Communications</a:t>
            </a:r>
            <a:endParaRPr lang="en-001" sz="6900" dirty="0"/>
          </a:p>
        </p:txBody>
      </p:sp>
    </p:spTree>
    <p:extLst>
      <p:ext uri="{BB962C8B-B14F-4D97-AF65-F5344CB8AC3E}">
        <p14:creationId xmlns:p14="http://schemas.microsoft.com/office/powerpoint/2010/main" val="414024745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3DF37E-E398-2F61-1981-2C302A87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9" y="2381401"/>
            <a:ext cx="5093804" cy="3355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2881AF6-AE37-70A0-CBDC-21045043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 over Wireless Networks</a:t>
            </a:r>
            <a:endParaRPr lang="en-00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EE837-1C26-0801-9EA4-A356BCB0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72EDF9D-AF65-31D5-02A4-966ED82E21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825625"/>
                <a:ext cx="599061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Consider a simple </a:t>
                </a:r>
                <a:r>
                  <a:rPr lang="en-US" sz="2000" dirty="0">
                    <a:solidFill>
                      <a:srgbClr val="F47721"/>
                    </a:solidFill>
                  </a:rPr>
                  <a:t>TDMA</a:t>
                </a:r>
                <a:r>
                  <a:rPr lang="en-US" sz="2000" dirty="0"/>
                  <a:t> communication model</a:t>
                </a:r>
              </a:p>
              <a:p>
                <a:pPr lvl="1"/>
                <a:r>
                  <a:rPr lang="en-US" sz="1800" dirty="0">
                    <a:solidFill>
                      <a:srgbClr val="192575"/>
                    </a:solidFill>
                  </a:rPr>
                  <a:t>Single base station (aggregator)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192575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solidFill>
                      <a:srgbClr val="192575"/>
                    </a:solidFill>
                  </a:rPr>
                  <a:t> user </a:t>
                </a:r>
                <a:r>
                  <a:rPr lang="en-US" sz="1800" dirty="0" err="1">
                    <a:solidFill>
                      <a:srgbClr val="192575"/>
                    </a:solidFill>
                  </a:rPr>
                  <a:t>equipments</a:t>
                </a:r>
                <a:r>
                  <a:rPr lang="en-US" sz="1800" dirty="0">
                    <a:solidFill>
                      <a:srgbClr val="192575"/>
                    </a:solidFill>
                  </a:rPr>
                  <a:t> (UEs/devices/clients)</a:t>
                </a:r>
              </a:p>
              <a:p>
                <a:r>
                  <a:rPr lang="en-US" sz="2000" dirty="0"/>
                  <a:t>Achievable </a:t>
                </a:r>
                <a:r>
                  <a:rPr lang="en-US" sz="2000" dirty="0">
                    <a:solidFill>
                      <a:srgbClr val="F47721"/>
                    </a:solidFill>
                  </a:rPr>
                  <a:t>transmission rate</a:t>
                </a:r>
                <a:endParaRPr lang="en-US" sz="2000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US" sz="1800" b="0" i="0" smtClean="0"/>
                        <m:t> </m:t>
                      </m:r>
                      <m:r>
                        <m:rPr>
                          <m:nor/>
                        </m:rPr>
                        <a:rPr lang="en-US" sz="1800" b="0" i="0" smtClean="0"/>
                        <m:t>ln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477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4772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4772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47721"/>
                    </a:solidFill>
                  </a:rPr>
                  <a:t> </a:t>
                </a:r>
                <a:r>
                  <a:rPr lang="en-US" sz="2000" dirty="0"/>
                  <a:t>as the </a:t>
                </a:r>
                <a:r>
                  <a:rPr lang="en-US" sz="2000" dirty="0">
                    <a:solidFill>
                      <a:srgbClr val="F47721"/>
                    </a:solidFill>
                  </a:rPr>
                  <a:t>time allocated </a:t>
                </a:r>
                <a:r>
                  <a:rPr lang="en-US" sz="2000" dirty="0"/>
                  <a:t>to </a:t>
                </a:r>
                <a:r>
                  <a:rPr lang="en-US" sz="2000" dirty="0" err="1"/>
                  <a:t>UE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4772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4772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4772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47721"/>
                    </a:solidFill>
                  </a:rPr>
                  <a:t> </a:t>
                </a:r>
                <a:r>
                  <a:rPr lang="en-US" sz="2000" dirty="0"/>
                  <a:t>being the</a:t>
                </a:r>
                <a:r>
                  <a:rPr lang="en-US" sz="2000" dirty="0">
                    <a:solidFill>
                      <a:srgbClr val="F47721"/>
                    </a:solidFill>
                  </a:rPr>
                  <a:t> data size</a:t>
                </a:r>
                <a:r>
                  <a:rPr lang="en-US" sz="2000" dirty="0"/>
                  <a:t> of upload parameters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F47721"/>
                    </a:solidFill>
                  </a:rPr>
                  <a:t>Energy consumption </a:t>
                </a:r>
                <a:r>
                  <a:rPr lang="en-US" sz="2000" dirty="0"/>
                  <a:t>(communication)</a:t>
                </a:r>
                <a:r>
                  <a:rPr lang="en-US" sz="2000" dirty="0">
                    <a:solidFill>
                      <a:srgbClr val="F47721"/>
                    </a:solidFill>
                  </a:rPr>
                  <a:t> </a:t>
                </a:r>
                <a:r>
                  <a:rPr lang="en-US" sz="2000" dirty="0"/>
                  <a:t>of </a:t>
                </a:r>
                <a:r>
                  <a:rPr lang="en-US" sz="2000" dirty="0" err="1"/>
                  <a:t>UE</a:t>
                </a:r>
                <a:r>
                  <a:rPr lang="en-US" sz="2000" baseline="-25000" dirty="0" err="1"/>
                  <a:t>n</a:t>
                </a:r>
                <a:endParaRPr lang="en-US" sz="2000" baseline="-25000" dirty="0"/>
              </a:p>
              <a:p>
                <a:pPr marL="0" indent="0" algn="ctr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𝑐𝑜𝑚</m:t>
                          </m:r>
                        </m:sup>
                      </m:sSub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672EDF9D-AF65-31D5-02A4-966ED82E2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5"/>
                <a:ext cx="5990618" cy="4351338"/>
              </a:xfrm>
              <a:prstGeom prst="rect">
                <a:avLst/>
              </a:prstGeom>
              <a:blipFill>
                <a:blip r:embed="rId3"/>
                <a:stretch>
                  <a:fillRect l="-814" t="-1401" r="-916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7715930-F5F7-2F89-F9C6-56C959EA34EA}"/>
              </a:ext>
            </a:extLst>
          </p:cNvPr>
          <p:cNvSpPr txBox="1"/>
          <p:nvPr/>
        </p:nvSpPr>
        <p:spPr>
          <a:xfrm>
            <a:off x="8542507" y="1968663"/>
            <a:ext cx="1950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D5F74"/>
                </a:solidFill>
                <a:latin typeface="Bahnschrift" panose="020B0502040204020203" pitchFamily="34" charset="0"/>
              </a:rPr>
              <a:t>System Model</a:t>
            </a:r>
            <a:endParaRPr lang="en-001" dirty="0">
              <a:solidFill>
                <a:srgbClr val="0D5F74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25506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81AF6-AE37-70A0-CBDC-21045043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en-00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EE837-1C26-0801-9EA4-A356BCB0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047B988-1D39-B301-DB90-D2B6E873B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11886" cy="1268212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200"/>
                  </a:spcAft>
                  <a:buNone/>
                </a:pPr>
                <a:r>
                  <a:rPr lang="en-US" sz="2000" dirty="0"/>
                  <a:t>Total </a:t>
                </a:r>
                <a:r>
                  <a:rPr lang="en-US" sz="2000" dirty="0">
                    <a:solidFill>
                      <a:srgbClr val="F47721"/>
                    </a:solidFill>
                  </a:rPr>
                  <a:t>energy consumption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𝑔𝑙𝑜𝑏</m:t>
                          </m:r>
                        </m:sub>
                      </m:sSub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𝑐𝑜𝑚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𝑐𝑚𝑝</m:t>
                          </m:r>
                        </m:sup>
                      </m:sSub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047B988-1D39-B301-DB90-D2B6E873B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11886" cy="1268212"/>
              </a:xfrm>
              <a:blipFill>
                <a:blip r:embed="rId2"/>
                <a:stretch>
                  <a:fillRect l="-1313" t="-4785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FF54C7-815D-A79F-515D-6320FBCF64D4}"/>
              </a:ext>
            </a:extLst>
          </p:cNvPr>
          <p:cNvSpPr/>
          <p:nvPr/>
        </p:nvSpPr>
        <p:spPr>
          <a:xfrm>
            <a:off x="5796134" y="1601014"/>
            <a:ext cx="1507787" cy="632586"/>
          </a:xfrm>
          <a:prstGeom prst="roundRect">
            <a:avLst/>
          </a:prstGeom>
          <a:solidFill>
            <a:srgbClr val="F47721"/>
          </a:solidFill>
          <a:ln w="28575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" panose="020B0502040204020203" pitchFamily="34" charset="0"/>
              </a:rPr>
              <a:t>Due to Communication</a:t>
            </a:r>
            <a:endParaRPr lang="en-001" sz="1400" dirty="0">
              <a:latin typeface="Bahnschrift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00CF4B-B560-7735-21E1-4AA6B215E2BA}"/>
              </a:ext>
            </a:extLst>
          </p:cNvPr>
          <p:cNvSpPr/>
          <p:nvPr/>
        </p:nvSpPr>
        <p:spPr>
          <a:xfrm>
            <a:off x="5796134" y="2742986"/>
            <a:ext cx="1507787" cy="632586"/>
          </a:xfrm>
          <a:prstGeom prst="roundRect">
            <a:avLst/>
          </a:prstGeom>
          <a:solidFill>
            <a:srgbClr val="F47721"/>
          </a:solidFill>
          <a:ln w="28575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ahnschrift" panose="020B0502040204020203" pitchFamily="34" charset="0"/>
              </a:rPr>
              <a:t>Due to Computation</a:t>
            </a:r>
            <a:endParaRPr lang="en-001" sz="1400" dirty="0">
              <a:latin typeface="Bahnschrift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01B7B5-E2EB-3617-B479-BC2C3C7067C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257800" y="2782957"/>
            <a:ext cx="538334" cy="276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7AADA7-0278-416B-CE7A-5700209B608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759200" y="1917307"/>
            <a:ext cx="2036934" cy="419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AE326E-CF7C-1D2D-2290-600741C56969}"/>
                  </a:ext>
                </a:extLst>
              </p:cNvPr>
              <p:cNvSpPr txBox="1"/>
              <p:nvPr/>
            </p:nvSpPr>
            <p:spPr>
              <a:xfrm>
                <a:off x="6241915" y="1816659"/>
                <a:ext cx="5111885" cy="999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latin typeface="Bahnschrift" panose="020B0502040204020203" pitchFamily="34" charset="0"/>
                  </a:rPr>
                  <a:t>                       Total </a:t>
                </a:r>
                <a:r>
                  <a:rPr lang="en-US" sz="2000" dirty="0">
                    <a:solidFill>
                      <a:srgbClr val="F47721"/>
                    </a:solidFill>
                    <a:latin typeface="Bahnschrift" panose="020B0502040204020203" pitchFamily="34" charset="0"/>
                  </a:rPr>
                  <a:t>learning time</a:t>
                </a:r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𝑔𝑙𝑜𝑏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𝑐𝑜𝑚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𝑐𝑚𝑝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AE326E-CF7C-1D2D-2290-600741C56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915" y="1816659"/>
                <a:ext cx="5111885" cy="999248"/>
              </a:xfrm>
              <a:prstGeom prst="rect">
                <a:avLst/>
              </a:prstGeom>
              <a:blipFill>
                <a:blip r:embed="rId3"/>
                <a:stretch>
                  <a:fillRect t="-3049"/>
                </a:stretch>
              </a:blipFill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9A8FA8-5F34-BED8-4949-E7A5ABCF539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303921" y="1917307"/>
            <a:ext cx="1184096" cy="438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E37B22-CBBD-A8E4-FD86-D567B4A39FE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303921" y="2763078"/>
            <a:ext cx="1690992" cy="296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27AD36-3365-960D-5258-645E2684127E}"/>
              </a:ext>
            </a:extLst>
          </p:cNvPr>
          <p:cNvGrpSpPr/>
          <p:nvPr/>
        </p:nvGrpSpPr>
        <p:grpSpPr>
          <a:xfrm>
            <a:off x="892933" y="3636995"/>
            <a:ext cx="5111888" cy="2575560"/>
            <a:chOff x="892933" y="3636995"/>
            <a:chExt cx="5111888" cy="2575560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1914889-AB3F-77C0-23DF-D60CF3046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l="-1560" t="-2754" r="-1560" b="-2714"/>
            <a:stretch/>
          </p:blipFill>
          <p:spPr>
            <a:xfrm>
              <a:off x="892935" y="3636995"/>
              <a:ext cx="5111886" cy="2575560"/>
            </a:xfrm>
            <a:prstGeom prst="rect">
              <a:avLst/>
            </a:prstGeom>
            <a:ln w="38100">
              <a:solidFill>
                <a:srgbClr val="192575"/>
              </a:solidFill>
            </a:ln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7843D3C-7A8F-E4B8-CFDF-60EDF658C6A9}"/>
                </a:ext>
              </a:extLst>
            </p:cNvPr>
            <p:cNvSpPr/>
            <p:nvPr/>
          </p:nvSpPr>
          <p:spPr>
            <a:xfrm>
              <a:off x="892934" y="5266752"/>
              <a:ext cx="1377826" cy="275197"/>
            </a:xfrm>
            <a:prstGeom prst="round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19257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CPU frequency</a:t>
              </a:r>
              <a:endParaRPr lang="en-001" sz="1400" dirty="0">
                <a:solidFill>
                  <a:srgbClr val="19257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F95E943-5DA4-1AFA-28E3-FD20563CEB6E}"/>
                </a:ext>
              </a:extLst>
            </p:cNvPr>
            <p:cNvSpPr/>
            <p:nvPr/>
          </p:nvSpPr>
          <p:spPr>
            <a:xfrm>
              <a:off x="892935" y="4905669"/>
              <a:ext cx="1377826" cy="275197"/>
            </a:xfrm>
            <a:prstGeom prst="round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19257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UE bottleneck</a:t>
              </a:r>
              <a:endParaRPr lang="en-001" sz="1400" dirty="0">
                <a:solidFill>
                  <a:srgbClr val="19257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D580715-C809-4229-B26F-E2731D16CECA}"/>
                </a:ext>
              </a:extLst>
            </p:cNvPr>
            <p:cNvSpPr/>
            <p:nvPr/>
          </p:nvSpPr>
          <p:spPr>
            <a:xfrm>
              <a:off x="892934" y="5585129"/>
              <a:ext cx="1377827" cy="275197"/>
            </a:xfrm>
            <a:prstGeom prst="round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19257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BS power range</a:t>
              </a:r>
              <a:endParaRPr lang="en-001" sz="1400" dirty="0">
                <a:solidFill>
                  <a:srgbClr val="19257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811D233-BC8F-0046-B284-749AC6743F2F}"/>
                </a:ext>
              </a:extLst>
            </p:cNvPr>
            <p:cNvSpPr/>
            <p:nvPr/>
          </p:nvSpPr>
          <p:spPr>
            <a:xfrm>
              <a:off x="892933" y="5851936"/>
              <a:ext cx="1377828" cy="275197"/>
            </a:xfrm>
            <a:prstGeom prst="round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19257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accuracy</a:t>
              </a:r>
              <a:endParaRPr lang="en-001" sz="1400" dirty="0">
                <a:solidFill>
                  <a:srgbClr val="19257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86742B-80E7-0292-A915-ABE6B4978432}"/>
                </a:ext>
              </a:extLst>
            </p:cNvPr>
            <p:cNvSpPr/>
            <p:nvPr/>
          </p:nvSpPr>
          <p:spPr>
            <a:xfrm>
              <a:off x="3869949" y="4371392"/>
              <a:ext cx="1789025" cy="458077"/>
            </a:xfrm>
            <a:prstGeom prst="roundRect">
              <a:avLst/>
            </a:prstGeom>
            <a:noFill/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19257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sharing constraint of TDMA</a:t>
              </a:r>
              <a:endParaRPr lang="en-001" sz="1400" dirty="0">
                <a:solidFill>
                  <a:srgbClr val="19257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3D65E91-176D-0FD4-8AA9-64BE0A6DD23F}"/>
              </a:ext>
            </a:extLst>
          </p:cNvPr>
          <p:cNvGrpSpPr/>
          <p:nvPr/>
        </p:nvGrpSpPr>
        <p:grpSpPr>
          <a:xfrm>
            <a:off x="7303921" y="3568164"/>
            <a:ext cx="4434840" cy="2488470"/>
            <a:chOff x="6918960" y="3556730"/>
            <a:chExt cx="4434840" cy="2488470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1ADDFD7-9AA7-7B2E-8E06-3FAE9A261F1C}"/>
                </a:ext>
              </a:extLst>
            </p:cNvPr>
            <p:cNvSpPr/>
            <p:nvPr/>
          </p:nvSpPr>
          <p:spPr>
            <a:xfrm>
              <a:off x="6918960" y="3636995"/>
              <a:ext cx="4434840" cy="2408205"/>
            </a:xfrm>
            <a:custGeom>
              <a:avLst/>
              <a:gdLst>
                <a:gd name="connsiteX0" fmla="*/ 0 w 4434840"/>
                <a:gd name="connsiteY0" fmla="*/ 401376 h 2408205"/>
                <a:gd name="connsiteX1" fmla="*/ 401376 w 4434840"/>
                <a:gd name="connsiteY1" fmla="*/ 0 h 2408205"/>
                <a:gd name="connsiteX2" fmla="*/ 956567 w 4434840"/>
                <a:gd name="connsiteY2" fmla="*/ 0 h 2408205"/>
                <a:gd name="connsiteX3" fmla="*/ 1548078 w 4434840"/>
                <a:gd name="connsiteY3" fmla="*/ 0 h 2408205"/>
                <a:gd name="connsiteX4" fmla="*/ 2103269 w 4434840"/>
                <a:gd name="connsiteY4" fmla="*/ 0 h 2408205"/>
                <a:gd name="connsiteX5" fmla="*/ 2658459 w 4434840"/>
                <a:gd name="connsiteY5" fmla="*/ 0 h 2408205"/>
                <a:gd name="connsiteX6" fmla="*/ 3213650 w 4434840"/>
                <a:gd name="connsiteY6" fmla="*/ 0 h 2408205"/>
                <a:gd name="connsiteX7" fmla="*/ 4033464 w 4434840"/>
                <a:gd name="connsiteY7" fmla="*/ 0 h 2408205"/>
                <a:gd name="connsiteX8" fmla="*/ 4434840 w 4434840"/>
                <a:gd name="connsiteY8" fmla="*/ 401376 h 2408205"/>
                <a:gd name="connsiteX9" fmla="*/ 4434840 w 4434840"/>
                <a:gd name="connsiteY9" fmla="*/ 888363 h 2408205"/>
                <a:gd name="connsiteX10" fmla="*/ 4434840 w 4434840"/>
                <a:gd name="connsiteY10" fmla="*/ 1423514 h 2408205"/>
                <a:gd name="connsiteX11" fmla="*/ 4434840 w 4434840"/>
                <a:gd name="connsiteY11" fmla="*/ 2006829 h 2408205"/>
                <a:gd name="connsiteX12" fmla="*/ 4033464 w 4434840"/>
                <a:gd name="connsiteY12" fmla="*/ 2408205 h 2408205"/>
                <a:gd name="connsiteX13" fmla="*/ 3623557 w 4434840"/>
                <a:gd name="connsiteY13" fmla="*/ 2408205 h 2408205"/>
                <a:gd name="connsiteX14" fmla="*/ 3032045 w 4434840"/>
                <a:gd name="connsiteY14" fmla="*/ 2408205 h 2408205"/>
                <a:gd name="connsiteX15" fmla="*/ 2440534 w 4434840"/>
                <a:gd name="connsiteY15" fmla="*/ 2408205 h 2408205"/>
                <a:gd name="connsiteX16" fmla="*/ 2030627 w 4434840"/>
                <a:gd name="connsiteY16" fmla="*/ 2408205 h 2408205"/>
                <a:gd name="connsiteX17" fmla="*/ 1548078 w 4434840"/>
                <a:gd name="connsiteY17" fmla="*/ 2408205 h 2408205"/>
                <a:gd name="connsiteX18" fmla="*/ 1029208 w 4434840"/>
                <a:gd name="connsiteY18" fmla="*/ 2408205 h 2408205"/>
                <a:gd name="connsiteX19" fmla="*/ 401376 w 4434840"/>
                <a:gd name="connsiteY19" fmla="*/ 2408205 h 2408205"/>
                <a:gd name="connsiteX20" fmla="*/ 0 w 4434840"/>
                <a:gd name="connsiteY20" fmla="*/ 2006829 h 2408205"/>
                <a:gd name="connsiteX21" fmla="*/ 0 w 4434840"/>
                <a:gd name="connsiteY21" fmla="*/ 1519842 h 2408205"/>
                <a:gd name="connsiteX22" fmla="*/ 0 w 4434840"/>
                <a:gd name="connsiteY22" fmla="*/ 968636 h 2408205"/>
                <a:gd name="connsiteX23" fmla="*/ 0 w 4434840"/>
                <a:gd name="connsiteY23" fmla="*/ 401376 h 2408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34840" h="2408205" fill="none" extrusionOk="0">
                  <a:moveTo>
                    <a:pt x="0" y="401376"/>
                  </a:moveTo>
                  <a:cubicBezTo>
                    <a:pt x="-47007" y="197489"/>
                    <a:pt x="165548" y="-19424"/>
                    <a:pt x="401376" y="0"/>
                  </a:cubicBezTo>
                  <a:cubicBezTo>
                    <a:pt x="566212" y="-48067"/>
                    <a:pt x="760947" y="46210"/>
                    <a:pt x="956567" y="0"/>
                  </a:cubicBezTo>
                  <a:cubicBezTo>
                    <a:pt x="1152187" y="-46210"/>
                    <a:pt x="1377507" y="19373"/>
                    <a:pt x="1548078" y="0"/>
                  </a:cubicBezTo>
                  <a:cubicBezTo>
                    <a:pt x="1718649" y="-19373"/>
                    <a:pt x="1972704" y="13251"/>
                    <a:pt x="2103269" y="0"/>
                  </a:cubicBezTo>
                  <a:cubicBezTo>
                    <a:pt x="2233834" y="-13251"/>
                    <a:pt x="2396818" y="16765"/>
                    <a:pt x="2658459" y="0"/>
                  </a:cubicBezTo>
                  <a:cubicBezTo>
                    <a:pt x="2920100" y="-16765"/>
                    <a:pt x="3046501" y="63476"/>
                    <a:pt x="3213650" y="0"/>
                  </a:cubicBezTo>
                  <a:cubicBezTo>
                    <a:pt x="3380799" y="-63476"/>
                    <a:pt x="3755446" y="4292"/>
                    <a:pt x="4033464" y="0"/>
                  </a:cubicBezTo>
                  <a:cubicBezTo>
                    <a:pt x="4192361" y="-12915"/>
                    <a:pt x="4444997" y="172418"/>
                    <a:pt x="4434840" y="401376"/>
                  </a:cubicBezTo>
                  <a:cubicBezTo>
                    <a:pt x="4487112" y="583744"/>
                    <a:pt x="4410628" y="680152"/>
                    <a:pt x="4434840" y="888363"/>
                  </a:cubicBezTo>
                  <a:cubicBezTo>
                    <a:pt x="4459052" y="1096574"/>
                    <a:pt x="4429747" y="1203917"/>
                    <a:pt x="4434840" y="1423514"/>
                  </a:cubicBezTo>
                  <a:cubicBezTo>
                    <a:pt x="4439933" y="1643111"/>
                    <a:pt x="4407653" y="1821335"/>
                    <a:pt x="4434840" y="2006829"/>
                  </a:cubicBezTo>
                  <a:cubicBezTo>
                    <a:pt x="4469770" y="2238580"/>
                    <a:pt x="4226503" y="2402540"/>
                    <a:pt x="4033464" y="2408205"/>
                  </a:cubicBezTo>
                  <a:cubicBezTo>
                    <a:pt x="3854276" y="2426069"/>
                    <a:pt x="3716230" y="2381184"/>
                    <a:pt x="3623557" y="2408205"/>
                  </a:cubicBezTo>
                  <a:cubicBezTo>
                    <a:pt x="3530884" y="2435226"/>
                    <a:pt x="3172105" y="2378467"/>
                    <a:pt x="3032045" y="2408205"/>
                  </a:cubicBezTo>
                  <a:cubicBezTo>
                    <a:pt x="2891985" y="2437943"/>
                    <a:pt x="2734885" y="2358586"/>
                    <a:pt x="2440534" y="2408205"/>
                  </a:cubicBezTo>
                  <a:cubicBezTo>
                    <a:pt x="2146183" y="2457824"/>
                    <a:pt x="2216181" y="2367399"/>
                    <a:pt x="2030627" y="2408205"/>
                  </a:cubicBezTo>
                  <a:cubicBezTo>
                    <a:pt x="1845073" y="2449011"/>
                    <a:pt x="1777148" y="2380328"/>
                    <a:pt x="1548078" y="2408205"/>
                  </a:cubicBezTo>
                  <a:cubicBezTo>
                    <a:pt x="1319008" y="2436082"/>
                    <a:pt x="1147389" y="2351998"/>
                    <a:pt x="1029208" y="2408205"/>
                  </a:cubicBezTo>
                  <a:cubicBezTo>
                    <a:pt x="911027" y="2464412"/>
                    <a:pt x="587553" y="2377062"/>
                    <a:pt x="401376" y="2408205"/>
                  </a:cubicBezTo>
                  <a:cubicBezTo>
                    <a:pt x="147536" y="2359279"/>
                    <a:pt x="4553" y="2237442"/>
                    <a:pt x="0" y="2006829"/>
                  </a:cubicBezTo>
                  <a:cubicBezTo>
                    <a:pt x="-42131" y="1813230"/>
                    <a:pt x="17131" y="1674119"/>
                    <a:pt x="0" y="1519842"/>
                  </a:cubicBezTo>
                  <a:cubicBezTo>
                    <a:pt x="-17131" y="1365565"/>
                    <a:pt x="65442" y="1181602"/>
                    <a:pt x="0" y="968636"/>
                  </a:cubicBezTo>
                  <a:cubicBezTo>
                    <a:pt x="-65442" y="755670"/>
                    <a:pt x="38496" y="589204"/>
                    <a:pt x="0" y="401376"/>
                  </a:cubicBezTo>
                  <a:close/>
                </a:path>
                <a:path w="4434840" h="2408205" stroke="0" extrusionOk="0">
                  <a:moveTo>
                    <a:pt x="0" y="401376"/>
                  </a:moveTo>
                  <a:cubicBezTo>
                    <a:pt x="-4750" y="197142"/>
                    <a:pt x="169645" y="13368"/>
                    <a:pt x="401376" y="0"/>
                  </a:cubicBezTo>
                  <a:cubicBezTo>
                    <a:pt x="565852" y="-13577"/>
                    <a:pt x="800954" y="48800"/>
                    <a:pt x="920246" y="0"/>
                  </a:cubicBezTo>
                  <a:cubicBezTo>
                    <a:pt x="1039538" y="-48800"/>
                    <a:pt x="1190151" y="3833"/>
                    <a:pt x="1330153" y="0"/>
                  </a:cubicBezTo>
                  <a:cubicBezTo>
                    <a:pt x="1470155" y="-3833"/>
                    <a:pt x="1615195" y="4960"/>
                    <a:pt x="1812702" y="0"/>
                  </a:cubicBezTo>
                  <a:cubicBezTo>
                    <a:pt x="2010209" y="-4960"/>
                    <a:pt x="2122885" y="40065"/>
                    <a:pt x="2367892" y="0"/>
                  </a:cubicBezTo>
                  <a:cubicBezTo>
                    <a:pt x="2612899" y="-40065"/>
                    <a:pt x="2595916" y="42341"/>
                    <a:pt x="2777799" y="0"/>
                  </a:cubicBezTo>
                  <a:cubicBezTo>
                    <a:pt x="2959682" y="-42341"/>
                    <a:pt x="3109686" y="9898"/>
                    <a:pt x="3296669" y="0"/>
                  </a:cubicBezTo>
                  <a:cubicBezTo>
                    <a:pt x="3483652" y="-9898"/>
                    <a:pt x="3808945" y="51237"/>
                    <a:pt x="4033464" y="0"/>
                  </a:cubicBezTo>
                  <a:cubicBezTo>
                    <a:pt x="4267647" y="-3193"/>
                    <a:pt x="4421346" y="186590"/>
                    <a:pt x="4434840" y="401376"/>
                  </a:cubicBezTo>
                  <a:cubicBezTo>
                    <a:pt x="4498199" y="511256"/>
                    <a:pt x="4424740" y="744662"/>
                    <a:pt x="4434840" y="936527"/>
                  </a:cubicBezTo>
                  <a:cubicBezTo>
                    <a:pt x="4444940" y="1128392"/>
                    <a:pt x="4429203" y="1195358"/>
                    <a:pt x="4434840" y="1423514"/>
                  </a:cubicBezTo>
                  <a:cubicBezTo>
                    <a:pt x="4440477" y="1651670"/>
                    <a:pt x="4417536" y="1756468"/>
                    <a:pt x="4434840" y="2006829"/>
                  </a:cubicBezTo>
                  <a:cubicBezTo>
                    <a:pt x="4423018" y="2183174"/>
                    <a:pt x="4257908" y="2400556"/>
                    <a:pt x="4033464" y="2408205"/>
                  </a:cubicBezTo>
                  <a:cubicBezTo>
                    <a:pt x="3926647" y="2444970"/>
                    <a:pt x="3765830" y="2358971"/>
                    <a:pt x="3514594" y="2408205"/>
                  </a:cubicBezTo>
                  <a:cubicBezTo>
                    <a:pt x="3263358" y="2457439"/>
                    <a:pt x="3191395" y="2367823"/>
                    <a:pt x="2923083" y="2408205"/>
                  </a:cubicBezTo>
                  <a:cubicBezTo>
                    <a:pt x="2654771" y="2448587"/>
                    <a:pt x="2536020" y="2391569"/>
                    <a:pt x="2404213" y="2408205"/>
                  </a:cubicBezTo>
                  <a:cubicBezTo>
                    <a:pt x="2272406" y="2424841"/>
                    <a:pt x="1961541" y="2399544"/>
                    <a:pt x="1812702" y="2408205"/>
                  </a:cubicBezTo>
                  <a:cubicBezTo>
                    <a:pt x="1663863" y="2416866"/>
                    <a:pt x="1428661" y="2352820"/>
                    <a:pt x="1293832" y="2408205"/>
                  </a:cubicBezTo>
                  <a:cubicBezTo>
                    <a:pt x="1159003" y="2463590"/>
                    <a:pt x="782086" y="2315123"/>
                    <a:pt x="401376" y="2408205"/>
                  </a:cubicBezTo>
                  <a:cubicBezTo>
                    <a:pt x="159536" y="2397345"/>
                    <a:pt x="6416" y="2181524"/>
                    <a:pt x="0" y="2006829"/>
                  </a:cubicBezTo>
                  <a:cubicBezTo>
                    <a:pt x="-11044" y="1790833"/>
                    <a:pt x="62029" y="1680810"/>
                    <a:pt x="0" y="1471678"/>
                  </a:cubicBezTo>
                  <a:cubicBezTo>
                    <a:pt x="-62029" y="1262546"/>
                    <a:pt x="3117" y="1142428"/>
                    <a:pt x="0" y="936527"/>
                  </a:cubicBezTo>
                  <a:cubicBezTo>
                    <a:pt x="-3117" y="730626"/>
                    <a:pt x="50470" y="594222"/>
                    <a:pt x="0" y="401376"/>
                  </a:cubicBezTo>
                  <a:close/>
                </a:path>
              </a:pathLst>
            </a:custGeom>
            <a:ln w="38100">
              <a:solidFill>
                <a:srgbClr val="192575"/>
              </a:solidFill>
              <a:extLst>
                <a:ext uri="{C807C97D-BFC1-408E-A445-0C87EB9F89A2}">
                  <ask:lineSketchStyleProps xmlns:ask="http://schemas.microsoft.com/office/drawing/2018/sketchyshapes" sd="2765937144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103E297-CDEF-AF6E-87C1-BFCC3E3D7DCA}"/>
                </a:ext>
              </a:extLst>
            </p:cNvPr>
            <p:cNvSpPr/>
            <p:nvPr/>
          </p:nvSpPr>
          <p:spPr>
            <a:xfrm>
              <a:off x="7388789" y="3818900"/>
              <a:ext cx="1507787" cy="632586"/>
            </a:xfrm>
            <a:prstGeom prst="roundRect">
              <a:avLst/>
            </a:prstGeom>
            <a:solidFill>
              <a:srgbClr val="192575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ahnschrift" panose="020B0502040204020203" pitchFamily="34" charset="0"/>
                </a:rPr>
                <a:t>Alternating Optimization</a:t>
              </a:r>
              <a:endParaRPr lang="en-001" sz="1400" dirty="0">
                <a:latin typeface="Bahnschrift" panose="020B0502040204020203" pitchFamily="34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04F92E6-C7C9-5EBD-784B-62C1B519D54E}"/>
                </a:ext>
              </a:extLst>
            </p:cNvPr>
            <p:cNvSpPr/>
            <p:nvPr/>
          </p:nvSpPr>
          <p:spPr>
            <a:xfrm>
              <a:off x="7220047" y="4690377"/>
              <a:ext cx="1507787" cy="632586"/>
            </a:xfrm>
            <a:prstGeom prst="roundRect">
              <a:avLst/>
            </a:prstGeom>
            <a:solidFill>
              <a:srgbClr val="192575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ahnschrift" panose="020B0502040204020203" pitchFamily="34" charset="0"/>
                </a:rPr>
                <a:t>Dynamic Programming</a:t>
              </a:r>
              <a:endParaRPr lang="en-001" sz="1400" dirty="0">
                <a:latin typeface="Bahnschrift" panose="020B0502040204020203" pitchFamily="34" charset="0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8011F68-F940-7DD1-5F40-7B2E966D5296}"/>
                </a:ext>
              </a:extLst>
            </p:cNvPr>
            <p:cNvSpPr/>
            <p:nvPr/>
          </p:nvSpPr>
          <p:spPr>
            <a:xfrm>
              <a:off x="9115427" y="4273083"/>
              <a:ext cx="1979293" cy="632586"/>
            </a:xfrm>
            <a:prstGeom prst="roundRect">
              <a:avLst/>
            </a:prstGeom>
            <a:solidFill>
              <a:srgbClr val="192575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0" dirty="0">
                  <a:solidFill>
                    <a:srgbClr val="E3E3E3"/>
                  </a:solidFill>
                  <a:effectLst/>
                  <a:latin typeface="Bahnschrift" panose="020B0502040204020203" pitchFamily="34" charset="0"/>
                </a:rPr>
                <a:t>Successive Convex Approximation</a:t>
              </a:r>
              <a:endParaRPr lang="en-001" sz="1400" dirty="0">
                <a:latin typeface="Bahnschrift" panose="020B0502040204020203" pitchFamily="34" charset="0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EE9543C-B6AF-2F6C-9D60-5974F6378BA1}"/>
                </a:ext>
              </a:extLst>
            </p:cNvPr>
            <p:cNvSpPr/>
            <p:nvPr/>
          </p:nvSpPr>
          <p:spPr>
            <a:xfrm>
              <a:off x="8992553" y="5149616"/>
              <a:ext cx="1979293" cy="632586"/>
            </a:xfrm>
            <a:prstGeom prst="roundRect">
              <a:avLst/>
            </a:prstGeom>
            <a:solidFill>
              <a:srgbClr val="192575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0" dirty="0">
                  <a:solidFill>
                    <a:srgbClr val="E3E3E3"/>
                  </a:solidFill>
                  <a:effectLst/>
                  <a:latin typeface="Bahnschrift" panose="020B0502040204020203" pitchFamily="34" charset="0"/>
                </a:rPr>
                <a:t>Deep Reinforcement Learning</a:t>
              </a:r>
              <a:endParaRPr lang="en-001" sz="1400" dirty="0">
                <a:latin typeface="Bahnschrift" panose="020B05020402040202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4C19CFE-D277-FD2D-BF54-E342CD918B31}"/>
                </a:ext>
              </a:extLst>
            </p:cNvPr>
            <p:cNvSpPr txBox="1"/>
            <p:nvPr/>
          </p:nvSpPr>
          <p:spPr>
            <a:xfrm rot="20886410">
              <a:off x="7453718" y="5250217"/>
              <a:ext cx="746760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47721"/>
                  </a:solidFill>
                </a:rPr>
                <a:t>...</a:t>
              </a:r>
              <a:endParaRPr lang="en-001" sz="40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50DB00-FDCC-7186-FAF3-B5ED7A3CBA69}"/>
                </a:ext>
              </a:extLst>
            </p:cNvPr>
            <p:cNvSpPr txBox="1"/>
            <p:nvPr/>
          </p:nvSpPr>
          <p:spPr>
            <a:xfrm rot="1798110">
              <a:off x="8262739" y="5187814"/>
              <a:ext cx="746760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47721"/>
                  </a:solidFill>
                </a:rPr>
                <a:t>...</a:t>
              </a:r>
              <a:endParaRPr lang="en-001" sz="4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58C94F-185E-6448-752C-4A698E12828B}"/>
                </a:ext>
              </a:extLst>
            </p:cNvPr>
            <p:cNvSpPr txBox="1"/>
            <p:nvPr/>
          </p:nvSpPr>
          <p:spPr>
            <a:xfrm>
              <a:off x="10251040" y="3556730"/>
              <a:ext cx="746760" cy="707886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47721"/>
                  </a:solidFill>
                </a:rPr>
                <a:t>...</a:t>
              </a:r>
              <a:endParaRPr lang="en-001" sz="4000" dirty="0"/>
            </a:p>
          </p:txBody>
        </p:sp>
      </p:grp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B1637973-27D8-9E65-8FE7-3E48C73668CD}"/>
              </a:ext>
            </a:extLst>
          </p:cNvPr>
          <p:cNvSpPr/>
          <p:nvPr/>
        </p:nvSpPr>
        <p:spPr>
          <a:xfrm>
            <a:off x="6372225" y="4780113"/>
            <a:ext cx="575762" cy="64572"/>
          </a:xfrm>
          <a:prstGeom prst="rightArrow">
            <a:avLst/>
          </a:prstGeom>
          <a:ln w="152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B07C8A-C3BB-6F1E-7ED0-4F7134D84957}"/>
              </a:ext>
            </a:extLst>
          </p:cNvPr>
          <p:cNvSpPr txBox="1"/>
          <p:nvPr/>
        </p:nvSpPr>
        <p:spPr>
          <a:xfrm>
            <a:off x="5984021" y="4995376"/>
            <a:ext cx="1358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Bahnschrift" panose="020B0502040204020203" pitchFamily="34" charset="0"/>
              </a:rPr>
              <a:t>Non-convex Problem</a:t>
            </a:r>
            <a:endParaRPr lang="en-001" sz="1400" dirty="0"/>
          </a:p>
        </p:txBody>
      </p:sp>
    </p:spTree>
    <p:extLst>
      <p:ext uri="{BB962C8B-B14F-4D97-AF65-F5344CB8AC3E}">
        <p14:creationId xmlns:p14="http://schemas.microsoft.com/office/powerpoint/2010/main" val="29185505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B9FA-03FA-83E0-E64C-CEB0E883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 &amp; Wireless Networks </a:t>
            </a:r>
            <a:r>
              <a:rPr lang="en-US" dirty="0">
                <a:solidFill>
                  <a:srgbClr val="F47721"/>
                </a:solidFill>
              </a:rPr>
              <a:t>(Popular than ever)</a:t>
            </a:r>
            <a:endParaRPr lang="en-001" dirty="0">
              <a:solidFill>
                <a:srgbClr val="F4772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0B3C-B5D6-6D3C-DD8F-CA7E07F4C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6954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47721"/>
                </a:solidFill>
              </a:rPr>
              <a:t>Incentive Mechanism for FL in Wireless Networks</a:t>
            </a:r>
          </a:p>
          <a:p>
            <a:pPr marL="457200" lvl="1" indent="0">
              <a:buNone/>
            </a:pPr>
            <a:r>
              <a:rPr lang="en-US" dirty="0"/>
              <a:t>Le, </a:t>
            </a:r>
            <a:r>
              <a:rPr lang="en-US" dirty="0" err="1"/>
              <a:t>Tra</a:t>
            </a:r>
            <a:r>
              <a:rPr lang="en-US" dirty="0"/>
              <a:t> Huong </a:t>
            </a:r>
            <a:r>
              <a:rPr lang="en-US" dirty="0" err="1"/>
              <a:t>Thi</a:t>
            </a:r>
            <a:r>
              <a:rPr lang="en-US" dirty="0"/>
              <a:t>, et al. "An incentive mechanism for federated learning in wireless cellular networks: An auction approach." IEEE Transactions on Wireless Communications</a:t>
            </a:r>
          </a:p>
          <a:p>
            <a:r>
              <a:rPr lang="en-US" sz="2400" dirty="0">
                <a:solidFill>
                  <a:srgbClr val="F47721"/>
                </a:solidFill>
              </a:rPr>
              <a:t>FL over Cell-free Massive MIMO</a:t>
            </a:r>
          </a:p>
          <a:p>
            <a:pPr marL="457200" lvl="1" indent="0">
              <a:buNone/>
            </a:pPr>
            <a:r>
              <a:rPr lang="en-US" dirty="0"/>
              <a:t>Vu, Tung Thanh, et al. "Cell-free massive MIMO for wireless federated learning." IEEE Transactions on Wireless Communications</a:t>
            </a:r>
          </a:p>
          <a:p>
            <a:r>
              <a:rPr lang="en-US" sz="2400" dirty="0">
                <a:solidFill>
                  <a:srgbClr val="F47721"/>
                </a:solidFill>
              </a:rPr>
              <a:t>FL in RIS-aided Systems</a:t>
            </a:r>
          </a:p>
          <a:p>
            <a:pPr marL="457200" lvl="1" indent="0">
              <a:buNone/>
            </a:pPr>
            <a:r>
              <a:rPr lang="en-US" dirty="0"/>
              <a:t>Ni, </a:t>
            </a:r>
            <a:r>
              <a:rPr lang="en-US" dirty="0" err="1"/>
              <a:t>Wanli</a:t>
            </a:r>
            <a:r>
              <a:rPr lang="en-US" dirty="0"/>
              <a:t>, et al. "Federated learning in multi-RIS-aided systems." IEEE Internet of Things Journal</a:t>
            </a:r>
          </a:p>
          <a:p>
            <a:r>
              <a:rPr lang="en-US" sz="2400" dirty="0">
                <a:solidFill>
                  <a:srgbClr val="F47721"/>
                </a:solidFill>
              </a:rPr>
              <a:t>FL in UAV-aided Systems</a:t>
            </a:r>
          </a:p>
          <a:p>
            <a:pPr marL="457200" lvl="1" indent="0">
              <a:buNone/>
            </a:pPr>
            <a:r>
              <a:rPr lang="en-US" dirty="0"/>
              <a:t>Brik, Bouziane, </a:t>
            </a:r>
            <a:r>
              <a:rPr lang="en-US" dirty="0" err="1"/>
              <a:t>Adlen</a:t>
            </a:r>
            <a:r>
              <a:rPr lang="en-US" dirty="0"/>
              <a:t> </a:t>
            </a:r>
            <a:r>
              <a:rPr lang="en-US" dirty="0" err="1"/>
              <a:t>Ksentini</a:t>
            </a:r>
            <a:r>
              <a:rPr lang="en-US" dirty="0"/>
              <a:t>, and Maha </a:t>
            </a:r>
            <a:r>
              <a:rPr lang="en-US" dirty="0" err="1"/>
              <a:t>Bouaziz</a:t>
            </a:r>
            <a:r>
              <a:rPr lang="en-US" dirty="0"/>
              <a:t>. "Federated learning for UAVs-enabled wireless networks: Use cases, challenges, and open problems." IEEE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5DF93-BA82-7BDB-D3EE-6B20141F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4183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F9D7DD-676D-FD97-63D9-A3F113A3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900" dirty="0"/>
              <a:t>Challenges &amp;</a:t>
            </a:r>
            <a:br>
              <a:rPr lang="en-US" sz="6900" dirty="0"/>
            </a:br>
            <a:r>
              <a:rPr lang="en-US" sz="6900" dirty="0"/>
              <a:t>Open Problems</a:t>
            </a:r>
            <a:endParaRPr lang="en-001" sz="6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8D44B-F450-E338-7A91-AE139F0FE4E3}"/>
              </a:ext>
            </a:extLst>
          </p:cNvPr>
          <p:cNvSpPr txBox="1"/>
          <p:nvPr/>
        </p:nvSpPr>
        <p:spPr>
          <a:xfrm>
            <a:off x="3759602" y="4860944"/>
            <a:ext cx="46727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Bahnschrift" panose="020B0502040204020203" pitchFamily="34" charset="0"/>
              </a:rPr>
              <a:t>Federated Learning is still in its infancy!</a:t>
            </a:r>
            <a:endParaRPr lang="en-001" sz="3200" dirty="0">
              <a:solidFill>
                <a:schemeClr val="bg1">
                  <a:lumMod val="8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7094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D191B-BAB3-4143-C60D-D79E5B01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Open Problems</a:t>
            </a:r>
            <a:endParaRPr lang="en-00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DC59E-B312-5839-6714-3389B6A51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8143755" cy="4351338"/>
          </a:xfrm>
        </p:spPr>
        <p:txBody>
          <a:bodyPr>
            <a:normAutofit/>
          </a:bodyPr>
          <a:lstStyle/>
          <a:p>
            <a:pPr marL="358775" indent="-358775">
              <a:buSzPct val="87000"/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rgbClr val="F47721"/>
                </a:solidFill>
              </a:rPr>
              <a:t>Communication Overhead – </a:t>
            </a:r>
            <a:r>
              <a:rPr lang="en-US" sz="2100" dirty="0"/>
              <a:t>Frequent communication of model updates consumes bandwidth and energy</a:t>
            </a:r>
          </a:p>
          <a:p>
            <a:pPr marL="358775" indent="-358775">
              <a:buSzPct val="87000"/>
              <a:buFont typeface="Wingdings" panose="05000000000000000000" pitchFamily="2" charset="2"/>
              <a:buChar char="q"/>
            </a:pPr>
            <a:endParaRPr lang="en-US" sz="500" dirty="0"/>
          </a:p>
          <a:p>
            <a:pPr marL="358775" indent="-358775">
              <a:buSzPct val="87000"/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rgbClr val="F47721"/>
                </a:solidFill>
              </a:rPr>
              <a:t>Heterogeneity – </a:t>
            </a:r>
            <a:r>
              <a:rPr lang="en-US" sz="2100" dirty="0"/>
              <a:t>Devices have diverse data and computational capabilities, leading to uneven model contributions</a:t>
            </a:r>
          </a:p>
          <a:p>
            <a:pPr marL="358775" indent="-358775">
              <a:buSzPct val="87000"/>
              <a:buFont typeface="Wingdings" panose="05000000000000000000" pitchFamily="2" charset="2"/>
              <a:buChar char="q"/>
            </a:pPr>
            <a:endParaRPr lang="en-US" sz="500" dirty="0"/>
          </a:p>
          <a:p>
            <a:pPr marL="358775" indent="-358775">
              <a:buSzPct val="87000"/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rgbClr val="F47721"/>
                </a:solidFill>
              </a:rPr>
              <a:t>Privacy Leakage – </a:t>
            </a:r>
            <a:r>
              <a:rPr lang="en-US" sz="2100" dirty="0"/>
              <a:t>Sharing local model updates can expose private user information</a:t>
            </a:r>
            <a:r>
              <a:rPr lang="en-US" sz="2100" baseline="30000" dirty="0"/>
              <a:t>[1]</a:t>
            </a:r>
            <a:r>
              <a:rPr lang="en-US" sz="2100" dirty="0"/>
              <a:t> and compromise security</a:t>
            </a:r>
          </a:p>
          <a:p>
            <a:pPr marL="358775" indent="-358775">
              <a:buSzPct val="87000"/>
              <a:buFont typeface="Wingdings" panose="05000000000000000000" pitchFamily="2" charset="2"/>
              <a:buChar char="q"/>
            </a:pPr>
            <a:endParaRPr lang="en-US" sz="500" dirty="0"/>
          </a:p>
          <a:p>
            <a:pPr marL="358775" indent="-358775">
              <a:buSzPct val="87000"/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rgbClr val="F47721"/>
                </a:solidFill>
              </a:rPr>
              <a:t>Resource Constraints – </a:t>
            </a:r>
            <a:r>
              <a:rPr lang="en-US" sz="2100" dirty="0"/>
              <a:t>Limited battery life and computational resources on edge devices restrict training capabilities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03CD2-0F4C-921A-66BE-78ED6433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F62995-0F63-C1CB-2B17-EA77932EDB49}"/>
              </a:ext>
            </a:extLst>
          </p:cNvPr>
          <p:cNvGrpSpPr/>
          <p:nvPr/>
        </p:nvGrpSpPr>
        <p:grpSpPr>
          <a:xfrm>
            <a:off x="8981953" y="1094338"/>
            <a:ext cx="3003630" cy="4107936"/>
            <a:chOff x="8981953" y="1094338"/>
            <a:chExt cx="3003630" cy="410793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E3E3EF5-B211-86CA-81AF-C2C95DF06EF5}"/>
                </a:ext>
              </a:extLst>
            </p:cNvPr>
            <p:cNvSpPr/>
            <p:nvPr/>
          </p:nvSpPr>
          <p:spPr>
            <a:xfrm>
              <a:off x="9091915" y="1779874"/>
              <a:ext cx="2743200" cy="704614"/>
            </a:xfrm>
            <a:prstGeom prst="roundRect">
              <a:avLst/>
            </a:prstGeom>
            <a:solidFill>
              <a:srgbClr val="192575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Ensure minimal data transfer</a:t>
              </a:r>
              <a:endParaRPr lang="en-001" dirty="0">
                <a:latin typeface="Bahnschrift" panose="020B05020402040202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3D31F56-C0BE-C185-1BCA-787BCC5E3F40}"/>
                </a:ext>
              </a:extLst>
            </p:cNvPr>
            <p:cNvSpPr/>
            <p:nvPr/>
          </p:nvSpPr>
          <p:spPr>
            <a:xfrm>
              <a:off x="9091915" y="2712811"/>
              <a:ext cx="2743200" cy="704614"/>
            </a:xfrm>
            <a:prstGeom prst="roundRect">
              <a:avLst/>
            </a:prstGeom>
            <a:solidFill>
              <a:srgbClr val="192575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Develop algos. to ensure user fairness</a:t>
              </a:r>
              <a:endParaRPr lang="en-001" dirty="0">
                <a:latin typeface="Bahnschrift" panose="020B0502040204020203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3425700-B3A0-65FF-E7FC-8472A3882146}"/>
                </a:ext>
              </a:extLst>
            </p:cNvPr>
            <p:cNvSpPr/>
            <p:nvPr/>
          </p:nvSpPr>
          <p:spPr>
            <a:xfrm>
              <a:off x="9091915" y="3599448"/>
              <a:ext cx="2743200" cy="704614"/>
            </a:xfrm>
            <a:prstGeom prst="roundRect">
              <a:avLst/>
            </a:prstGeom>
            <a:solidFill>
              <a:srgbClr val="192575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Guarantee data privacy and model security</a:t>
              </a:r>
              <a:endParaRPr lang="en-001" dirty="0">
                <a:latin typeface="Bahnschrift" panose="020B0502040204020203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417AAC3-49F9-DF3D-39BA-ADFB61CA211A}"/>
                </a:ext>
              </a:extLst>
            </p:cNvPr>
            <p:cNvSpPr/>
            <p:nvPr/>
          </p:nvSpPr>
          <p:spPr>
            <a:xfrm>
              <a:off x="9091915" y="4497660"/>
              <a:ext cx="2743200" cy="704614"/>
            </a:xfrm>
            <a:prstGeom prst="roundRect">
              <a:avLst/>
            </a:prstGeom>
            <a:solidFill>
              <a:srgbClr val="192575"/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On-edge quantization &amp; compression</a:t>
              </a:r>
              <a:endParaRPr lang="en-001" dirty="0">
                <a:latin typeface="Bahnschrift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C49129-3474-0026-4797-5F296E6C4F2A}"/>
                </a:ext>
              </a:extLst>
            </p:cNvPr>
            <p:cNvSpPr txBox="1"/>
            <p:nvPr/>
          </p:nvSpPr>
          <p:spPr>
            <a:xfrm>
              <a:off x="8981953" y="1094338"/>
              <a:ext cx="300363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192575"/>
                  </a:solidFill>
                  <a:latin typeface="Bahnschrift" panose="020B0502040204020203" pitchFamily="34" charset="0"/>
                </a:rPr>
                <a:t>[   Directions   ]</a:t>
              </a:r>
              <a:endParaRPr lang="en-001" sz="3200" b="1" dirty="0">
                <a:solidFill>
                  <a:srgbClr val="192575"/>
                </a:solidFill>
                <a:latin typeface="Bahnschrift" panose="020B0502040204020203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F2B494B-DA98-A0E5-8BB5-CFD3F4DF866B}"/>
              </a:ext>
            </a:extLst>
          </p:cNvPr>
          <p:cNvSpPr txBox="1"/>
          <p:nvPr/>
        </p:nvSpPr>
        <p:spPr>
          <a:xfrm>
            <a:off x="838198" y="5879446"/>
            <a:ext cx="10996918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SzPct val="87000"/>
              <a:buNone/>
            </a:pPr>
            <a:r>
              <a:rPr lang="en-US" sz="2000" baseline="-25000" dirty="0">
                <a:latin typeface="Bahnschrift" panose="020B0502040204020203" pitchFamily="34" charset="0"/>
              </a:rPr>
              <a:t>[1] D. </a:t>
            </a:r>
            <a:r>
              <a:rPr lang="en-US" sz="2000" baseline="-25000" dirty="0" err="1">
                <a:latin typeface="Bahnschrift" panose="020B0502040204020203" pitchFamily="34" charset="0"/>
              </a:rPr>
              <a:t>Enthoven</a:t>
            </a:r>
            <a:r>
              <a:rPr lang="en-US" sz="2000" baseline="-25000" dirty="0">
                <a:latin typeface="Bahnschrift" panose="020B0502040204020203" pitchFamily="34" charset="0"/>
              </a:rPr>
              <a:t>, Z. A. Ars. (2021). Fidel: Reconstructing Private Training Samples from Weight Updates in Federated Learning.</a:t>
            </a:r>
            <a:endParaRPr lang="en-US" baseline="-25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035416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F9D7DD-676D-FD97-63D9-A3F113A3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900" dirty="0"/>
              <a:t>Conclusion</a:t>
            </a:r>
            <a:endParaRPr lang="en-001" sz="6900" dirty="0"/>
          </a:p>
        </p:txBody>
      </p:sp>
    </p:spTree>
    <p:extLst>
      <p:ext uri="{BB962C8B-B14F-4D97-AF65-F5344CB8AC3E}">
        <p14:creationId xmlns:p14="http://schemas.microsoft.com/office/powerpoint/2010/main" val="3995272654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D9DABF-25CC-9D8A-7FE9-F0217DDA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00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DB8D99-8DEF-27A0-CD65-3F7CF3BB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A8C017D-B8C1-3552-A472-C62F185D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39750" indent="-539750">
              <a:buClr>
                <a:srgbClr val="F47721"/>
              </a:buClr>
              <a:buFont typeface="Wingdings" panose="05000000000000000000" pitchFamily="2" charset="2"/>
              <a:buChar char="q"/>
              <a:tabLst>
                <a:tab pos="92075" algn="l"/>
              </a:tabLst>
            </a:pPr>
            <a:r>
              <a:rPr lang="en-US" sz="2400" dirty="0"/>
              <a:t>Federated learning paves the way to intelligent wireless networks by enabling </a:t>
            </a:r>
            <a:r>
              <a:rPr lang="en-US" sz="2400" dirty="0">
                <a:solidFill>
                  <a:srgbClr val="F47721"/>
                </a:solidFill>
              </a:rPr>
              <a:t>collaborative learning</a:t>
            </a:r>
          </a:p>
          <a:p>
            <a:pPr marL="539750" indent="-539750">
              <a:buClr>
                <a:srgbClr val="F47721"/>
              </a:buClr>
              <a:buFont typeface="Wingdings" panose="05000000000000000000" pitchFamily="2" charset="2"/>
              <a:buChar char="q"/>
              <a:tabLst>
                <a:tab pos="92075" algn="l"/>
              </a:tabLst>
            </a:pPr>
            <a:r>
              <a:rPr lang="en-US" sz="2400" dirty="0"/>
              <a:t>Federated learning has the potential to revolutionize wireless communications by </a:t>
            </a:r>
            <a:r>
              <a:rPr lang="en-US" sz="2400" dirty="0">
                <a:solidFill>
                  <a:srgbClr val="F47721"/>
                </a:solidFill>
              </a:rPr>
              <a:t>personalizing network parameters and resource allocation</a:t>
            </a:r>
            <a:r>
              <a:rPr lang="en-US" sz="2400" dirty="0"/>
              <a:t> based on individual device behavior</a:t>
            </a:r>
            <a:endParaRPr lang="en-US" sz="2400" dirty="0">
              <a:solidFill>
                <a:srgbClr val="192575"/>
              </a:solidFill>
            </a:endParaRPr>
          </a:p>
          <a:p>
            <a:pPr marL="539750" indent="-539750">
              <a:buClr>
                <a:srgbClr val="F47721"/>
              </a:buClr>
              <a:buFont typeface="Wingdings" panose="05000000000000000000" pitchFamily="2" charset="2"/>
              <a:buChar char="q"/>
              <a:tabLst>
                <a:tab pos="92075" algn="l"/>
              </a:tabLst>
            </a:pPr>
            <a:r>
              <a:rPr lang="en-US" sz="2400" dirty="0"/>
              <a:t>While significant challenges remain, </a:t>
            </a:r>
            <a:r>
              <a:rPr lang="en-US" sz="2400" dirty="0">
                <a:solidFill>
                  <a:srgbClr val="F47721"/>
                </a:solidFill>
              </a:rPr>
              <a:t>ongoing research and development efforts</a:t>
            </a:r>
            <a:r>
              <a:rPr lang="en-US" sz="2400" dirty="0"/>
              <a:t> are paving the way for widespread adoption of FL in next-generation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905140219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E20EF-E9D8-0033-EF4E-C3F38575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00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81AD4-0449-1CE1-88ED-043DD4EBD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Tran, N. H., Bao, W., </a:t>
            </a:r>
            <a:r>
              <a:rPr lang="en-US" sz="2200" dirty="0" err="1"/>
              <a:t>Zomaya</a:t>
            </a:r>
            <a:r>
              <a:rPr lang="en-US" sz="2200" dirty="0"/>
              <a:t>, A., Nguyen, M. N., &amp; Hong, C. S. (2019, April). Federated learning over wireless networks: Optimization model design and analysis. In IEEE INFOCOM 2019-IEEE conference on computer communications (pp. 1387-1395). IEEE.</a:t>
            </a:r>
          </a:p>
          <a:p>
            <a:r>
              <a:rPr lang="en-US" sz="2200" dirty="0"/>
              <a:t>Yang, Z., Chen, M., Wong, K. K., Poor, H. V., &amp; Cui, S. (2022). Federated learning for 6G: Applications, challenges, and opportunities. Engineering, 8, 33-41.</a:t>
            </a:r>
          </a:p>
          <a:p>
            <a:r>
              <a:rPr lang="en-US" sz="2200" dirty="0" err="1"/>
              <a:t>Niknam</a:t>
            </a:r>
            <a:r>
              <a:rPr lang="en-US" sz="2200" dirty="0"/>
              <a:t>, S., Dhillon, H. S., &amp; Reed, J. H. (2020). Federated learning for wireless communications: Motivation, opportunities, and challenges. IEEE Communications Magazine, 58(6), 46-51.</a:t>
            </a:r>
          </a:p>
          <a:p>
            <a:r>
              <a:rPr lang="en-US" sz="2200" b="0" dirty="0">
                <a:solidFill>
                  <a:srgbClr val="222222"/>
                </a:solidFill>
                <a:effectLst/>
              </a:rPr>
              <a:t>Qin, Z., Li, G. Y., &amp; Ye, H. (2021). Federated learning and wireless communications. IEEE Wireless Communications, 28(5), 134-140.</a:t>
            </a:r>
            <a:endParaRPr lang="en-001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A2FD64-F60B-E975-CA2C-286AFE48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7046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2FDB5D7-B6B1-806F-C1AB-6F7C95E0C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B7AF22-BD59-71D1-3774-D411483D4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Freeform: Shape 20">
            <a:extLst>
              <a:ext uri="{FF2B5EF4-FFF2-40B4-BE49-F238E27FC236}">
                <a16:creationId xmlns:a16="http://schemas.microsoft.com/office/drawing/2014/main" id="{13F58DA3-278E-4BF4-F31B-CFBBFC9F0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BD9166-0277-E581-F867-2AFEB3F57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0AE7119-3A41-2D63-5BE2-70E49756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8AAB8BE9-F5D3-3CD4-4066-AC6A2FBF3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A9664C0D-2D2B-DC2B-9DB3-710CD9C9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44BEB499-D581-4984-D9AD-2A4FD357C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328E125E-DE2D-B9A1-86A7-F6ABBDC61DFE}"/>
              </a:ext>
            </a:extLst>
          </p:cNvPr>
          <p:cNvSpPr txBox="1">
            <a:spLocks/>
          </p:cNvSpPr>
          <p:nvPr/>
        </p:nvSpPr>
        <p:spPr>
          <a:xfrm>
            <a:off x="2886765" y="1495956"/>
            <a:ext cx="6418471" cy="2692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>
                <a:solidFill>
                  <a:schemeClr val="bg1"/>
                </a:solidFill>
                <a:latin typeface="Bahnschrift" panose="020B0502040204020203" pitchFamily="34" charset="0"/>
              </a:rPr>
              <a:t>Thank You</a:t>
            </a:r>
            <a:endParaRPr lang="en-US" sz="66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44D55DCD-34E1-B499-3F5C-3BF0F69CCF90}"/>
              </a:ext>
            </a:extLst>
          </p:cNvPr>
          <p:cNvSpPr txBox="1">
            <a:spLocks/>
          </p:cNvSpPr>
          <p:nvPr/>
        </p:nvSpPr>
        <p:spPr>
          <a:xfrm>
            <a:off x="2886765" y="4414123"/>
            <a:ext cx="6418471" cy="1017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solidFill>
                  <a:schemeClr val="bg1"/>
                </a:solidFill>
                <a:latin typeface="Bahnschrift" panose="020B0502040204020203" pitchFamily="34" charset="0"/>
              </a:rPr>
              <a:t>Any Questions?</a:t>
            </a:r>
            <a:endParaRPr lang="en-US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EC753182-83DF-D27B-860E-E493A431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2" name="Graphic 212">
            <a:extLst>
              <a:ext uri="{FF2B5EF4-FFF2-40B4-BE49-F238E27FC236}">
                <a16:creationId xmlns:a16="http://schemas.microsoft.com/office/drawing/2014/main" id="{D97500A4-DD76-D6A6-04C7-90A25F36F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64E42431-6E50-964B-E018-5543474FC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8773349-AFDB-66FA-2F1D-E6C5F76D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7D2AC52-1C81-106E-8E1E-B93E252C8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A6F4727-261D-4C1A-EC4D-A9B617249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7" name="Graphic 185">
            <a:extLst>
              <a:ext uri="{FF2B5EF4-FFF2-40B4-BE49-F238E27FC236}">
                <a16:creationId xmlns:a16="http://schemas.microsoft.com/office/drawing/2014/main" id="{3305BDD4-2D0D-11BA-D566-56F65FB6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57DA33A-0E68-C7E4-095B-138BBA984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A3DAAD5-9702-885E-E273-81DE3FCC4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3CDF9ED-73A6-483C-68C1-9F6DAA38A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7FF6F08-7129-EDFA-A060-D92FFEB43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3048BDD-D835-99AB-7C6F-3BDD4AEB0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805892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11713-520D-83F7-BD7B-77A3AF0E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Outline</a:t>
            </a:r>
            <a:endParaRPr lang="en-00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269D0D-6E68-52FF-A4EA-773BA6BC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540000">
              <a:buClr>
                <a:srgbClr val="F47721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Motivation</a:t>
            </a:r>
          </a:p>
          <a:p>
            <a:pPr indent="-540000">
              <a:buClr>
                <a:srgbClr val="F47721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Federated Learning: Overview</a:t>
            </a:r>
          </a:p>
          <a:p>
            <a:pPr indent="-540000">
              <a:buClr>
                <a:srgbClr val="F47721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Federated Learning &amp; Wireless Communications</a:t>
            </a:r>
          </a:p>
          <a:p>
            <a:pPr indent="-540000">
              <a:buClr>
                <a:srgbClr val="F47721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Challenges &amp; Open Problems</a:t>
            </a:r>
          </a:p>
          <a:p>
            <a:pPr indent="-540000">
              <a:buClr>
                <a:srgbClr val="F47721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Conclusion</a:t>
            </a:r>
          </a:p>
          <a:p>
            <a:pPr indent="-540000">
              <a:buClr>
                <a:srgbClr val="F47721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References</a:t>
            </a:r>
            <a:endParaRPr lang="en-001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6CD5E4-286F-5E16-9BC3-F8DFA7EC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5364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F9D7DD-676D-FD97-63D9-A3F113A3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900" dirty="0"/>
              <a:t>Motivation</a:t>
            </a:r>
            <a:endParaRPr lang="en-001" sz="6900" dirty="0"/>
          </a:p>
        </p:txBody>
      </p:sp>
    </p:spTree>
    <p:extLst>
      <p:ext uri="{BB962C8B-B14F-4D97-AF65-F5344CB8AC3E}">
        <p14:creationId xmlns:p14="http://schemas.microsoft.com/office/powerpoint/2010/main" val="70035964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686A8D-BD7E-4DF5-026B-7E36A40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Traditional Machine Learning (Centralized)</a:t>
            </a:r>
            <a:endParaRPr lang="en-001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3EAE0-F400-47AB-5A18-63854345E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68656" cy="4351338"/>
          </a:xfrm>
        </p:spPr>
        <p:txBody>
          <a:bodyPr>
            <a:normAutofit/>
          </a:bodyPr>
          <a:lstStyle/>
          <a:p>
            <a:r>
              <a:rPr lang="en-US" sz="2200" dirty="0"/>
              <a:t>Machine learning (ML) is the process of </a:t>
            </a:r>
            <a:r>
              <a:rPr lang="en-US" sz="2200" dirty="0">
                <a:solidFill>
                  <a:srgbClr val="F47721"/>
                </a:solidFill>
              </a:rPr>
              <a:t>teaching</a:t>
            </a:r>
            <a:r>
              <a:rPr lang="en-US" sz="2200" dirty="0"/>
              <a:t> a computer to make </a:t>
            </a:r>
            <a:r>
              <a:rPr lang="en-US" sz="2200" dirty="0">
                <a:solidFill>
                  <a:srgbClr val="F47721"/>
                </a:solidFill>
              </a:rPr>
              <a:t>predictions</a:t>
            </a:r>
            <a:r>
              <a:rPr lang="en-US" sz="2200" dirty="0"/>
              <a:t> based on the </a:t>
            </a:r>
            <a:r>
              <a:rPr lang="en-US" sz="2200" dirty="0">
                <a:solidFill>
                  <a:srgbClr val="F47721"/>
                </a:solidFill>
              </a:rPr>
              <a:t>information</a:t>
            </a:r>
            <a:r>
              <a:rPr lang="en-US" sz="2200" dirty="0"/>
              <a:t> they have been fed</a:t>
            </a:r>
          </a:p>
          <a:p>
            <a:pPr lvl="1"/>
            <a:r>
              <a:rPr lang="en-US" sz="2000" b="1" dirty="0">
                <a:solidFill>
                  <a:srgbClr val="192575"/>
                </a:solidFill>
              </a:rPr>
              <a:t>Image recognition – </a:t>
            </a:r>
            <a:r>
              <a:rPr lang="en-US" sz="2000" dirty="0"/>
              <a:t>Identifying objects in images</a:t>
            </a:r>
          </a:p>
          <a:p>
            <a:pPr lvl="1"/>
            <a:r>
              <a:rPr lang="en-US" sz="2000" b="1" dirty="0">
                <a:solidFill>
                  <a:srgbClr val="192575"/>
                </a:solidFill>
              </a:rPr>
              <a:t>Speech recognition – </a:t>
            </a:r>
            <a:r>
              <a:rPr lang="en-US" sz="2000" dirty="0"/>
              <a:t>Converting speech to text</a:t>
            </a:r>
          </a:p>
          <a:p>
            <a:pPr lvl="1"/>
            <a:r>
              <a:rPr lang="en-US" sz="2000" dirty="0"/>
              <a:t>and so much more ...</a:t>
            </a:r>
          </a:p>
          <a:p>
            <a:r>
              <a:rPr lang="en-US" sz="2200" dirty="0"/>
              <a:t>Traditionally, all data, computations, and training is done on the </a:t>
            </a:r>
            <a:r>
              <a:rPr lang="en-US" sz="2200" dirty="0">
                <a:solidFill>
                  <a:srgbClr val="F47721"/>
                </a:solidFill>
              </a:rPr>
              <a:t>same device</a:t>
            </a:r>
          </a:p>
          <a:p>
            <a:pPr lvl="1"/>
            <a:r>
              <a:rPr lang="en-US" sz="2000" dirty="0"/>
              <a:t>e.g., training a simple ANN on </a:t>
            </a:r>
            <a:r>
              <a:rPr lang="en-US" sz="2000" dirty="0">
                <a:solidFill>
                  <a:srgbClr val="192575"/>
                </a:solidFill>
              </a:rPr>
              <a:t>your laptop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/>
              <a:t>Problem? </a:t>
            </a:r>
            <a:r>
              <a:rPr lang="en-US" sz="2400" b="1" dirty="0">
                <a:solidFill>
                  <a:srgbClr val="192575"/>
                </a:solidFill>
              </a:rPr>
              <a:t>Not scalable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43A58-3891-791C-C586-60439BF0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Turn Key &amp; Custom On-Device AI Solutions - Google for Developers">
            <a:extLst>
              <a:ext uri="{FF2B5EF4-FFF2-40B4-BE49-F238E27FC236}">
                <a16:creationId xmlns:a16="http://schemas.microsoft.com/office/drawing/2014/main" id="{5DF503D6-ADA3-9F08-3C4C-B7E0BD80A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64" r="2319"/>
          <a:stretch/>
        </p:blipFill>
        <p:spPr bwMode="auto">
          <a:xfrm>
            <a:off x="7471480" y="2060294"/>
            <a:ext cx="4253674" cy="319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4122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686A8D-BD7E-4DF5-026B-7E36A40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Distributed Learning (A step forward!)</a:t>
            </a:r>
            <a:endParaRPr lang="en-001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3EAE0-F400-47AB-5A18-63854345E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68656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Distributed learning encompasses a range of techniques for </a:t>
            </a:r>
            <a:r>
              <a:rPr lang="en-US" sz="2200" dirty="0">
                <a:solidFill>
                  <a:srgbClr val="F47721"/>
                </a:solidFill>
              </a:rPr>
              <a:t>training</a:t>
            </a:r>
            <a:r>
              <a:rPr lang="en-US" sz="2200" dirty="0"/>
              <a:t> algorithms across </a:t>
            </a:r>
            <a:r>
              <a:rPr lang="en-US" sz="2200" dirty="0">
                <a:solidFill>
                  <a:srgbClr val="F47721"/>
                </a:solidFill>
              </a:rPr>
              <a:t>multiple machines/workers</a:t>
            </a:r>
            <a:r>
              <a:rPr lang="en-US" sz="2200" dirty="0"/>
              <a:t>. This can involve</a:t>
            </a:r>
          </a:p>
          <a:p>
            <a:pPr lvl="1"/>
            <a:r>
              <a:rPr lang="en-US" b="1" dirty="0">
                <a:solidFill>
                  <a:srgbClr val="192575"/>
                </a:solidFill>
              </a:rPr>
              <a:t>Parallel computing –</a:t>
            </a:r>
            <a:r>
              <a:rPr lang="en-US" b="1" dirty="0"/>
              <a:t> </a:t>
            </a:r>
            <a:r>
              <a:rPr lang="en-US" dirty="0"/>
              <a:t>Workers simultaneously train different parts of model</a:t>
            </a:r>
          </a:p>
          <a:p>
            <a:pPr lvl="1"/>
            <a:r>
              <a:rPr lang="en-US" b="1" dirty="0">
                <a:solidFill>
                  <a:srgbClr val="192575"/>
                </a:solidFill>
              </a:rPr>
              <a:t>Model averaging –</a:t>
            </a:r>
            <a:r>
              <a:rPr lang="en-US" b="1" dirty="0"/>
              <a:t> </a:t>
            </a:r>
            <a:r>
              <a:rPr lang="en-US" dirty="0"/>
              <a:t>Efforts of workers are combined by averaging</a:t>
            </a:r>
          </a:p>
          <a:p>
            <a:pPr lvl="1"/>
            <a:r>
              <a:rPr lang="en-US" b="1" dirty="0">
                <a:solidFill>
                  <a:srgbClr val="192575"/>
                </a:solidFill>
              </a:rPr>
              <a:t>Ensemble learning –</a:t>
            </a:r>
            <a:r>
              <a:rPr lang="en-US" b="1" dirty="0"/>
              <a:t> </a:t>
            </a:r>
            <a:r>
              <a:rPr lang="en-US" dirty="0"/>
              <a:t>Multiple models trained by workers are combined</a:t>
            </a:r>
          </a:p>
          <a:p>
            <a:r>
              <a:rPr lang="en-US" sz="2000" dirty="0"/>
              <a:t>Need to </a:t>
            </a:r>
            <a:r>
              <a:rPr lang="en-US" sz="2000" dirty="0">
                <a:solidFill>
                  <a:srgbClr val="F47721"/>
                </a:solidFill>
              </a:rPr>
              <a:t>collect &amp; process </a:t>
            </a:r>
            <a:r>
              <a:rPr lang="en-US" sz="2000" dirty="0"/>
              <a:t>data in advance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43A58-3891-791C-C586-60439BF0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3965B0-A886-2ABC-955B-DE551E49A2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9" t="6415" r="2314" b="6512"/>
          <a:stretch/>
        </p:blipFill>
        <p:spPr>
          <a:xfrm>
            <a:off x="7430947" y="1782220"/>
            <a:ext cx="4294207" cy="40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8987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5AD4-3590-7051-FCEE-23164007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Deluge – </a:t>
            </a:r>
            <a:r>
              <a:rPr lang="en-US" dirty="0">
                <a:solidFill>
                  <a:srgbClr val="049FD9"/>
                </a:solidFill>
              </a:rPr>
              <a:t>Cisco® GCI</a:t>
            </a:r>
            <a:endParaRPr lang="en-001" dirty="0">
              <a:solidFill>
                <a:srgbClr val="049FD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7481-0535-1A2D-DA79-EE28BBCF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3446" cy="4351338"/>
          </a:xfrm>
        </p:spPr>
        <p:txBody>
          <a:bodyPr/>
          <a:lstStyle/>
          <a:p>
            <a:r>
              <a:rPr lang="en-US" dirty="0"/>
              <a:t>According to seventh annual </a:t>
            </a:r>
            <a:r>
              <a:rPr lang="en-US" dirty="0">
                <a:solidFill>
                  <a:srgbClr val="049FD9"/>
                </a:solidFill>
              </a:rPr>
              <a:t>Cisco®</a:t>
            </a:r>
            <a:r>
              <a:rPr lang="en-US" dirty="0"/>
              <a:t> Global Cloud Index (2016-2021), ~</a:t>
            </a:r>
            <a:r>
              <a:rPr lang="en-US" dirty="0">
                <a:solidFill>
                  <a:srgbClr val="F47721"/>
                </a:solidFill>
              </a:rPr>
              <a:t>847 zettabytes (ZB) </a:t>
            </a:r>
            <a:r>
              <a:rPr lang="en-US" dirty="0"/>
              <a:t>data will be generated at the edge while the storage capability of data centers will only reach</a:t>
            </a:r>
            <a:r>
              <a:rPr lang="en-US" dirty="0">
                <a:solidFill>
                  <a:srgbClr val="F47721"/>
                </a:solidFill>
              </a:rPr>
              <a:t> 19.5 ZB</a:t>
            </a:r>
            <a:r>
              <a:rPr lang="en-US" dirty="0"/>
              <a:t>.</a:t>
            </a:r>
          </a:p>
          <a:p>
            <a:r>
              <a:rPr lang="en-US" dirty="0"/>
              <a:t>Approximately </a:t>
            </a:r>
            <a:r>
              <a:rPr lang="en-US" dirty="0">
                <a:solidFill>
                  <a:srgbClr val="F47721"/>
                </a:solidFill>
              </a:rPr>
              <a:t>40x</a:t>
            </a:r>
            <a:r>
              <a:rPr lang="en-US" dirty="0"/>
              <a:t> the estimated storage capability</a:t>
            </a:r>
          </a:p>
          <a:p>
            <a:r>
              <a:rPr lang="en-US" dirty="0"/>
              <a:t>Impractical, if not impossible, to </a:t>
            </a:r>
            <a:r>
              <a:rPr lang="en-US" dirty="0">
                <a:solidFill>
                  <a:srgbClr val="192575"/>
                </a:solidFill>
              </a:rPr>
              <a:t>transmit, collect, and process data </a:t>
            </a:r>
            <a:r>
              <a:rPr lang="en-US" dirty="0"/>
              <a:t>at the data centers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Proposed Solution?</a:t>
            </a:r>
          </a:p>
          <a:p>
            <a:pPr marL="0" indent="0" algn="ctr">
              <a:spcBef>
                <a:spcPts val="400"/>
              </a:spcBef>
              <a:buNone/>
            </a:pPr>
            <a:r>
              <a:rPr lang="en-US" sz="2400" b="1" dirty="0">
                <a:solidFill>
                  <a:srgbClr val="192575"/>
                </a:solidFill>
              </a:rPr>
              <a:t>Federated Learning</a:t>
            </a:r>
            <a:endParaRPr lang="en-001" sz="2400" b="1" dirty="0">
              <a:solidFill>
                <a:srgbClr val="19257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FA815-B700-F8B4-9872-97EEA1B4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 descr="Cisco - Wikipedia">
            <a:extLst>
              <a:ext uri="{FF2B5EF4-FFF2-40B4-BE49-F238E27FC236}">
                <a16:creationId xmlns:a16="http://schemas.microsoft.com/office/drawing/2014/main" id="{DD311B2D-681E-A219-E211-07D7857D7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678005"/>
            <a:ext cx="2847373" cy="15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89165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F9D7DD-676D-FD97-63D9-A3F113A3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900" dirty="0"/>
              <a:t>What is Federated Learning?</a:t>
            </a:r>
            <a:endParaRPr lang="en-001" sz="6900" dirty="0"/>
          </a:p>
        </p:txBody>
      </p:sp>
    </p:spTree>
    <p:extLst>
      <p:ext uri="{BB962C8B-B14F-4D97-AF65-F5344CB8AC3E}">
        <p14:creationId xmlns:p14="http://schemas.microsoft.com/office/powerpoint/2010/main" val="410521878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>
            <a:extLst>
              <a:ext uri="{FF2B5EF4-FFF2-40B4-BE49-F238E27FC236}">
                <a16:creationId xmlns:a16="http://schemas.microsoft.com/office/drawing/2014/main" id="{801B3E7A-31EC-5766-2D38-D14301C1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Federated Learning</a:t>
            </a:r>
            <a:endParaRPr lang="en-001" sz="4000" dirty="0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446A524D-DCE5-2EDC-3857-96C23961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955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In Federated Learning (FL), multiple </a:t>
            </a:r>
            <a:r>
              <a:rPr lang="en-US" sz="2400" dirty="0">
                <a:solidFill>
                  <a:srgbClr val="F47721"/>
                </a:solidFill>
              </a:rPr>
              <a:t>edge devices </a:t>
            </a:r>
            <a:r>
              <a:rPr lang="en-US" sz="2400" dirty="0"/>
              <a:t>collaboratively train a model </a:t>
            </a:r>
            <a:r>
              <a:rPr lang="en-US" sz="2400" dirty="0">
                <a:solidFill>
                  <a:srgbClr val="F47721"/>
                </a:solidFill>
              </a:rPr>
              <a:t>without sharing </a:t>
            </a:r>
            <a:r>
              <a:rPr lang="en-US" sz="2400" dirty="0"/>
              <a:t>their </a:t>
            </a:r>
            <a:r>
              <a:rPr lang="en-US" sz="2400" dirty="0">
                <a:solidFill>
                  <a:srgbClr val="F47721"/>
                </a:solidFill>
              </a:rPr>
              <a:t>raw data</a:t>
            </a:r>
            <a:r>
              <a:rPr lang="en-US" sz="2400" dirty="0"/>
              <a:t>.</a:t>
            </a:r>
          </a:p>
          <a:p>
            <a:r>
              <a:rPr lang="en-US" sz="2400" b="1" dirty="0"/>
              <a:t>Features</a:t>
            </a:r>
          </a:p>
          <a:p>
            <a:pPr lvl="1"/>
            <a:r>
              <a:rPr lang="en-US" dirty="0">
                <a:solidFill>
                  <a:srgbClr val="192575"/>
                </a:solidFill>
              </a:rPr>
              <a:t>Scalability</a:t>
            </a:r>
          </a:p>
          <a:p>
            <a:pPr lvl="1"/>
            <a:r>
              <a:rPr lang="en-US" dirty="0">
                <a:solidFill>
                  <a:srgbClr val="192575"/>
                </a:solidFill>
              </a:rPr>
              <a:t>Improved data diversity</a:t>
            </a:r>
          </a:p>
          <a:p>
            <a:pPr lvl="1"/>
            <a:r>
              <a:rPr lang="en-US" dirty="0">
                <a:solidFill>
                  <a:srgbClr val="192575"/>
                </a:solidFill>
              </a:rPr>
              <a:t>Improved privacy &amp; security</a:t>
            </a:r>
          </a:p>
          <a:p>
            <a:r>
              <a:rPr lang="en-US" sz="2400" b="1" dirty="0"/>
              <a:t>Key Differences to Distributed Learning</a:t>
            </a:r>
          </a:p>
          <a:p>
            <a:pPr lvl="1"/>
            <a:r>
              <a:rPr lang="en-US" dirty="0"/>
              <a:t>Central server </a:t>
            </a:r>
            <a:r>
              <a:rPr lang="en-US" dirty="0">
                <a:solidFill>
                  <a:srgbClr val="F47721"/>
                </a:solidFill>
              </a:rPr>
              <a:t>does not control </a:t>
            </a:r>
            <a:r>
              <a:rPr lang="en-US" dirty="0"/>
              <a:t>the</a:t>
            </a:r>
            <a:r>
              <a:rPr lang="en-US" dirty="0">
                <a:solidFill>
                  <a:srgbClr val="F47721"/>
                </a:solidFill>
              </a:rPr>
              <a:t> workers</a:t>
            </a:r>
          </a:p>
          <a:p>
            <a:pPr lvl="1"/>
            <a:r>
              <a:rPr lang="en-US" dirty="0"/>
              <a:t>Central server </a:t>
            </a:r>
            <a:r>
              <a:rPr lang="en-US" dirty="0">
                <a:solidFill>
                  <a:srgbClr val="F47721"/>
                </a:solidFill>
              </a:rPr>
              <a:t>can not access </a:t>
            </a:r>
            <a:r>
              <a:rPr lang="en-US" dirty="0"/>
              <a:t>the</a:t>
            </a:r>
            <a:r>
              <a:rPr lang="en-US" dirty="0">
                <a:solidFill>
                  <a:srgbClr val="F47721"/>
                </a:solidFill>
              </a:rPr>
              <a:t> raw data</a:t>
            </a:r>
          </a:p>
          <a:p>
            <a:pPr lvl="1"/>
            <a:r>
              <a:rPr lang="en-US" dirty="0"/>
              <a:t>Data is </a:t>
            </a:r>
            <a:r>
              <a:rPr lang="en-US" dirty="0">
                <a:solidFill>
                  <a:srgbClr val="F47721"/>
                </a:solidFill>
              </a:rPr>
              <a:t>heterogenous (non-IID)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FE823B-94A0-9D9C-DD91-93A70E48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Federated learning - Wikipedia">
            <a:extLst>
              <a:ext uri="{FF2B5EF4-FFF2-40B4-BE49-F238E27FC236}">
                <a16:creationId xmlns:a16="http://schemas.microsoft.com/office/drawing/2014/main" id="{5D6C9FE0-97FA-F8CB-121A-8C5B8D40A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2370" r="1982" b="2845"/>
          <a:stretch/>
        </p:blipFill>
        <p:spPr bwMode="auto">
          <a:xfrm>
            <a:off x="7265832" y="2227633"/>
            <a:ext cx="4449715" cy="327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67400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6713-034D-A1F0-FA18-3EDDA922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Federated Learning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7892-C981-A28E-164F-1FA797A01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03039" cy="4351338"/>
          </a:xfrm>
        </p:spPr>
        <p:txBody>
          <a:bodyPr>
            <a:normAutofit/>
          </a:bodyPr>
          <a:lstStyle/>
          <a:p>
            <a:pPr marL="273050" indent="-273050" algn="l">
              <a:buFont typeface="+mj-lt"/>
              <a:buAutoNum type="arabicPeriod"/>
            </a:pPr>
            <a:r>
              <a:rPr lang="en-US" sz="2000" b="1" i="0" dirty="0">
                <a:solidFill>
                  <a:srgbClr val="70AD46"/>
                </a:solidFill>
                <a:effectLst/>
              </a:rPr>
              <a:t>Local Update – </a:t>
            </a:r>
            <a:r>
              <a:rPr lang="en-US" sz="2000" i="0" dirty="0">
                <a:effectLst/>
              </a:rPr>
              <a:t>Each client trains the model locally with its own data, updating the model parameters </a:t>
            </a:r>
            <a:r>
              <a:rPr lang="en-US" sz="2000" i="0" dirty="0">
                <a:solidFill>
                  <a:srgbClr val="F47721"/>
                </a:solidFill>
                <a:effectLst/>
              </a:rPr>
              <a:t>w</a:t>
            </a:r>
            <a:r>
              <a:rPr lang="en-US" sz="2000" i="0" baseline="-25000" dirty="0">
                <a:solidFill>
                  <a:srgbClr val="F47721"/>
                </a:solidFill>
                <a:effectLst/>
              </a:rPr>
              <a:t>k</a:t>
            </a:r>
            <a:r>
              <a:rPr lang="en-US" sz="2000" i="0" dirty="0">
                <a:solidFill>
                  <a:srgbClr val="F47721"/>
                </a:solidFill>
                <a:effectLst/>
              </a:rPr>
              <a:t>(t)</a:t>
            </a:r>
            <a:endParaRPr lang="en-US" sz="2000" i="0" dirty="0">
              <a:effectLst/>
            </a:endParaRPr>
          </a:p>
          <a:p>
            <a:pPr marL="273050" indent="-273050" algn="l">
              <a:buFont typeface="+mj-lt"/>
              <a:buAutoNum type="arabicPeriod"/>
            </a:pPr>
            <a:r>
              <a:rPr lang="en-US" sz="2000" b="1" i="0" dirty="0">
                <a:solidFill>
                  <a:srgbClr val="70AD46"/>
                </a:solidFill>
                <a:effectLst/>
              </a:rPr>
              <a:t>Weight Upload – </a:t>
            </a:r>
            <a:r>
              <a:rPr lang="en-US" sz="2000" i="0" dirty="0">
                <a:effectLst/>
              </a:rPr>
              <a:t>Clients upload their updated model parameters </a:t>
            </a:r>
            <a:r>
              <a:rPr lang="en-US" sz="2000" i="0" dirty="0">
                <a:solidFill>
                  <a:srgbClr val="F47721"/>
                </a:solidFill>
                <a:effectLst/>
              </a:rPr>
              <a:t>w</a:t>
            </a:r>
            <a:r>
              <a:rPr lang="en-US" sz="2000" i="0" baseline="-25000" dirty="0">
                <a:solidFill>
                  <a:srgbClr val="F47721"/>
                </a:solidFill>
                <a:effectLst/>
              </a:rPr>
              <a:t>k</a:t>
            </a:r>
            <a:r>
              <a:rPr lang="en-US" sz="2000" i="0" dirty="0">
                <a:solidFill>
                  <a:srgbClr val="F47721"/>
                </a:solidFill>
                <a:effectLst/>
              </a:rPr>
              <a:t>(t) </a:t>
            </a:r>
            <a:r>
              <a:rPr lang="en-US" sz="2000" i="0" dirty="0">
                <a:effectLst/>
              </a:rPr>
              <a:t>to the central server</a:t>
            </a:r>
          </a:p>
          <a:p>
            <a:pPr marL="273050" indent="-273050" algn="l">
              <a:buFont typeface="+mj-lt"/>
              <a:buAutoNum type="arabicPeriod"/>
            </a:pPr>
            <a:r>
              <a:rPr lang="en-US" sz="2000" b="1" i="0" dirty="0">
                <a:solidFill>
                  <a:srgbClr val="70AD46"/>
                </a:solidFill>
                <a:effectLst/>
              </a:rPr>
              <a:t>Global Aggregation – </a:t>
            </a:r>
            <a:r>
              <a:rPr lang="en-US" sz="2000" i="0" dirty="0">
                <a:effectLst/>
              </a:rPr>
              <a:t>Server </a:t>
            </a:r>
            <a:r>
              <a:rPr lang="en-US" sz="2000" i="0" dirty="0">
                <a:solidFill>
                  <a:srgbClr val="F47721"/>
                </a:solidFill>
                <a:effectLst/>
              </a:rPr>
              <a:t>aggregates</a:t>
            </a:r>
            <a:r>
              <a:rPr lang="en-US" sz="2000" i="0" dirty="0">
                <a:effectLst/>
              </a:rPr>
              <a:t> the received parameters from all clients, computing the average weights </a:t>
            </a:r>
            <a:r>
              <a:rPr lang="en-US" sz="2000" i="0" dirty="0">
                <a:solidFill>
                  <a:srgbClr val="F47721"/>
                </a:solidFill>
                <a:effectLst/>
              </a:rPr>
              <a:t>w(t)</a:t>
            </a:r>
            <a:endParaRPr lang="en-US" sz="2000" i="0" dirty="0">
              <a:effectLst/>
            </a:endParaRPr>
          </a:p>
          <a:p>
            <a:pPr marL="273050" indent="-273050" algn="l">
              <a:buFont typeface="+mj-lt"/>
              <a:buAutoNum type="arabicPeriod"/>
            </a:pPr>
            <a:r>
              <a:rPr lang="en-US" sz="2000" b="1" i="0" dirty="0">
                <a:solidFill>
                  <a:srgbClr val="70AD46"/>
                </a:solidFill>
                <a:effectLst/>
              </a:rPr>
              <a:t>Weight Feedback –</a:t>
            </a:r>
            <a:r>
              <a:rPr lang="en-US" sz="2000" b="1" i="0" dirty="0">
                <a:effectLst/>
              </a:rPr>
              <a:t> </a:t>
            </a:r>
            <a:r>
              <a:rPr lang="en-US" sz="2000" i="0" dirty="0">
                <a:effectLst/>
              </a:rPr>
              <a:t>Server broadcasts the updated global parameters w(t) back to all clients for the next iteration</a:t>
            </a:r>
            <a:endParaRPr lang="en-001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97FB8-A6CA-FB57-1B3E-DE289B9B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131-778F-4679-B790-6E26ACD9DB0D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6F5491-8FFD-8DA0-5C68-52BF3A60E6BE}"/>
              </a:ext>
            </a:extLst>
          </p:cNvPr>
          <p:cNvGrpSpPr/>
          <p:nvPr/>
        </p:nvGrpSpPr>
        <p:grpSpPr>
          <a:xfrm>
            <a:off x="6618039" y="1496749"/>
            <a:ext cx="5107115" cy="4261976"/>
            <a:chOff x="6556489" y="1701029"/>
            <a:chExt cx="5107115" cy="42619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DD21AEC-B0B4-887B-90B4-612599F25A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1726" r="1369"/>
            <a:stretch/>
          </p:blipFill>
          <p:spPr>
            <a:xfrm>
              <a:off x="6556489" y="2039583"/>
              <a:ext cx="5107115" cy="392342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C0BFE6-606A-6886-7C99-FDAC2F32FF58}"/>
                </a:ext>
              </a:extLst>
            </p:cNvPr>
            <p:cNvSpPr txBox="1"/>
            <p:nvPr/>
          </p:nvSpPr>
          <p:spPr>
            <a:xfrm>
              <a:off x="7760334" y="1701029"/>
              <a:ext cx="26994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AD46"/>
                  </a:solidFill>
                  <a:latin typeface="Bahnschrift" panose="020B0502040204020203" pitchFamily="34" charset="0"/>
                </a:rPr>
                <a:t>Basic Principle of FL</a:t>
              </a:r>
              <a:endParaRPr lang="en-001" sz="1600" dirty="0">
                <a:solidFill>
                  <a:srgbClr val="70AD46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76289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302B63"/>
      </a:accent1>
      <a:accent2>
        <a:srgbClr val="302B63"/>
      </a:accent2>
      <a:accent3>
        <a:srgbClr val="302B63"/>
      </a:accent3>
      <a:accent4>
        <a:srgbClr val="302B63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1053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Bahnschrift</vt:lpstr>
      <vt:lpstr>Calibri</vt:lpstr>
      <vt:lpstr>Cambria Math</vt:lpstr>
      <vt:lpstr>Times New Roman</vt:lpstr>
      <vt:lpstr>Wingdings</vt:lpstr>
      <vt:lpstr>Office Theme</vt:lpstr>
      <vt:lpstr>PowerPoint Presentation</vt:lpstr>
      <vt:lpstr>Outline</vt:lpstr>
      <vt:lpstr>Motivation</vt:lpstr>
      <vt:lpstr>Traditional Machine Learning (Centralized)</vt:lpstr>
      <vt:lpstr>Distributed Learning (A step forward!)</vt:lpstr>
      <vt:lpstr>Data Deluge – Cisco® GCI</vt:lpstr>
      <vt:lpstr>What is Federated Learning?</vt:lpstr>
      <vt:lpstr>Federated Learning</vt:lpstr>
      <vt:lpstr>Federated Learning</vt:lpstr>
      <vt:lpstr>Federated Learning &amp; Wireless Communications</vt:lpstr>
      <vt:lpstr>FL over Wireless Networks</vt:lpstr>
      <vt:lpstr>Problem Formulation</vt:lpstr>
      <vt:lpstr>FL &amp; Wireless Networks (Popular than ever)</vt:lpstr>
      <vt:lpstr>Challenges &amp; Open Problems</vt:lpstr>
      <vt:lpstr>Challenges &amp; Open Problems</vt:lpstr>
      <vt:lpstr>Conclusion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Optimized Field-Oriented Control of PMSM Drives</dc:title>
  <dc:creator>Muhammad Umer</dc:creator>
  <cp:lastModifiedBy>Muhammad Umer</cp:lastModifiedBy>
  <cp:revision>494</cp:revision>
  <dcterms:created xsi:type="dcterms:W3CDTF">2022-12-22T17:44:51Z</dcterms:created>
  <dcterms:modified xsi:type="dcterms:W3CDTF">2023-12-12T06:11:51Z</dcterms:modified>
</cp:coreProperties>
</file>