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4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8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8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5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4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6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05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9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32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9243-4416-49B4-8600-BBBFEDCECC70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9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79" t="13513" r="4797" b="9023"/>
          <a:stretch/>
        </p:blipFill>
        <p:spPr>
          <a:xfrm>
            <a:off x="668779" y="670414"/>
            <a:ext cx="11101590" cy="56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780" t="23300" r="26205" b="13541"/>
          <a:stretch/>
        </p:blipFill>
        <p:spPr>
          <a:xfrm>
            <a:off x="2672863" y="656719"/>
            <a:ext cx="6742442" cy="54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3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614" t="13297" r="6768" b="25380"/>
          <a:stretch/>
        </p:blipFill>
        <p:spPr>
          <a:xfrm>
            <a:off x="254780" y="1111348"/>
            <a:ext cx="10281659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77687"/>
            <a:ext cx="90346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i="0" dirty="0" err="1">
                <a:solidFill>
                  <a:srgbClr val="000000"/>
                </a:solidFill>
                <a:effectLst/>
                <a:latin typeface="Univers-Bold"/>
              </a:rPr>
              <a:t>Projectized</a:t>
            </a:r>
            <a:r>
              <a:rPr lang="en-GB" sz="3200" b="1" i="0" dirty="0">
                <a:solidFill>
                  <a:srgbClr val="000000"/>
                </a:solidFill>
                <a:effectLst/>
                <a:latin typeface="Univers-Bold"/>
              </a:rPr>
              <a:t> Organizations</a:t>
            </a:r>
          </a:p>
          <a:p>
            <a:endParaRPr lang="en-GB" sz="3200" b="1" dirty="0">
              <a:solidFill>
                <a:srgbClr val="000000"/>
              </a:solidFill>
              <a:latin typeface="Univers-Bold"/>
            </a:endParaRPr>
          </a:p>
          <a:p>
            <a:r>
              <a:rPr lang="en-GB" sz="3200" b="0" i="1" dirty="0" err="1">
                <a:solidFill>
                  <a:srgbClr val="000000"/>
                </a:solidFill>
                <a:effectLst/>
                <a:latin typeface="Sabon-Italic"/>
              </a:rPr>
              <a:t>Projectized</a:t>
            </a:r>
            <a:r>
              <a:rPr lang="en-GB" sz="3200" b="0" i="1" dirty="0">
                <a:solidFill>
                  <a:srgbClr val="000000"/>
                </a:solidFill>
                <a:effectLst/>
                <a:latin typeface="Sabon-Italic"/>
              </a:rPr>
              <a:t> organizations 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Sabon-Roman"/>
              </a:rPr>
              <a:t>are nearly the opposite of functional organizations. The focus of this type of organization is the project itself. </a:t>
            </a:r>
          </a:p>
          <a:p>
            <a:endParaRPr lang="en-GB" sz="3200" dirty="0">
              <a:solidFill>
                <a:srgbClr val="000000"/>
              </a:solidFill>
              <a:latin typeface="Sabon-Roman"/>
            </a:endParaRP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Sabon-Roman"/>
              </a:rPr>
              <a:t>The idea behind a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Sabon-Roman"/>
              </a:rPr>
              <a:t>projectized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Sabon-Roman"/>
              </a:rPr>
              <a:t> organization is to develop </a:t>
            </a:r>
            <a:r>
              <a:rPr lang="en-GB" sz="3200" b="0" i="0" dirty="0">
                <a:solidFill>
                  <a:srgbClr val="00B050"/>
                </a:solidFill>
                <a:effectLst/>
                <a:latin typeface="Sabon-Roman"/>
              </a:rPr>
              <a:t>loyalty to the project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Sabon-Roman"/>
              </a:rPr>
              <a:t>, </a:t>
            </a:r>
            <a:r>
              <a:rPr lang="en-GB" sz="3200" b="0" i="0" dirty="0">
                <a:solidFill>
                  <a:srgbClr val="FF0000"/>
                </a:solidFill>
                <a:effectLst/>
                <a:latin typeface="Sabon-Roman"/>
              </a:rPr>
              <a:t>not to a functional manager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Sabon-Roman"/>
              </a:rPr>
              <a:t>.</a:t>
            </a:r>
            <a:r>
              <a:rPr lang="en-GB" sz="3200" dirty="0"/>
              <a:t> 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7734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492" t="21767" r="4998" b="15294"/>
          <a:stretch/>
        </p:blipFill>
        <p:spPr>
          <a:xfrm>
            <a:off x="1475874" y="1363579"/>
            <a:ext cx="10475494" cy="46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2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714" t="15705" r="23922" b="12925"/>
          <a:stretch/>
        </p:blipFill>
        <p:spPr>
          <a:xfrm>
            <a:off x="2465799" y="1319051"/>
            <a:ext cx="6185042" cy="64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029" y="1756881"/>
            <a:ext cx="91131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0" i="0" dirty="0">
              <a:solidFill>
                <a:srgbClr val="000000"/>
              </a:solidFill>
              <a:effectLst/>
              <a:latin typeface="Sabon-Roman"/>
            </a:endParaRPr>
          </a:p>
          <a:p>
            <a:br>
              <a:rPr lang="en-GB" b="0" i="0" dirty="0">
                <a:solidFill>
                  <a:srgbClr val="000000"/>
                </a:solidFill>
                <a:effectLst/>
                <a:latin typeface="Sabon-Roman"/>
              </a:rPr>
            </a:b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In summary,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Sabon-Roman"/>
              </a:rPr>
              <a:t>projectized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 organizations are identified several ways: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>
              <a:solidFill>
                <a:srgbClr val="000000"/>
              </a:solidFill>
              <a:latin typeface="Sabon-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b="0" i="0" dirty="0">
              <a:solidFill>
                <a:srgbClr val="000000"/>
              </a:solidFill>
              <a:effectLst/>
              <a:latin typeface="Sabon-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Wingbex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Project managers have ultimate authority over the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Wingbex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The focus of the organization is the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Wingbex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The organization’s resources are focused on projects and      </a:t>
            </a:r>
          </a:p>
          <a:p>
            <a:r>
              <a:rPr lang="en-GB" sz="2400" dirty="0">
                <a:solidFill>
                  <a:srgbClr val="000000"/>
                </a:solidFill>
                <a:latin typeface="Sabon-Roman"/>
              </a:rPr>
              <a:t>   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project 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Wingbex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Team members are collocated.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Wingbex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Loyalties are formed to the project, not to a functional manager.</a:t>
            </a:r>
            <a:r>
              <a:rPr lang="en-GB" sz="2400" dirty="0"/>
              <a:t> 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688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47" t="9417" r="1928" b="27184"/>
          <a:stretch/>
        </p:blipFill>
        <p:spPr>
          <a:xfrm>
            <a:off x="-100525" y="1189973"/>
            <a:ext cx="10447024" cy="40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1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40" t="17940" r="10306" b="15625"/>
          <a:stretch/>
        </p:blipFill>
        <p:spPr>
          <a:xfrm>
            <a:off x="-2143140" y="787518"/>
            <a:ext cx="11040533" cy="48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8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239" t="10376" r="5069" b="24374"/>
          <a:stretch/>
        </p:blipFill>
        <p:spPr>
          <a:xfrm>
            <a:off x="402336" y="530352"/>
            <a:ext cx="11539728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Sabon-Italic</vt:lpstr>
      <vt:lpstr>Sabon-Roman</vt:lpstr>
      <vt:lpstr>Univers-Bold</vt:lpstr>
      <vt:lpstr>Wingbex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waseem ahmad</dc:creator>
  <cp:lastModifiedBy>Muhammad Umer</cp:lastModifiedBy>
  <cp:revision>13</cp:revision>
  <dcterms:created xsi:type="dcterms:W3CDTF">2023-09-20T16:29:28Z</dcterms:created>
  <dcterms:modified xsi:type="dcterms:W3CDTF">2023-09-26T16:26:55Z</dcterms:modified>
</cp:coreProperties>
</file>