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86" r:id="rId3"/>
    <p:sldId id="287" r:id="rId4"/>
    <p:sldId id="288" r:id="rId5"/>
    <p:sldId id="290" r:id="rId6"/>
    <p:sldId id="292" r:id="rId7"/>
    <p:sldId id="289" r:id="rId8"/>
    <p:sldId id="284" r:id="rId9"/>
    <p:sldId id="291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-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B9A92-F7F3-48E7-834C-02BD91AECBC4}" type="datetimeFigureOut">
              <a:rPr lang="de-AT" smtClean="0"/>
              <a:t>05.06.2016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4C180-9C31-438C-8310-A406DF6ADB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25273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03B2BE9-68B2-4DCF-9261-115EAEFC3679}" type="datetime1">
              <a:rPr lang="de-AT" smtClean="0"/>
              <a:t>05.06.2016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6194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09F7-5F4A-4D0D-9474-4F05051CA29E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9551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C4ED-1744-4CCF-898D-114A5E7ED7D7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26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F75C-14B8-4BA9-8D24-A8E3E65FAE1D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5882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5C9E-09DC-45F1-8F85-A14AF5D66856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00321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A48A7-8361-4127-8423-F4B45A684CD6}" type="datetime1">
              <a:rPr lang="de-AT" smtClean="0"/>
              <a:t>05.06.2016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022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17A-435E-4FF9-936C-6D50DC031F4E}" type="datetime1">
              <a:rPr lang="de-AT" smtClean="0"/>
              <a:t>05.06.2016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36809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0FB2-F3B9-4870-8371-BBCF68FC0BB8}" type="datetime1">
              <a:rPr lang="de-AT" smtClean="0"/>
              <a:t>05.06.2016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6556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01D0-593B-4D1F-A016-96B735956DB8}" type="datetime1">
              <a:rPr lang="de-AT" smtClean="0"/>
              <a:t>05.06.2016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8134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DACF-EFCC-437E-AD5E-2E10AF2282D0}" type="datetime1">
              <a:rPr lang="de-AT" smtClean="0"/>
              <a:t>05.06.2016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063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C517845-AD28-457E-AD50-87585FB04209}" type="datetime1">
              <a:rPr lang="de-AT" smtClean="0"/>
              <a:t>05.06.2016</a:t>
            </a:fld>
            <a:endParaRPr lang="de-AT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9491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1AF15E9-51CA-4F5C-B063-EDE8BB33A9D5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1572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GridFS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Ahmed Nasr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2957-A61F-4C37-B168-6508FDF4326D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err="1" smtClean="0"/>
              <a:t>gridfs</a:t>
            </a:r>
            <a:r>
              <a:rPr lang="de-AT" dirty="0" smtClean="0"/>
              <a:t>/@</a:t>
            </a:r>
            <a:r>
              <a:rPr lang="de-AT" dirty="0" err="1" smtClean="0"/>
              <a:t>ahmdNasr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1</a:t>
            </a:fld>
            <a:endParaRPr lang="de-AT"/>
          </a:p>
        </p:txBody>
      </p:sp>
      <p:pic>
        <p:nvPicPr>
          <p:cNvPr id="10" name="Picture 2" descr="https://dittmarconsulting.files.wordpress.com/2012/02/gridf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5" y="0"/>
            <a:ext cx="5553075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94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Inhalt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Was ist hier los?</a:t>
            </a:r>
          </a:p>
          <a:p>
            <a:r>
              <a:rPr lang="de-AT" dirty="0" smtClean="0"/>
              <a:t>Wozu </a:t>
            </a:r>
            <a:r>
              <a:rPr lang="de-AT" dirty="0" err="1" smtClean="0"/>
              <a:t>digga</a:t>
            </a:r>
            <a:r>
              <a:rPr lang="de-AT" dirty="0" smtClean="0"/>
              <a:t>?</a:t>
            </a:r>
          </a:p>
          <a:p>
            <a:r>
              <a:rPr lang="de-AT" dirty="0" smtClean="0"/>
              <a:t>Wie funktioniert das?</a:t>
            </a:r>
          </a:p>
          <a:p>
            <a:r>
              <a:rPr lang="de-AT" dirty="0" smtClean="0"/>
              <a:t>Zeig mal her!</a:t>
            </a:r>
          </a:p>
          <a:p>
            <a:endParaRPr lang="de-AT" dirty="0" smtClean="0"/>
          </a:p>
          <a:p>
            <a:endParaRPr lang="de-AT" dirty="0" smtClean="0"/>
          </a:p>
          <a:p>
            <a:endParaRPr lang="de-AT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DACF-EFCC-437E-AD5E-2E10AF2282D0}" type="datetime1">
              <a:rPr lang="de-AT" smtClean="0"/>
              <a:t>05.06.2016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2</a:t>
            </a:fld>
            <a:endParaRPr lang="de-AT"/>
          </a:p>
        </p:txBody>
      </p:sp>
      <p:pic>
        <p:nvPicPr>
          <p:cNvPr id="9" name="Picture 2" descr="https://dittmarconsulting.files.wordpress.com/2012/02/gridf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5" y="0"/>
            <a:ext cx="5553075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49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Architektur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F75C-14B8-4BA9-8D24-A8E3E65FAE1D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3</a:t>
            </a:fld>
            <a:endParaRPr lang="de-AT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25" y="2156619"/>
            <a:ext cx="7591425" cy="3476625"/>
          </a:xfrm>
          <a:prstGeom prst="rect">
            <a:avLst/>
          </a:prstGeom>
        </p:spPr>
      </p:pic>
      <p:pic>
        <p:nvPicPr>
          <p:cNvPr id="9" name="Picture 2" descr="https://dittmarconsulting.files.wordpress.com/2012/02/gridf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5" y="0"/>
            <a:ext cx="5553075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hteck 9"/>
          <p:cNvSpPr/>
          <p:nvPr/>
        </p:nvSpPr>
        <p:spPr>
          <a:xfrm>
            <a:off x="9848850" y="3486157"/>
            <a:ext cx="96956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1050" dirty="0"/>
              <a:t>http://s3.amazonaws.com/info-mongodb-com/_com_assets/blog/gridfs1.png</a:t>
            </a:r>
          </a:p>
        </p:txBody>
      </p:sp>
    </p:spTree>
    <p:extLst>
      <p:ext uri="{BB962C8B-B14F-4D97-AF65-F5344CB8AC3E}">
        <p14:creationId xmlns:p14="http://schemas.microsoft.com/office/powerpoint/2010/main" val="170824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Was ist </a:t>
            </a:r>
            <a:r>
              <a:rPr lang="de-AT" dirty="0" err="1" smtClean="0"/>
              <a:t>GridFS</a:t>
            </a:r>
            <a:r>
              <a:rPr lang="de-AT" dirty="0" smtClean="0"/>
              <a:t>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Treiber Spezifikation!</a:t>
            </a:r>
          </a:p>
          <a:p>
            <a:r>
              <a:rPr lang="de-AT" dirty="0" smtClean="0"/>
              <a:t>FS … File System</a:t>
            </a:r>
          </a:p>
          <a:p>
            <a:r>
              <a:rPr lang="de-AT" dirty="0" smtClean="0"/>
              <a:t>2 Collections</a:t>
            </a:r>
          </a:p>
          <a:p>
            <a:pPr lvl="1"/>
            <a:r>
              <a:rPr lang="de-AT" dirty="0" smtClean="0"/>
              <a:t>Files		(</a:t>
            </a:r>
            <a:r>
              <a:rPr lang="de-AT" dirty="0" err="1" smtClean="0"/>
              <a:t>metadata</a:t>
            </a:r>
            <a:r>
              <a:rPr lang="de-AT" dirty="0" smtClean="0"/>
              <a:t>)</a:t>
            </a:r>
          </a:p>
          <a:p>
            <a:pPr lvl="1"/>
            <a:r>
              <a:rPr lang="de-AT" dirty="0" err="1" smtClean="0"/>
              <a:t>Chunks</a:t>
            </a:r>
            <a:r>
              <a:rPr lang="de-AT" dirty="0" smtClean="0"/>
              <a:t> 	(</a:t>
            </a:r>
            <a:r>
              <a:rPr lang="de-AT" dirty="0" err="1" smtClean="0"/>
              <a:t>max</a:t>
            </a:r>
            <a:r>
              <a:rPr lang="de-AT" dirty="0" smtClean="0"/>
              <a:t> 16 MB)</a:t>
            </a:r>
          </a:p>
          <a:p>
            <a:r>
              <a:rPr lang="de-AT" dirty="0" smtClean="0"/>
              <a:t>BSON-Format</a:t>
            </a:r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F75C-14B8-4BA9-8D24-A8E3E65FAE1D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4</a:t>
            </a:fld>
            <a:endParaRPr lang="de-AT"/>
          </a:p>
        </p:txBody>
      </p:sp>
      <p:pic>
        <p:nvPicPr>
          <p:cNvPr id="8" name="Picture 2" descr="https://dittmarconsulting.files.wordpress.com/2012/02/gridf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5" y="0"/>
            <a:ext cx="5553075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22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Collections</a:t>
            </a:r>
            <a:endParaRPr lang="de-AT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fs.files</a:t>
            </a:r>
            <a:r>
              <a:rPr lang="de-AT" dirty="0" smtClean="0"/>
              <a:t>	</a:t>
            </a:r>
            <a:endParaRPr lang="de-AT" dirty="0"/>
          </a:p>
        </p:txBody>
      </p:sp>
      <p:pic>
        <p:nvPicPr>
          <p:cNvPr id="13" name="Inhaltsplatzhalter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941" y="2781080"/>
            <a:ext cx="3524742" cy="3143689"/>
          </a:xfrm>
        </p:spPr>
      </p:pic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AT" dirty="0" err="1" smtClean="0"/>
              <a:t>FS.CHunks</a:t>
            </a:r>
            <a:endParaRPr lang="de-AT" dirty="0"/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082" y="3374889"/>
            <a:ext cx="3296110" cy="195289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F75C-14B8-4BA9-8D24-A8E3E65FAE1D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5</a:t>
            </a:fld>
            <a:endParaRPr lang="de-AT"/>
          </a:p>
        </p:txBody>
      </p:sp>
      <p:sp>
        <p:nvSpPr>
          <p:cNvPr id="14" name="Rechteck 13"/>
          <p:cNvSpPr/>
          <p:nvPr/>
        </p:nvSpPr>
        <p:spPr>
          <a:xfrm>
            <a:off x="5252352" y="3906091"/>
            <a:ext cx="755256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1050" dirty="0"/>
              <a:t>https://docs.mongodb.com/manual/core/gridfs/</a:t>
            </a:r>
            <a:endParaRPr lang="de-AT" sz="1050" dirty="0"/>
          </a:p>
        </p:txBody>
      </p:sp>
    </p:spTree>
    <p:extLst>
      <p:ext uri="{BB962C8B-B14F-4D97-AF65-F5344CB8AC3E}">
        <p14:creationId xmlns:p14="http://schemas.microsoft.com/office/powerpoint/2010/main" val="272772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2BE9-68B2-4DCF-9261-115EAEFC3679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6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748143" y="1335200"/>
            <a:ext cx="10782300" cy="3352800"/>
          </a:xfrm>
        </p:spPr>
        <p:txBody>
          <a:bodyPr/>
          <a:lstStyle/>
          <a:p>
            <a:pPr algn="ctr"/>
            <a:r>
              <a:rPr lang="de-AT" sz="9600" dirty="0" smtClean="0"/>
              <a:t>Demo</a:t>
            </a:r>
            <a:endParaRPr lang="de-AT" dirty="0"/>
          </a:p>
        </p:txBody>
      </p:sp>
      <p:pic>
        <p:nvPicPr>
          <p:cNvPr id="7" name="Picture 2" descr="https://dittmarconsulting.files.wordpress.com/2012/02/gridf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755" y="3333975"/>
            <a:ext cx="5553075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85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F75C-14B8-4BA9-8D24-A8E3E65FAE1D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7</a:t>
            </a:fld>
            <a:endParaRPr lang="de-AT"/>
          </a:p>
        </p:txBody>
      </p:sp>
      <p:pic>
        <p:nvPicPr>
          <p:cNvPr id="8" name="Picture 2" descr="https://dittmarconsulting.files.wordpress.com/2012/02/gridf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5" y="0"/>
            <a:ext cx="5553075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48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Danke!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20A0-CF29-4B2D-9B4B-D5FEA8EE24AA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281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Quellen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https://docs.mongodb.com/manual/core/gridfs/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F75C-14B8-4BA9-8D24-A8E3E65FAE1D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486210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0</TotalTime>
  <Words>100</Words>
  <Application>Microsoft Office PowerPoint</Application>
  <PresentationFormat>Breitbild</PresentationFormat>
  <Paragraphs>52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Metropolitan</vt:lpstr>
      <vt:lpstr>GridFS</vt:lpstr>
      <vt:lpstr>Inhalt</vt:lpstr>
      <vt:lpstr>Architektur</vt:lpstr>
      <vt:lpstr>Was ist GridFS?</vt:lpstr>
      <vt:lpstr>Collections</vt:lpstr>
      <vt:lpstr>Demo</vt:lpstr>
      <vt:lpstr>PowerPoint-Präsentation</vt:lpstr>
      <vt:lpstr>Danke!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GridFS</dc:title>
  <dc:creator>ahmednasr</dc:creator>
  <cp:lastModifiedBy>ahmednasr</cp:lastModifiedBy>
  <cp:revision>6</cp:revision>
  <dcterms:created xsi:type="dcterms:W3CDTF">2016-06-05T10:24:10Z</dcterms:created>
  <dcterms:modified xsi:type="dcterms:W3CDTF">2016-06-05T11:22:17Z</dcterms:modified>
</cp:coreProperties>
</file>