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91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11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68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14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5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1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7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7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8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51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9AD-CA39-41D1-BC7C-8747A8B2C483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3FD5-4319-4D93-BEDF-CFED5F1D3D23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787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0574-3D41-488A-89A8-34D09A029108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637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A535-8970-43D1-8AA3-230E19012874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308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693-082D-4757-968D-7DD2F893D12F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644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D3C-E191-46A8-859B-EDC9B0AF28DC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483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0ECA-12FC-48AB-BBEE-CBBB3202F76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163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44E2-5C10-4D44-9A15-14941A7C11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62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D9AE-2E7E-4169-A4A6-6394EFE596C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43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7300-1039-4537-9D91-F50882F1AD63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5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E51B-C4DB-4571-AF05-5DF12C1575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32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9B3B-AD8E-494C-9E9D-A35D4A192F4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02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8D62-6142-4EC1-8624-E25B442F451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895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DDCA-B366-4DDD-B530-C89A151AAD8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4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31E5-D489-4EC2-AC80-6689A17D31A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100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A750-3492-4520-A6F0-22DC2464A18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78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8C5E-EA0E-422A-B0DB-C7655C0B8AD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386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B700-C640-4D7C-B6DA-F3ADB592E5C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13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F25-C552-4BEB-B113-17D478AC457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932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C6DF-C045-4F4D-9F8A-4F469D732E1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2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2598-B2B3-40EF-837E-3B883CA6E3C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5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8D02-665B-4ECA-BC85-C597D4A7CBC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13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FE64-DE22-4793-A08A-44B7F839C65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87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3F5C-BAEA-4F09-B9AD-72E74EA0BFC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3B2-60FA-4A68-A736-7882A2DACAC1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12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4EEF-05D2-4393-8A68-AB75F18EDD34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0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AC6C-B024-455D-9A17-4021EC465F43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11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117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GridFS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2</cp:revision>
  <dcterms:created xsi:type="dcterms:W3CDTF">2016-06-05T10:24:10Z</dcterms:created>
  <dcterms:modified xsi:type="dcterms:W3CDTF">2016-06-05T10:31:34Z</dcterms:modified>
</cp:coreProperties>
</file>