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88" r:id="rId3"/>
    <p:sldId id="293" r:id="rId4"/>
    <p:sldId id="292" r:id="rId5"/>
    <p:sldId id="284" r:id="rId6"/>
    <p:sldId id="29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Collections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fs.files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41" y="2781080"/>
            <a:ext cx="3524742" cy="3143689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FS.CHunks</a:t>
            </a: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2" y="3374889"/>
            <a:ext cx="3296110" cy="19528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252351" y="3906091"/>
            <a:ext cx="865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https://docs.mongodb.com/manual/core/gridfs/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40650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749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67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Metropolitan</vt:lpstr>
      <vt:lpstr>GridFS</vt:lpstr>
      <vt:lpstr>Was ist GridFS?</vt:lpstr>
      <vt:lpstr>Collections</vt:lpstr>
      <vt:lpstr>Architektur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8</cp:revision>
  <dcterms:created xsi:type="dcterms:W3CDTF">2016-06-05T10:24:10Z</dcterms:created>
  <dcterms:modified xsi:type="dcterms:W3CDTF">2016-06-05T11:26:01Z</dcterms:modified>
</cp:coreProperties>
</file>