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88" r:id="rId3"/>
    <p:sldId id="293" r:id="rId4"/>
    <p:sldId id="292" r:id="rId5"/>
    <p:sldId id="294" r:id="rId6"/>
    <p:sldId id="284" r:id="rId7"/>
    <p:sldId id="29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9A92-F7F3-48E7-834C-02BD91AECBC4}" type="datetimeFigureOut">
              <a:rPr lang="de-AT" smtClean="0"/>
              <a:t>05.06.2016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4C180-9C31-438C-8310-A406DF6ADB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27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19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09F7-5F4A-4D0D-9474-4F05051CA29E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5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4ED-1744-4CCF-898D-114A5E7ED7D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6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C9E-09DC-45F1-8F85-A14AF5D66856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48A7-8361-4127-8423-F4B45A684CD6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17A-435E-4FF9-936C-6D50DC031F4E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8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0FB2-F3B9-4870-8371-BBCF68FC0BB8}" type="datetime1">
              <a:rPr lang="de-AT" smtClean="0"/>
              <a:t>05.06.2016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55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01D0-593B-4D1F-A016-96B735956DB8}" type="datetime1">
              <a:rPr lang="de-AT" smtClean="0"/>
              <a:t>05.06.2016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81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ACF-EFCC-437E-AD5E-2E10AF2282D0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6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517845-AD28-457E-AD50-87585FB04209}" type="datetime1">
              <a:rPr lang="de-AT" smtClean="0"/>
              <a:t>05.06.2016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49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1AF15E9-51CA-4F5C-B063-EDE8BB33A9D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7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Ahmed Nasr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957-A61F-4C37-B168-6508FDF4326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r>
              <a:rPr lang="de-AT" dirty="0" smtClean="0"/>
              <a:t>/@</a:t>
            </a:r>
            <a:r>
              <a:rPr lang="de-AT" dirty="0" err="1" smtClean="0"/>
              <a:t>ahmdNasr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</a:t>
            </a:fld>
            <a:endParaRPr lang="de-AT"/>
          </a:p>
        </p:txBody>
      </p:sp>
      <p:pic>
        <p:nvPicPr>
          <p:cNvPr id="10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</a:t>
            </a:r>
            <a:r>
              <a:rPr lang="de-AT" dirty="0" err="1" smtClean="0"/>
              <a:t>GridFS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Treiber Spezifikation!</a:t>
            </a:r>
          </a:p>
          <a:p>
            <a:r>
              <a:rPr lang="de-AT" dirty="0" smtClean="0"/>
              <a:t>FS … File System</a:t>
            </a:r>
          </a:p>
          <a:p>
            <a:r>
              <a:rPr lang="de-AT" dirty="0" smtClean="0"/>
              <a:t>2 Collections</a:t>
            </a:r>
          </a:p>
          <a:p>
            <a:pPr lvl="1"/>
            <a:r>
              <a:rPr lang="de-AT" dirty="0" smtClean="0"/>
              <a:t>Files		(</a:t>
            </a:r>
            <a:r>
              <a:rPr lang="de-AT" dirty="0" err="1" smtClean="0"/>
              <a:t>metadata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Chunks</a:t>
            </a:r>
            <a:r>
              <a:rPr lang="de-AT" dirty="0" smtClean="0"/>
              <a:t> 	(</a:t>
            </a:r>
            <a:r>
              <a:rPr lang="de-AT" dirty="0" err="1" smtClean="0"/>
              <a:t>max</a:t>
            </a:r>
            <a:r>
              <a:rPr lang="de-AT" dirty="0" smtClean="0"/>
              <a:t> 16 MB)</a:t>
            </a:r>
          </a:p>
          <a:p>
            <a:r>
              <a:rPr lang="de-AT" dirty="0" smtClean="0"/>
              <a:t>BSON-Format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</a:t>
            </a:fld>
            <a:endParaRPr lang="de-AT"/>
          </a:p>
        </p:txBody>
      </p:sp>
      <p:pic>
        <p:nvPicPr>
          <p:cNvPr id="8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Collections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fs.files</a:t>
            </a:r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41" y="2781080"/>
            <a:ext cx="3524742" cy="3143689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 smtClean="0"/>
              <a:t>FS.CHunks</a:t>
            </a:r>
            <a:endParaRPr lang="de-AT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2" y="3374889"/>
            <a:ext cx="3296110" cy="195289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3</a:t>
            </a:fld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252351" y="3906091"/>
            <a:ext cx="865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https://docs.mongodb.com/manual/core/gridfs/</a:t>
            </a:r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40650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4</a:t>
            </a:fld>
            <a:endParaRPr lang="de-AT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156619"/>
            <a:ext cx="7591425" cy="3476625"/>
          </a:xfrm>
          <a:prstGeom prst="rect">
            <a:avLst/>
          </a:prstGeom>
        </p:spPr>
      </p:pic>
      <p:pic>
        <p:nvPicPr>
          <p:cNvPr id="9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848850" y="3486157"/>
            <a:ext cx="9695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http://s3.amazonaws.com/info-mongodb-com/_com_assets/blog/gridfs1.png</a:t>
            </a:r>
          </a:p>
        </p:txBody>
      </p:sp>
    </p:spTree>
    <p:extLst>
      <p:ext uri="{BB962C8B-B14F-4D97-AF65-F5344CB8AC3E}">
        <p14:creationId xmlns:p14="http://schemas.microsoft.com/office/powerpoint/2010/main" val="7496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748143" y="1335200"/>
            <a:ext cx="10782300" cy="3352800"/>
          </a:xfrm>
        </p:spPr>
        <p:txBody>
          <a:bodyPr/>
          <a:lstStyle/>
          <a:p>
            <a:pPr algn="ctr"/>
            <a:r>
              <a:rPr lang="de-AT" sz="9600" dirty="0" smtClean="0"/>
              <a:t>Demo</a:t>
            </a:r>
            <a:endParaRPr lang="de-AT" dirty="0"/>
          </a:p>
        </p:txBody>
      </p:sp>
      <p:pic>
        <p:nvPicPr>
          <p:cNvPr id="7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55" y="3333975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Danke!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20A0-CF29-4B2D-9B4B-D5FEA8EE24A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28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https://docs.mongodb.com/manual/core/gridfs/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8621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73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GridFS</vt:lpstr>
      <vt:lpstr>Was ist GridFS?</vt:lpstr>
      <vt:lpstr>Collections</vt:lpstr>
      <vt:lpstr>Architektur</vt:lpstr>
      <vt:lpstr>Demo</vt:lpstr>
      <vt:lpstr>Danke!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GridFS</dc:title>
  <dc:creator>ahmednasr</dc:creator>
  <cp:lastModifiedBy>ahmednasr</cp:lastModifiedBy>
  <cp:revision>9</cp:revision>
  <dcterms:created xsi:type="dcterms:W3CDTF">2016-06-05T10:24:10Z</dcterms:created>
  <dcterms:modified xsi:type="dcterms:W3CDTF">2016-06-05T11:26:52Z</dcterms:modified>
</cp:coreProperties>
</file>