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88" r:id="rId3"/>
    <p:sldId id="292" r:id="rId4"/>
    <p:sldId id="284" r:id="rId5"/>
    <p:sldId id="29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5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8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49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  <p:pic>
        <p:nvPicPr>
          <p:cNvPr id="10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GridFS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Treiber Spezifikation!</a:t>
            </a:r>
          </a:p>
          <a:p>
            <a:r>
              <a:rPr lang="de-AT" dirty="0" smtClean="0"/>
              <a:t>FS … File System</a:t>
            </a:r>
          </a:p>
          <a:p>
            <a:r>
              <a:rPr lang="de-AT" dirty="0" smtClean="0"/>
              <a:t>2 Collections</a:t>
            </a:r>
          </a:p>
          <a:p>
            <a:pPr lvl="1"/>
            <a:r>
              <a:rPr lang="de-AT" dirty="0" smtClean="0"/>
              <a:t>Files		(</a:t>
            </a:r>
            <a:r>
              <a:rPr lang="de-AT" dirty="0" err="1" smtClean="0"/>
              <a:t>metadata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Chunks</a:t>
            </a:r>
            <a:r>
              <a:rPr lang="de-AT" dirty="0" smtClean="0"/>
              <a:t> 	(</a:t>
            </a:r>
            <a:r>
              <a:rPr lang="de-AT" dirty="0" err="1" smtClean="0"/>
              <a:t>max</a:t>
            </a:r>
            <a:r>
              <a:rPr lang="de-AT" dirty="0" smtClean="0"/>
              <a:t> 16 MB)</a:t>
            </a:r>
          </a:p>
          <a:p>
            <a:r>
              <a:rPr lang="de-AT" dirty="0" smtClean="0"/>
              <a:t>BSON-Format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56619"/>
            <a:ext cx="7591425" cy="3476625"/>
          </a:xfrm>
          <a:prstGeom prst="rect">
            <a:avLst/>
          </a:prstGeom>
        </p:spPr>
      </p:pic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848850" y="3486157"/>
            <a:ext cx="9695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http://s3.amazonaws.com/info-mongodb-com/_com_assets/blog/gridfs1.png</a:t>
            </a:r>
          </a:p>
        </p:txBody>
      </p:sp>
    </p:spTree>
    <p:extLst>
      <p:ext uri="{BB962C8B-B14F-4D97-AF65-F5344CB8AC3E}">
        <p14:creationId xmlns:p14="http://schemas.microsoft.com/office/powerpoint/2010/main" val="749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https://docs.mongodb.com/manual/core/gridfs/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621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55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GridFS</vt:lpstr>
      <vt:lpstr>Was ist GridFS?</vt:lpstr>
      <vt:lpstr>Architektur</vt:lpstr>
      <vt:lpstr>Danke!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7</cp:revision>
  <dcterms:created xsi:type="dcterms:W3CDTF">2016-06-05T10:24:10Z</dcterms:created>
  <dcterms:modified xsi:type="dcterms:W3CDTF">2016-06-05T11:25:07Z</dcterms:modified>
</cp:coreProperties>
</file>